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4"/>
  </p:handoutMasterIdLst>
  <p:sldIdLst>
    <p:sldId id="259" r:id="rId3"/>
    <p:sldId id="258" r:id="rId5"/>
    <p:sldId id="260" r:id="rId6"/>
    <p:sldId id="257" r:id="rId7"/>
    <p:sldId id="261" r:id="rId8"/>
    <p:sldId id="262" r:id="rId9"/>
    <p:sldId id="263" r:id="rId10"/>
    <p:sldId id="264" r:id="rId11"/>
    <p:sldId id="283" r:id="rId12"/>
    <p:sldId id="265" r:id="rId13"/>
    <p:sldId id="266" r:id="rId14"/>
    <p:sldId id="267" r:id="rId15"/>
    <p:sldId id="268" r:id="rId16"/>
    <p:sldId id="269" r:id="rId17"/>
    <p:sldId id="284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85" r:id="rId26"/>
    <p:sldId id="277" r:id="rId27"/>
    <p:sldId id="278" r:id="rId28"/>
    <p:sldId id="279" r:id="rId29"/>
    <p:sldId id="280" r:id="rId30"/>
    <p:sldId id="281" r:id="rId31"/>
    <p:sldId id="282" r:id="rId32"/>
    <p:sldId id="286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06C"/>
    <a:srgbClr val="00729A"/>
    <a:srgbClr val="00B0F0"/>
    <a:srgbClr val="3CB3FB"/>
    <a:srgbClr val="61D6FF"/>
    <a:srgbClr val="059CF9"/>
    <a:srgbClr val="0DC0FF"/>
    <a:srgbClr val="0088B8"/>
    <a:srgbClr val="F74837"/>
    <a:srgbClr val="EB3A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2" d="100"/>
          <a:sy n="92" d="100"/>
        </p:scale>
        <p:origin x="66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3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C38704-798F-49BE-86D2-606277F31A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z="1200" smtClean="0">
                <a:sym typeface="+mn-ea"/>
              </a:rPr>
              <a:t>Click to edit Master text style</a:t>
            </a:r>
            <a:endParaRPr lang="zh-CN" altLang="en-US" sz="1200" smtClean="0"/>
          </a:p>
          <a:p>
            <a:pPr lvl="1"/>
            <a:r>
              <a:rPr lang="zh-CN" altLang="en-US" sz="1200" smtClean="0">
                <a:sym typeface="+mn-ea"/>
              </a:rPr>
              <a:t>Second level</a:t>
            </a:r>
            <a:endParaRPr lang="zh-CN" altLang="en-US" sz="1200" smtClean="0"/>
          </a:p>
          <a:p>
            <a:pPr lvl="2"/>
            <a:r>
              <a:rPr lang="zh-CN" altLang="en-US" sz="1200" smtClean="0">
                <a:sym typeface="+mn-ea"/>
              </a:rPr>
              <a:t>Third level</a:t>
            </a:r>
            <a:endParaRPr lang="zh-CN" altLang="en-US" sz="1200" smtClean="0"/>
          </a:p>
          <a:p>
            <a:pPr lvl="3"/>
            <a:r>
              <a:rPr lang="zh-CN" altLang="en-US" sz="1200" smtClean="0">
                <a:sym typeface="+mn-ea"/>
              </a:rPr>
              <a:t>Fourth level</a:t>
            </a:r>
            <a:endParaRPr lang="zh-CN" altLang="en-US" sz="1200" smtClean="0"/>
          </a:p>
          <a:p>
            <a:pPr lvl="4"/>
            <a:r>
              <a:rPr lang="zh-CN" altLang="en-US" sz="1200" smtClean="0">
                <a:sym typeface="+mn-ea"/>
              </a:rPr>
              <a:t>Fifth level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3825F9-A0D0-4213-B1B9-B3D67B3B37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825F9-A0D0-4213-B1B9-B3D67B3B3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825F9-A0D0-4213-B1B9-B3D67B3B3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825F9-A0D0-4213-B1B9-B3D67B3B3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825F9-A0D0-4213-B1B9-B3D67B3B3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825F9-A0D0-4213-B1B9-B3D67B3B3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825F9-A0D0-4213-B1B9-B3D67B3B3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825F9-A0D0-4213-B1B9-B3D67B3B3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825F9-A0D0-4213-B1B9-B3D67B3B3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825F9-A0D0-4213-B1B9-B3D67B3B3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825F9-A0D0-4213-B1B9-B3D67B3B3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825F9-A0D0-4213-B1B9-B3D67B3B3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825F9-A0D0-4213-B1B9-B3D67B3B3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825F9-A0D0-4213-B1B9-B3D67B3B3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825F9-A0D0-4213-B1B9-B3D67B3B3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825F9-A0D0-4213-B1B9-B3D67B3B3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825F9-A0D0-4213-B1B9-B3D67B3B3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825F9-A0D0-4213-B1B9-B3D67B3B3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825F9-A0D0-4213-B1B9-B3D67B3B3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825F9-A0D0-4213-B1B9-B3D67B3B3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825F9-A0D0-4213-B1B9-B3D67B3B3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825F9-A0D0-4213-B1B9-B3D67B3B3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825F9-A0D0-4213-B1B9-B3D67B3B3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825F9-A0D0-4213-B1B9-B3D67B3B3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825F9-A0D0-4213-B1B9-B3D67B3B3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825F9-A0D0-4213-B1B9-B3D67B3B3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825F9-A0D0-4213-B1B9-B3D67B3B3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825F9-A0D0-4213-B1B9-B3D67B3B3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825F9-A0D0-4213-B1B9-B3D67B3B3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825F9-A0D0-4213-B1B9-B3D67B3B3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3825F9-A0D0-4213-B1B9-B3D67B3B37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000"/>
    </mc:Choice>
    <mc:Fallback>
      <p:transition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6675"/>
            <a:ext cx="12188952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" t="137" r="31402" b="82583"/>
          <a:stretch>
            <a:fillRect/>
          </a:stretch>
        </p:blipFill>
        <p:spPr>
          <a:xfrm>
            <a:off x="1538" y="0"/>
            <a:ext cx="12190462" cy="977900"/>
          </a:xfrm>
          <a:custGeom>
            <a:avLst/>
            <a:gdLst>
              <a:gd name="connsiteX0" fmla="*/ 0 w 12190462"/>
              <a:gd name="connsiteY0" fmla="*/ 0 h 977900"/>
              <a:gd name="connsiteX1" fmla="*/ 12190462 w 12190462"/>
              <a:gd name="connsiteY1" fmla="*/ 0 h 977900"/>
              <a:gd name="connsiteX2" fmla="*/ 12190462 w 12190462"/>
              <a:gd name="connsiteY2" fmla="*/ 934530 h 977900"/>
              <a:gd name="connsiteX3" fmla="*/ 12165307 w 12190462"/>
              <a:gd name="connsiteY3" fmla="*/ 977900 h 977900"/>
              <a:gd name="connsiteX4" fmla="*/ 12142855 w 12190462"/>
              <a:gd name="connsiteY4" fmla="*/ 977900 h 977900"/>
              <a:gd name="connsiteX5" fmla="*/ 12068356 w 12190462"/>
              <a:gd name="connsiteY5" fmla="*/ 849454 h 977900"/>
              <a:gd name="connsiteX6" fmla="*/ 11993857 w 12190462"/>
              <a:gd name="connsiteY6" fmla="*/ 977900 h 977900"/>
              <a:gd name="connsiteX7" fmla="*/ 11971405 w 12190462"/>
              <a:gd name="connsiteY7" fmla="*/ 977900 h 977900"/>
              <a:gd name="connsiteX8" fmla="*/ 11896906 w 12190462"/>
              <a:gd name="connsiteY8" fmla="*/ 849454 h 977900"/>
              <a:gd name="connsiteX9" fmla="*/ 11822407 w 12190462"/>
              <a:gd name="connsiteY9" fmla="*/ 977900 h 977900"/>
              <a:gd name="connsiteX10" fmla="*/ 11799955 w 12190462"/>
              <a:gd name="connsiteY10" fmla="*/ 977900 h 977900"/>
              <a:gd name="connsiteX11" fmla="*/ 11725456 w 12190462"/>
              <a:gd name="connsiteY11" fmla="*/ 849454 h 977900"/>
              <a:gd name="connsiteX12" fmla="*/ 11650957 w 12190462"/>
              <a:gd name="connsiteY12" fmla="*/ 977900 h 977900"/>
              <a:gd name="connsiteX13" fmla="*/ 11628505 w 12190462"/>
              <a:gd name="connsiteY13" fmla="*/ 977900 h 977900"/>
              <a:gd name="connsiteX14" fmla="*/ 11554006 w 12190462"/>
              <a:gd name="connsiteY14" fmla="*/ 849454 h 977900"/>
              <a:gd name="connsiteX15" fmla="*/ 11479507 w 12190462"/>
              <a:gd name="connsiteY15" fmla="*/ 977900 h 977900"/>
              <a:gd name="connsiteX16" fmla="*/ 11457055 w 12190462"/>
              <a:gd name="connsiteY16" fmla="*/ 977900 h 977900"/>
              <a:gd name="connsiteX17" fmla="*/ 11382556 w 12190462"/>
              <a:gd name="connsiteY17" fmla="*/ 849454 h 977900"/>
              <a:gd name="connsiteX18" fmla="*/ 11308057 w 12190462"/>
              <a:gd name="connsiteY18" fmla="*/ 977900 h 977900"/>
              <a:gd name="connsiteX19" fmla="*/ 11285605 w 12190462"/>
              <a:gd name="connsiteY19" fmla="*/ 977900 h 977900"/>
              <a:gd name="connsiteX20" fmla="*/ 11211106 w 12190462"/>
              <a:gd name="connsiteY20" fmla="*/ 849454 h 977900"/>
              <a:gd name="connsiteX21" fmla="*/ 11136607 w 12190462"/>
              <a:gd name="connsiteY21" fmla="*/ 977900 h 977900"/>
              <a:gd name="connsiteX22" fmla="*/ 11114155 w 12190462"/>
              <a:gd name="connsiteY22" fmla="*/ 977900 h 977900"/>
              <a:gd name="connsiteX23" fmla="*/ 11039656 w 12190462"/>
              <a:gd name="connsiteY23" fmla="*/ 849454 h 977900"/>
              <a:gd name="connsiteX24" fmla="*/ 10965157 w 12190462"/>
              <a:gd name="connsiteY24" fmla="*/ 977900 h 977900"/>
              <a:gd name="connsiteX25" fmla="*/ 10942705 w 12190462"/>
              <a:gd name="connsiteY25" fmla="*/ 977900 h 977900"/>
              <a:gd name="connsiteX26" fmla="*/ 10868206 w 12190462"/>
              <a:gd name="connsiteY26" fmla="*/ 849454 h 977900"/>
              <a:gd name="connsiteX27" fmla="*/ 10793707 w 12190462"/>
              <a:gd name="connsiteY27" fmla="*/ 977900 h 977900"/>
              <a:gd name="connsiteX28" fmla="*/ 10771255 w 12190462"/>
              <a:gd name="connsiteY28" fmla="*/ 977900 h 977900"/>
              <a:gd name="connsiteX29" fmla="*/ 10696756 w 12190462"/>
              <a:gd name="connsiteY29" fmla="*/ 849454 h 977900"/>
              <a:gd name="connsiteX30" fmla="*/ 10622257 w 12190462"/>
              <a:gd name="connsiteY30" fmla="*/ 977900 h 977900"/>
              <a:gd name="connsiteX31" fmla="*/ 10599805 w 12190462"/>
              <a:gd name="connsiteY31" fmla="*/ 977900 h 977900"/>
              <a:gd name="connsiteX32" fmla="*/ 10525306 w 12190462"/>
              <a:gd name="connsiteY32" fmla="*/ 849454 h 977900"/>
              <a:gd name="connsiteX33" fmla="*/ 10450807 w 12190462"/>
              <a:gd name="connsiteY33" fmla="*/ 977900 h 977900"/>
              <a:gd name="connsiteX34" fmla="*/ 10428355 w 12190462"/>
              <a:gd name="connsiteY34" fmla="*/ 977900 h 977900"/>
              <a:gd name="connsiteX35" fmla="*/ 10353856 w 12190462"/>
              <a:gd name="connsiteY35" fmla="*/ 849454 h 977900"/>
              <a:gd name="connsiteX36" fmla="*/ 10279357 w 12190462"/>
              <a:gd name="connsiteY36" fmla="*/ 977900 h 977900"/>
              <a:gd name="connsiteX37" fmla="*/ 10256905 w 12190462"/>
              <a:gd name="connsiteY37" fmla="*/ 977900 h 977900"/>
              <a:gd name="connsiteX38" fmla="*/ 10182406 w 12190462"/>
              <a:gd name="connsiteY38" fmla="*/ 849454 h 977900"/>
              <a:gd name="connsiteX39" fmla="*/ 10107907 w 12190462"/>
              <a:gd name="connsiteY39" fmla="*/ 977900 h 977900"/>
              <a:gd name="connsiteX40" fmla="*/ 10085455 w 12190462"/>
              <a:gd name="connsiteY40" fmla="*/ 977900 h 977900"/>
              <a:gd name="connsiteX41" fmla="*/ 10010956 w 12190462"/>
              <a:gd name="connsiteY41" fmla="*/ 849454 h 977900"/>
              <a:gd name="connsiteX42" fmla="*/ 9936457 w 12190462"/>
              <a:gd name="connsiteY42" fmla="*/ 977900 h 977900"/>
              <a:gd name="connsiteX43" fmla="*/ 9914005 w 12190462"/>
              <a:gd name="connsiteY43" fmla="*/ 977900 h 977900"/>
              <a:gd name="connsiteX44" fmla="*/ 9839506 w 12190462"/>
              <a:gd name="connsiteY44" fmla="*/ 849454 h 977900"/>
              <a:gd name="connsiteX45" fmla="*/ 9765007 w 12190462"/>
              <a:gd name="connsiteY45" fmla="*/ 977900 h 977900"/>
              <a:gd name="connsiteX46" fmla="*/ 9742555 w 12190462"/>
              <a:gd name="connsiteY46" fmla="*/ 977900 h 977900"/>
              <a:gd name="connsiteX47" fmla="*/ 9668056 w 12190462"/>
              <a:gd name="connsiteY47" fmla="*/ 849454 h 977900"/>
              <a:gd name="connsiteX48" fmla="*/ 9593557 w 12190462"/>
              <a:gd name="connsiteY48" fmla="*/ 977900 h 977900"/>
              <a:gd name="connsiteX49" fmla="*/ 9571105 w 12190462"/>
              <a:gd name="connsiteY49" fmla="*/ 977900 h 977900"/>
              <a:gd name="connsiteX50" fmla="*/ 9496606 w 12190462"/>
              <a:gd name="connsiteY50" fmla="*/ 849454 h 977900"/>
              <a:gd name="connsiteX51" fmla="*/ 9422107 w 12190462"/>
              <a:gd name="connsiteY51" fmla="*/ 977900 h 977900"/>
              <a:gd name="connsiteX52" fmla="*/ 9399655 w 12190462"/>
              <a:gd name="connsiteY52" fmla="*/ 977900 h 977900"/>
              <a:gd name="connsiteX53" fmla="*/ 9325156 w 12190462"/>
              <a:gd name="connsiteY53" fmla="*/ 849454 h 977900"/>
              <a:gd name="connsiteX54" fmla="*/ 9250657 w 12190462"/>
              <a:gd name="connsiteY54" fmla="*/ 977900 h 977900"/>
              <a:gd name="connsiteX55" fmla="*/ 9228205 w 12190462"/>
              <a:gd name="connsiteY55" fmla="*/ 977900 h 977900"/>
              <a:gd name="connsiteX56" fmla="*/ 9153706 w 12190462"/>
              <a:gd name="connsiteY56" fmla="*/ 849454 h 977900"/>
              <a:gd name="connsiteX57" fmla="*/ 9079207 w 12190462"/>
              <a:gd name="connsiteY57" fmla="*/ 977900 h 977900"/>
              <a:gd name="connsiteX58" fmla="*/ 9056755 w 12190462"/>
              <a:gd name="connsiteY58" fmla="*/ 977900 h 977900"/>
              <a:gd name="connsiteX59" fmla="*/ 8982256 w 12190462"/>
              <a:gd name="connsiteY59" fmla="*/ 849454 h 977900"/>
              <a:gd name="connsiteX60" fmla="*/ 8907757 w 12190462"/>
              <a:gd name="connsiteY60" fmla="*/ 977900 h 977900"/>
              <a:gd name="connsiteX61" fmla="*/ 8885305 w 12190462"/>
              <a:gd name="connsiteY61" fmla="*/ 977900 h 977900"/>
              <a:gd name="connsiteX62" fmla="*/ 8810806 w 12190462"/>
              <a:gd name="connsiteY62" fmla="*/ 849454 h 977900"/>
              <a:gd name="connsiteX63" fmla="*/ 8736307 w 12190462"/>
              <a:gd name="connsiteY63" fmla="*/ 977900 h 977900"/>
              <a:gd name="connsiteX64" fmla="*/ 8713855 w 12190462"/>
              <a:gd name="connsiteY64" fmla="*/ 977900 h 977900"/>
              <a:gd name="connsiteX65" fmla="*/ 8639356 w 12190462"/>
              <a:gd name="connsiteY65" fmla="*/ 849454 h 977900"/>
              <a:gd name="connsiteX66" fmla="*/ 8564857 w 12190462"/>
              <a:gd name="connsiteY66" fmla="*/ 977900 h 977900"/>
              <a:gd name="connsiteX67" fmla="*/ 8542405 w 12190462"/>
              <a:gd name="connsiteY67" fmla="*/ 977900 h 977900"/>
              <a:gd name="connsiteX68" fmla="*/ 8467906 w 12190462"/>
              <a:gd name="connsiteY68" fmla="*/ 849454 h 977900"/>
              <a:gd name="connsiteX69" fmla="*/ 8393407 w 12190462"/>
              <a:gd name="connsiteY69" fmla="*/ 977900 h 977900"/>
              <a:gd name="connsiteX70" fmla="*/ 8370955 w 12190462"/>
              <a:gd name="connsiteY70" fmla="*/ 977900 h 977900"/>
              <a:gd name="connsiteX71" fmla="*/ 8296456 w 12190462"/>
              <a:gd name="connsiteY71" fmla="*/ 849454 h 977900"/>
              <a:gd name="connsiteX72" fmla="*/ 8221958 w 12190462"/>
              <a:gd name="connsiteY72" fmla="*/ 977900 h 977900"/>
              <a:gd name="connsiteX73" fmla="*/ 8199505 w 12190462"/>
              <a:gd name="connsiteY73" fmla="*/ 977900 h 977900"/>
              <a:gd name="connsiteX74" fmla="*/ 8125006 w 12190462"/>
              <a:gd name="connsiteY74" fmla="*/ 849454 h 977900"/>
              <a:gd name="connsiteX75" fmla="*/ 8050508 w 12190462"/>
              <a:gd name="connsiteY75" fmla="*/ 977900 h 977900"/>
              <a:gd name="connsiteX76" fmla="*/ 8028055 w 12190462"/>
              <a:gd name="connsiteY76" fmla="*/ 977900 h 977900"/>
              <a:gd name="connsiteX77" fmla="*/ 7953556 w 12190462"/>
              <a:gd name="connsiteY77" fmla="*/ 849454 h 977900"/>
              <a:gd name="connsiteX78" fmla="*/ 7879058 w 12190462"/>
              <a:gd name="connsiteY78" fmla="*/ 977900 h 977900"/>
              <a:gd name="connsiteX79" fmla="*/ 7856605 w 12190462"/>
              <a:gd name="connsiteY79" fmla="*/ 977900 h 977900"/>
              <a:gd name="connsiteX80" fmla="*/ 7782106 w 12190462"/>
              <a:gd name="connsiteY80" fmla="*/ 849454 h 977900"/>
              <a:gd name="connsiteX81" fmla="*/ 7707608 w 12190462"/>
              <a:gd name="connsiteY81" fmla="*/ 977900 h 977900"/>
              <a:gd name="connsiteX82" fmla="*/ 7685155 w 12190462"/>
              <a:gd name="connsiteY82" fmla="*/ 977900 h 977900"/>
              <a:gd name="connsiteX83" fmla="*/ 7610656 w 12190462"/>
              <a:gd name="connsiteY83" fmla="*/ 849454 h 977900"/>
              <a:gd name="connsiteX84" fmla="*/ 7536158 w 12190462"/>
              <a:gd name="connsiteY84" fmla="*/ 977900 h 977900"/>
              <a:gd name="connsiteX85" fmla="*/ 7513705 w 12190462"/>
              <a:gd name="connsiteY85" fmla="*/ 977900 h 977900"/>
              <a:gd name="connsiteX86" fmla="*/ 7439206 w 12190462"/>
              <a:gd name="connsiteY86" fmla="*/ 849454 h 977900"/>
              <a:gd name="connsiteX87" fmla="*/ 7364708 w 12190462"/>
              <a:gd name="connsiteY87" fmla="*/ 977900 h 977900"/>
              <a:gd name="connsiteX88" fmla="*/ 7342255 w 12190462"/>
              <a:gd name="connsiteY88" fmla="*/ 977900 h 977900"/>
              <a:gd name="connsiteX89" fmla="*/ 7267756 w 12190462"/>
              <a:gd name="connsiteY89" fmla="*/ 849454 h 977900"/>
              <a:gd name="connsiteX90" fmla="*/ 7193258 w 12190462"/>
              <a:gd name="connsiteY90" fmla="*/ 977900 h 977900"/>
              <a:gd name="connsiteX91" fmla="*/ 7170805 w 12190462"/>
              <a:gd name="connsiteY91" fmla="*/ 977900 h 977900"/>
              <a:gd name="connsiteX92" fmla="*/ 7096306 w 12190462"/>
              <a:gd name="connsiteY92" fmla="*/ 849454 h 977900"/>
              <a:gd name="connsiteX93" fmla="*/ 7021808 w 12190462"/>
              <a:gd name="connsiteY93" fmla="*/ 977900 h 977900"/>
              <a:gd name="connsiteX94" fmla="*/ 6999355 w 12190462"/>
              <a:gd name="connsiteY94" fmla="*/ 977900 h 977900"/>
              <a:gd name="connsiteX95" fmla="*/ 6924856 w 12190462"/>
              <a:gd name="connsiteY95" fmla="*/ 849454 h 977900"/>
              <a:gd name="connsiteX96" fmla="*/ 6850358 w 12190462"/>
              <a:gd name="connsiteY96" fmla="*/ 977900 h 977900"/>
              <a:gd name="connsiteX97" fmla="*/ 6827905 w 12190462"/>
              <a:gd name="connsiteY97" fmla="*/ 977900 h 977900"/>
              <a:gd name="connsiteX98" fmla="*/ 6753406 w 12190462"/>
              <a:gd name="connsiteY98" fmla="*/ 849454 h 977900"/>
              <a:gd name="connsiteX99" fmla="*/ 6678908 w 12190462"/>
              <a:gd name="connsiteY99" fmla="*/ 977900 h 977900"/>
              <a:gd name="connsiteX100" fmla="*/ 6656455 w 12190462"/>
              <a:gd name="connsiteY100" fmla="*/ 977900 h 977900"/>
              <a:gd name="connsiteX101" fmla="*/ 6581956 w 12190462"/>
              <a:gd name="connsiteY101" fmla="*/ 849454 h 977900"/>
              <a:gd name="connsiteX102" fmla="*/ 6507458 w 12190462"/>
              <a:gd name="connsiteY102" fmla="*/ 977900 h 977900"/>
              <a:gd name="connsiteX103" fmla="*/ 6485006 w 12190462"/>
              <a:gd name="connsiteY103" fmla="*/ 977900 h 977900"/>
              <a:gd name="connsiteX104" fmla="*/ 6410506 w 12190462"/>
              <a:gd name="connsiteY104" fmla="*/ 849454 h 977900"/>
              <a:gd name="connsiteX105" fmla="*/ 6336008 w 12190462"/>
              <a:gd name="connsiteY105" fmla="*/ 977900 h 977900"/>
              <a:gd name="connsiteX106" fmla="*/ 6313555 w 12190462"/>
              <a:gd name="connsiteY106" fmla="*/ 977900 h 977900"/>
              <a:gd name="connsiteX107" fmla="*/ 6239057 w 12190462"/>
              <a:gd name="connsiteY107" fmla="*/ 849454 h 977900"/>
              <a:gd name="connsiteX108" fmla="*/ 6164558 w 12190462"/>
              <a:gd name="connsiteY108" fmla="*/ 977900 h 977900"/>
              <a:gd name="connsiteX109" fmla="*/ 6142105 w 12190462"/>
              <a:gd name="connsiteY109" fmla="*/ 977900 h 977900"/>
              <a:gd name="connsiteX110" fmla="*/ 6067607 w 12190462"/>
              <a:gd name="connsiteY110" fmla="*/ 849454 h 977900"/>
              <a:gd name="connsiteX111" fmla="*/ 5993109 w 12190462"/>
              <a:gd name="connsiteY111" fmla="*/ 977900 h 977900"/>
              <a:gd name="connsiteX112" fmla="*/ 5970657 w 12190462"/>
              <a:gd name="connsiteY112" fmla="*/ 977900 h 977900"/>
              <a:gd name="connsiteX113" fmla="*/ 5896158 w 12190462"/>
              <a:gd name="connsiteY113" fmla="*/ 849454 h 977900"/>
              <a:gd name="connsiteX114" fmla="*/ 5821659 w 12190462"/>
              <a:gd name="connsiteY114" fmla="*/ 977900 h 977900"/>
              <a:gd name="connsiteX115" fmla="*/ 5799208 w 12190462"/>
              <a:gd name="connsiteY115" fmla="*/ 977900 h 977900"/>
              <a:gd name="connsiteX116" fmla="*/ 5724709 w 12190462"/>
              <a:gd name="connsiteY116" fmla="*/ 849454 h 977900"/>
              <a:gd name="connsiteX117" fmla="*/ 5650212 w 12190462"/>
              <a:gd name="connsiteY117" fmla="*/ 977900 h 977900"/>
              <a:gd name="connsiteX118" fmla="*/ 5627759 w 12190462"/>
              <a:gd name="connsiteY118" fmla="*/ 977900 h 977900"/>
              <a:gd name="connsiteX119" fmla="*/ 5553259 w 12190462"/>
              <a:gd name="connsiteY119" fmla="*/ 849454 h 977900"/>
              <a:gd name="connsiteX120" fmla="*/ 5478762 w 12190462"/>
              <a:gd name="connsiteY120" fmla="*/ 977900 h 977900"/>
              <a:gd name="connsiteX121" fmla="*/ 5456310 w 12190462"/>
              <a:gd name="connsiteY121" fmla="*/ 977900 h 977900"/>
              <a:gd name="connsiteX122" fmla="*/ 5381810 w 12190462"/>
              <a:gd name="connsiteY122" fmla="*/ 849454 h 977900"/>
              <a:gd name="connsiteX123" fmla="*/ 5307312 w 12190462"/>
              <a:gd name="connsiteY123" fmla="*/ 977900 h 977900"/>
              <a:gd name="connsiteX124" fmla="*/ 5284860 w 12190462"/>
              <a:gd name="connsiteY124" fmla="*/ 977900 h 977900"/>
              <a:gd name="connsiteX125" fmla="*/ 5210362 w 12190462"/>
              <a:gd name="connsiteY125" fmla="*/ 849454 h 977900"/>
              <a:gd name="connsiteX126" fmla="*/ 5135863 w 12190462"/>
              <a:gd name="connsiteY126" fmla="*/ 977900 h 977900"/>
              <a:gd name="connsiteX127" fmla="*/ 5113412 w 12190462"/>
              <a:gd name="connsiteY127" fmla="*/ 977900 h 977900"/>
              <a:gd name="connsiteX128" fmla="*/ 5038914 w 12190462"/>
              <a:gd name="connsiteY128" fmla="*/ 849454 h 977900"/>
              <a:gd name="connsiteX129" fmla="*/ 4964413 w 12190462"/>
              <a:gd name="connsiteY129" fmla="*/ 977900 h 977900"/>
              <a:gd name="connsiteX130" fmla="*/ 4941959 w 12190462"/>
              <a:gd name="connsiteY130" fmla="*/ 977900 h 977900"/>
              <a:gd name="connsiteX131" fmla="*/ 4867459 w 12190462"/>
              <a:gd name="connsiteY131" fmla="*/ 849454 h 977900"/>
              <a:gd name="connsiteX132" fmla="*/ 4792960 w 12190462"/>
              <a:gd name="connsiteY132" fmla="*/ 977900 h 977900"/>
              <a:gd name="connsiteX133" fmla="*/ 4770510 w 12190462"/>
              <a:gd name="connsiteY133" fmla="*/ 977900 h 977900"/>
              <a:gd name="connsiteX134" fmla="*/ 4696010 w 12190462"/>
              <a:gd name="connsiteY134" fmla="*/ 849454 h 977900"/>
              <a:gd name="connsiteX135" fmla="*/ 4621511 w 12190462"/>
              <a:gd name="connsiteY135" fmla="*/ 977900 h 977900"/>
              <a:gd name="connsiteX136" fmla="*/ 4599058 w 12190462"/>
              <a:gd name="connsiteY136" fmla="*/ 977900 h 977900"/>
              <a:gd name="connsiteX137" fmla="*/ 4524560 w 12190462"/>
              <a:gd name="connsiteY137" fmla="*/ 849454 h 977900"/>
              <a:gd name="connsiteX138" fmla="*/ 4450061 w 12190462"/>
              <a:gd name="connsiteY138" fmla="*/ 977900 h 977900"/>
              <a:gd name="connsiteX139" fmla="*/ 4427608 w 12190462"/>
              <a:gd name="connsiteY139" fmla="*/ 977900 h 977900"/>
              <a:gd name="connsiteX140" fmla="*/ 4353108 w 12190462"/>
              <a:gd name="connsiteY140" fmla="*/ 849454 h 977900"/>
              <a:gd name="connsiteX141" fmla="*/ 4278610 w 12190462"/>
              <a:gd name="connsiteY141" fmla="*/ 977900 h 977900"/>
              <a:gd name="connsiteX142" fmla="*/ 4256159 w 12190462"/>
              <a:gd name="connsiteY142" fmla="*/ 977900 h 977900"/>
              <a:gd name="connsiteX143" fmla="*/ 4181667 w 12190462"/>
              <a:gd name="connsiteY143" fmla="*/ 849454 h 977900"/>
              <a:gd name="connsiteX144" fmla="*/ 4107167 w 12190462"/>
              <a:gd name="connsiteY144" fmla="*/ 977900 h 977900"/>
              <a:gd name="connsiteX145" fmla="*/ 4084714 w 12190462"/>
              <a:gd name="connsiteY145" fmla="*/ 977900 h 977900"/>
              <a:gd name="connsiteX146" fmla="*/ 4010215 w 12190462"/>
              <a:gd name="connsiteY146" fmla="*/ 849454 h 977900"/>
              <a:gd name="connsiteX147" fmla="*/ 3935716 w 12190462"/>
              <a:gd name="connsiteY147" fmla="*/ 977900 h 977900"/>
              <a:gd name="connsiteX148" fmla="*/ 3913265 w 12190462"/>
              <a:gd name="connsiteY148" fmla="*/ 977900 h 977900"/>
              <a:gd name="connsiteX149" fmla="*/ 3838765 w 12190462"/>
              <a:gd name="connsiteY149" fmla="*/ 849454 h 977900"/>
              <a:gd name="connsiteX150" fmla="*/ 3764267 w 12190462"/>
              <a:gd name="connsiteY150" fmla="*/ 977900 h 977900"/>
              <a:gd name="connsiteX151" fmla="*/ 3741814 w 12190462"/>
              <a:gd name="connsiteY151" fmla="*/ 977900 h 977900"/>
              <a:gd name="connsiteX152" fmla="*/ 3667317 w 12190462"/>
              <a:gd name="connsiteY152" fmla="*/ 849454 h 977900"/>
              <a:gd name="connsiteX153" fmla="*/ 3592821 w 12190462"/>
              <a:gd name="connsiteY153" fmla="*/ 977900 h 977900"/>
              <a:gd name="connsiteX154" fmla="*/ 3570368 w 12190462"/>
              <a:gd name="connsiteY154" fmla="*/ 977900 h 977900"/>
              <a:gd name="connsiteX155" fmla="*/ 3495868 w 12190462"/>
              <a:gd name="connsiteY155" fmla="*/ 849454 h 977900"/>
              <a:gd name="connsiteX156" fmla="*/ 3421370 w 12190462"/>
              <a:gd name="connsiteY156" fmla="*/ 977900 h 977900"/>
              <a:gd name="connsiteX157" fmla="*/ 3398917 w 12190462"/>
              <a:gd name="connsiteY157" fmla="*/ 977900 h 977900"/>
              <a:gd name="connsiteX158" fmla="*/ 3324417 w 12190462"/>
              <a:gd name="connsiteY158" fmla="*/ 849454 h 977900"/>
              <a:gd name="connsiteX159" fmla="*/ 3249919 w 12190462"/>
              <a:gd name="connsiteY159" fmla="*/ 977900 h 977900"/>
              <a:gd name="connsiteX160" fmla="*/ 3227466 w 12190462"/>
              <a:gd name="connsiteY160" fmla="*/ 977900 h 977900"/>
              <a:gd name="connsiteX161" fmla="*/ 3152968 w 12190462"/>
              <a:gd name="connsiteY161" fmla="*/ 849454 h 977900"/>
              <a:gd name="connsiteX162" fmla="*/ 3078469 w 12190462"/>
              <a:gd name="connsiteY162" fmla="*/ 977900 h 977900"/>
              <a:gd name="connsiteX163" fmla="*/ 3056016 w 12190462"/>
              <a:gd name="connsiteY163" fmla="*/ 977900 h 977900"/>
              <a:gd name="connsiteX164" fmla="*/ 2981518 w 12190462"/>
              <a:gd name="connsiteY164" fmla="*/ 849454 h 977900"/>
              <a:gd name="connsiteX165" fmla="*/ 2907020 w 12190462"/>
              <a:gd name="connsiteY165" fmla="*/ 977900 h 977900"/>
              <a:gd name="connsiteX166" fmla="*/ 2884566 w 12190462"/>
              <a:gd name="connsiteY166" fmla="*/ 977900 h 977900"/>
              <a:gd name="connsiteX167" fmla="*/ 2810068 w 12190462"/>
              <a:gd name="connsiteY167" fmla="*/ 849454 h 977900"/>
              <a:gd name="connsiteX168" fmla="*/ 2735569 w 12190462"/>
              <a:gd name="connsiteY168" fmla="*/ 977900 h 977900"/>
              <a:gd name="connsiteX169" fmla="*/ 2713116 w 12190462"/>
              <a:gd name="connsiteY169" fmla="*/ 977900 h 977900"/>
              <a:gd name="connsiteX170" fmla="*/ 2638618 w 12190462"/>
              <a:gd name="connsiteY170" fmla="*/ 849454 h 977900"/>
              <a:gd name="connsiteX171" fmla="*/ 2564120 w 12190462"/>
              <a:gd name="connsiteY171" fmla="*/ 977900 h 977900"/>
              <a:gd name="connsiteX172" fmla="*/ 2541668 w 12190462"/>
              <a:gd name="connsiteY172" fmla="*/ 977900 h 977900"/>
              <a:gd name="connsiteX173" fmla="*/ 2467169 w 12190462"/>
              <a:gd name="connsiteY173" fmla="*/ 849454 h 977900"/>
              <a:gd name="connsiteX174" fmla="*/ 2392670 w 12190462"/>
              <a:gd name="connsiteY174" fmla="*/ 977900 h 977900"/>
              <a:gd name="connsiteX175" fmla="*/ 2370218 w 12190462"/>
              <a:gd name="connsiteY175" fmla="*/ 977900 h 977900"/>
              <a:gd name="connsiteX176" fmla="*/ 2295719 w 12190462"/>
              <a:gd name="connsiteY176" fmla="*/ 849454 h 977900"/>
              <a:gd name="connsiteX177" fmla="*/ 2221221 w 12190462"/>
              <a:gd name="connsiteY177" fmla="*/ 977900 h 977900"/>
              <a:gd name="connsiteX178" fmla="*/ 2198769 w 12190462"/>
              <a:gd name="connsiteY178" fmla="*/ 977900 h 977900"/>
              <a:gd name="connsiteX179" fmla="*/ 2124269 w 12190462"/>
              <a:gd name="connsiteY179" fmla="*/ 849454 h 977900"/>
              <a:gd name="connsiteX180" fmla="*/ 2049768 w 12190462"/>
              <a:gd name="connsiteY180" fmla="*/ 977900 h 977900"/>
              <a:gd name="connsiteX181" fmla="*/ 2027315 w 12190462"/>
              <a:gd name="connsiteY181" fmla="*/ 977900 h 977900"/>
              <a:gd name="connsiteX182" fmla="*/ 1952817 w 12190462"/>
              <a:gd name="connsiteY182" fmla="*/ 849454 h 977900"/>
              <a:gd name="connsiteX183" fmla="*/ 1878318 w 12190462"/>
              <a:gd name="connsiteY183" fmla="*/ 977900 h 977900"/>
              <a:gd name="connsiteX184" fmla="*/ 1855865 w 12190462"/>
              <a:gd name="connsiteY184" fmla="*/ 977900 h 977900"/>
              <a:gd name="connsiteX185" fmla="*/ 1781367 w 12190462"/>
              <a:gd name="connsiteY185" fmla="*/ 849454 h 977900"/>
              <a:gd name="connsiteX186" fmla="*/ 1706868 w 12190462"/>
              <a:gd name="connsiteY186" fmla="*/ 977900 h 977900"/>
              <a:gd name="connsiteX187" fmla="*/ 1684415 w 12190462"/>
              <a:gd name="connsiteY187" fmla="*/ 977900 h 977900"/>
              <a:gd name="connsiteX188" fmla="*/ 1609917 w 12190462"/>
              <a:gd name="connsiteY188" fmla="*/ 849454 h 977900"/>
              <a:gd name="connsiteX189" fmla="*/ 1535419 w 12190462"/>
              <a:gd name="connsiteY189" fmla="*/ 977900 h 977900"/>
              <a:gd name="connsiteX190" fmla="*/ 1512966 w 12190462"/>
              <a:gd name="connsiteY190" fmla="*/ 977900 h 977900"/>
              <a:gd name="connsiteX191" fmla="*/ 1438468 w 12190462"/>
              <a:gd name="connsiteY191" fmla="*/ 849454 h 977900"/>
              <a:gd name="connsiteX192" fmla="*/ 1363969 w 12190462"/>
              <a:gd name="connsiteY192" fmla="*/ 977900 h 977900"/>
              <a:gd name="connsiteX193" fmla="*/ 1341516 w 12190462"/>
              <a:gd name="connsiteY193" fmla="*/ 977900 h 977900"/>
              <a:gd name="connsiteX194" fmla="*/ 1267018 w 12190462"/>
              <a:gd name="connsiteY194" fmla="*/ 849454 h 977900"/>
              <a:gd name="connsiteX195" fmla="*/ 1192519 w 12190462"/>
              <a:gd name="connsiteY195" fmla="*/ 977900 h 977900"/>
              <a:gd name="connsiteX196" fmla="*/ 1170067 w 12190462"/>
              <a:gd name="connsiteY196" fmla="*/ 977900 h 977900"/>
              <a:gd name="connsiteX197" fmla="*/ 1095568 w 12190462"/>
              <a:gd name="connsiteY197" fmla="*/ 849454 h 977900"/>
              <a:gd name="connsiteX198" fmla="*/ 1021069 w 12190462"/>
              <a:gd name="connsiteY198" fmla="*/ 977900 h 977900"/>
              <a:gd name="connsiteX199" fmla="*/ 998617 w 12190462"/>
              <a:gd name="connsiteY199" fmla="*/ 977900 h 977900"/>
              <a:gd name="connsiteX200" fmla="*/ 924118 w 12190462"/>
              <a:gd name="connsiteY200" fmla="*/ 849454 h 977900"/>
              <a:gd name="connsiteX201" fmla="*/ 849620 w 12190462"/>
              <a:gd name="connsiteY201" fmla="*/ 977900 h 977900"/>
              <a:gd name="connsiteX202" fmla="*/ 827167 w 12190462"/>
              <a:gd name="connsiteY202" fmla="*/ 977900 h 977900"/>
              <a:gd name="connsiteX203" fmla="*/ 752669 w 12190462"/>
              <a:gd name="connsiteY203" fmla="*/ 849454 h 977900"/>
              <a:gd name="connsiteX204" fmla="*/ 678170 w 12190462"/>
              <a:gd name="connsiteY204" fmla="*/ 977900 h 977900"/>
              <a:gd name="connsiteX205" fmla="*/ 655718 w 12190462"/>
              <a:gd name="connsiteY205" fmla="*/ 977900 h 977900"/>
              <a:gd name="connsiteX206" fmla="*/ 581219 w 12190462"/>
              <a:gd name="connsiteY206" fmla="*/ 849454 h 977900"/>
              <a:gd name="connsiteX207" fmla="*/ 506720 w 12190462"/>
              <a:gd name="connsiteY207" fmla="*/ 977900 h 977900"/>
              <a:gd name="connsiteX208" fmla="*/ 484268 w 12190462"/>
              <a:gd name="connsiteY208" fmla="*/ 977900 h 977900"/>
              <a:gd name="connsiteX209" fmla="*/ 409769 w 12190462"/>
              <a:gd name="connsiteY209" fmla="*/ 849454 h 977900"/>
              <a:gd name="connsiteX210" fmla="*/ 335270 w 12190462"/>
              <a:gd name="connsiteY210" fmla="*/ 977900 h 977900"/>
              <a:gd name="connsiteX211" fmla="*/ 312818 w 12190462"/>
              <a:gd name="connsiteY211" fmla="*/ 977900 h 977900"/>
              <a:gd name="connsiteX212" fmla="*/ 238320 w 12190462"/>
              <a:gd name="connsiteY212" fmla="*/ 849454 h 977900"/>
              <a:gd name="connsiteX213" fmla="*/ 163821 w 12190462"/>
              <a:gd name="connsiteY213" fmla="*/ 977900 h 977900"/>
              <a:gd name="connsiteX214" fmla="*/ 141368 w 12190462"/>
              <a:gd name="connsiteY214" fmla="*/ 977900 h 977900"/>
              <a:gd name="connsiteX215" fmla="*/ 66870 w 12190462"/>
              <a:gd name="connsiteY215" fmla="*/ 849454 h 977900"/>
              <a:gd name="connsiteX216" fmla="*/ 0 w 12190462"/>
              <a:gd name="connsiteY216" fmla="*/ 964747 h 97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0462" h="977900">
                <a:moveTo>
                  <a:pt x="0" y="0"/>
                </a:moveTo>
                <a:lnTo>
                  <a:pt x="12190462" y="0"/>
                </a:lnTo>
                <a:lnTo>
                  <a:pt x="12190462" y="934530"/>
                </a:lnTo>
                <a:lnTo>
                  <a:pt x="12165307" y="977900"/>
                </a:lnTo>
                <a:lnTo>
                  <a:pt x="12142855" y="977900"/>
                </a:lnTo>
                <a:lnTo>
                  <a:pt x="12068356" y="849454"/>
                </a:lnTo>
                <a:lnTo>
                  <a:pt x="11993857" y="977900"/>
                </a:lnTo>
                <a:lnTo>
                  <a:pt x="11971405" y="977900"/>
                </a:lnTo>
                <a:lnTo>
                  <a:pt x="11896906" y="849454"/>
                </a:lnTo>
                <a:lnTo>
                  <a:pt x="11822407" y="977900"/>
                </a:lnTo>
                <a:lnTo>
                  <a:pt x="11799955" y="977900"/>
                </a:lnTo>
                <a:lnTo>
                  <a:pt x="11725456" y="849454"/>
                </a:lnTo>
                <a:lnTo>
                  <a:pt x="11650957" y="977900"/>
                </a:lnTo>
                <a:lnTo>
                  <a:pt x="11628505" y="977900"/>
                </a:lnTo>
                <a:lnTo>
                  <a:pt x="11554006" y="849454"/>
                </a:lnTo>
                <a:lnTo>
                  <a:pt x="11479507" y="977900"/>
                </a:lnTo>
                <a:lnTo>
                  <a:pt x="11457055" y="977900"/>
                </a:lnTo>
                <a:lnTo>
                  <a:pt x="11382556" y="849454"/>
                </a:lnTo>
                <a:lnTo>
                  <a:pt x="11308057" y="977900"/>
                </a:lnTo>
                <a:lnTo>
                  <a:pt x="11285605" y="977900"/>
                </a:lnTo>
                <a:lnTo>
                  <a:pt x="11211106" y="849454"/>
                </a:lnTo>
                <a:lnTo>
                  <a:pt x="11136607" y="977900"/>
                </a:lnTo>
                <a:lnTo>
                  <a:pt x="11114155" y="977900"/>
                </a:lnTo>
                <a:lnTo>
                  <a:pt x="11039656" y="849454"/>
                </a:lnTo>
                <a:lnTo>
                  <a:pt x="10965157" y="977900"/>
                </a:lnTo>
                <a:lnTo>
                  <a:pt x="10942705" y="977900"/>
                </a:lnTo>
                <a:lnTo>
                  <a:pt x="10868206" y="849454"/>
                </a:lnTo>
                <a:lnTo>
                  <a:pt x="10793707" y="977900"/>
                </a:lnTo>
                <a:lnTo>
                  <a:pt x="10771255" y="977900"/>
                </a:lnTo>
                <a:lnTo>
                  <a:pt x="10696756" y="849454"/>
                </a:lnTo>
                <a:lnTo>
                  <a:pt x="10622257" y="977900"/>
                </a:lnTo>
                <a:lnTo>
                  <a:pt x="10599805" y="977900"/>
                </a:lnTo>
                <a:lnTo>
                  <a:pt x="10525306" y="849454"/>
                </a:lnTo>
                <a:lnTo>
                  <a:pt x="10450807" y="977900"/>
                </a:lnTo>
                <a:lnTo>
                  <a:pt x="10428355" y="977900"/>
                </a:lnTo>
                <a:lnTo>
                  <a:pt x="10353856" y="849454"/>
                </a:lnTo>
                <a:lnTo>
                  <a:pt x="10279357" y="977900"/>
                </a:lnTo>
                <a:lnTo>
                  <a:pt x="10256905" y="977900"/>
                </a:lnTo>
                <a:lnTo>
                  <a:pt x="10182406" y="849454"/>
                </a:lnTo>
                <a:lnTo>
                  <a:pt x="10107907" y="977900"/>
                </a:lnTo>
                <a:lnTo>
                  <a:pt x="10085455" y="977900"/>
                </a:lnTo>
                <a:lnTo>
                  <a:pt x="10010956" y="849454"/>
                </a:lnTo>
                <a:lnTo>
                  <a:pt x="9936457" y="977900"/>
                </a:lnTo>
                <a:lnTo>
                  <a:pt x="9914005" y="977900"/>
                </a:lnTo>
                <a:lnTo>
                  <a:pt x="9839506" y="849454"/>
                </a:lnTo>
                <a:lnTo>
                  <a:pt x="9765007" y="977900"/>
                </a:lnTo>
                <a:lnTo>
                  <a:pt x="9742555" y="977900"/>
                </a:lnTo>
                <a:lnTo>
                  <a:pt x="9668056" y="849454"/>
                </a:lnTo>
                <a:lnTo>
                  <a:pt x="9593557" y="977900"/>
                </a:lnTo>
                <a:lnTo>
                  <a:pt x="9571105" y="977900"/>
                </a:lnTo>
                <a:lnTo>
                  <a:pt x="9496606" y="849454"/>
                </a:lnTo>
                <a:lnTo>
                  <a:pt x="9422107" y="977900"/>
                </a:lnTo>
                <a:lnTo>
                  <a:pt x="9399655" y="977900"/>
                </a:lnTo>
                <a:lnTo>
                  <a:pt x="9325156" y="849454"/>
                </a:lnTo>
                <a:lnTo>
                  <a:pt x="9250657" y="977900"/>
                </a:lnTo>
                <a:lnTo>
                  <a:pt x="9228205" y="977900"/>
                </a:lnTo>
                <a:lnTo>
                  <a:pt x="9153706" y="849454"/>
                </a:lnTo>
                <a:lnTo>
                  <a:pt x="9079207" y="977900"/>
                </a:lnTo>
                <a:lnTo>
                  <a:pt x="9056755" y="977900"/>
                </a:lnTo>
                <a:lnTo>
                  <a:pt x="8982256" y="849454"/>
                </a:lnTo>
                <a:lnTo>
                  <a:pt x="8907757" y="977900"/>
                </a:lnTo>
                <a:lnTo>
                  <a:pt x="8885305" y="977900"/>
                </a:lnTo>
                <a:lnTo>
                  <a:pt x="8810806" y="849454"/>
                </a:lnTo>
                <a:lnTo>
                  <a:pt x="8736307" y="977900"/>
                </a:lnTo>
                <a:lnTo>
                  <a:pt x="8713855" y="977900"/>
                </a:lnTo>
                <a:lnTo>
                  <a:pt x="8639356" y="849454"/>
                </a:lnTo>
                <a:lnTo>
                  <a:pt x="8564857" y="977900"/>
                </a:lnTo>
                <a:lnTo>
                  <a:pt x="8542405" y="977900"/>
                </a:lnTo>
                <a:lnTo>
                  <a:pt x="8467906" y="849454"/>
                </a:lnTo>
                <a:lnTo>
                  <a:pt x="8393407" y="977900"/>
                </a:lnTo>
                <a:lnTo>
                  <a:pt x="8370955" y="977900"/>
                </a:lnTo>
                <a:lnTo>
                  <a:pt x="8296456" y="849454"/>
                </a:lnTo>
                <a:lnTo>
                  <a:pt x="8221958" y="977900"/>
                </a:lnTo>
                <a:lnTo>
                  <a:pt x="8199505" y="977900"/>
                </a:lnTo>
                <a:lnTo>
                  <a:pt x="8125006" y="849454"/>
                </a:lnTo>
                <a:lnTo>
                  <a:pt x="8050508" y="977900"/>
                </a:lnTo>
                <a:lnTo>
                  <a:pt x="8028055" y="977900"/>
                </a:lnTo>
                <a:lnTo>
                  <a:pt x="7953556" y="849454"/>
                </a:lnTo>
                <a:lnTo>
                  <a:pt x="7879058" y="977900"/>
                </a:lnTo>
                <a:lnTo>
                  <a:pt x="7856605" y="977900"/>
                </a:lnTo>
                <a:lnTo>
                  <a:pt x="7782106" y="849454"/>
                </a:lnTo>
                <a:lnTo>
                  <a:pt x="7707608" y="977900"/>
                </a:lnTo>
                <a:lnTo>
                  <a:pt x="7685155" y="977900"/>
                </a:lnTo>
                <a:lnTo>
                  <a:pt x="7610656" y="849454"/>
                </a:lnTo>
                <a:lnTo>
                  <a:pt x="7536158" y="977900"/>
                </a:lnTo>
                <a:lnTo>
                  <a:pt x="7513705" y="977900"/>
                </a:lnTo>
                <a:lnTo>
                  <a:pt x="7439206" y="849454"/>
                </a:lnTo>
                <a:lnTo>
                  <a:pt x="7364708" y="977900"/>
                </a:lnTo>
                <a:lnTo>
                  <a:pt x="7342255" y="977900"/>
                </a:lnTo>
                <a:lnTo>
                  <a:pt x="7267756" y="849454"/>
                </a:lnTo>
                <a:lnTo>
                  <a:pt x="7193258" y="977900"/>
                </a:lnTo>
                <a:lnTo>
                  <a:pt x="7170805" y="977900"/>
                </a:lnTo>
                <a:lnTo>
                  <a:pt x="7096306" y="849454"/>
                </a:lnTo>
                <a:lnTo>
                  <a:pt x="7021808" y="977900"/>
                </a:lnTo>
                <a:lnTo>
                  <a:pt x="6999355" y="977900"/>
                </a:lnTo>
                <a:lnTo>
                  <a:pt x="6924856" y="849454"/>
                </a:lnTo>
                <a:lnTo>
                  <a:pt x="6850358" y="977900"/>
                </a:lnTo>
                <a:lnTo>
                  <a:pt x="6827905" y="977900"/>
                </a:lnTo>
                <a:lnTo>
                  <a:pt x="6753406" y="849454"/>
                </a:lnTo>
                <a:lnTo>
                  <a:pt x="6678908" y="977900"/>
                </a:lnTo>
                <a:lnTo>
                  <a:pt x="6656455" y="977900"/>
                </a:lnTo>
                <a:lnTo>
                  <a:pt x="6581956" y="849454"/>
                </a:lnTo>
                <a:lnTo>
                  <a:pt x="6507458" y="977900"/>
                </a:lnTo>
                <a:lnTo>
                  <a:pt x="6485006" y="977900"/>
                </a:lnTo>
                <a:lnTo>
                  <a:pt x="6410506" y="849454"/>
                </a:lnTo>
                <a:lnTo>
                  <a:pt x="6336008" y="977900"/>
                </a:lnTo>
                <a:lnTo>
                  <a:pt x="6313555" y="977900"/>
                </a:lnTo>
                <a:lnTo>
                  <a:pt x="6239057" y="849454"/>
                </a:lnTo>
                <a:lnTo>
                  <a:pt x="6164558" y="977900"/>
                </a:lnTo>
                <a:lnTo>
                  <a:pt x="6142105" y="977900"/>
                </a:lnTo>
                <a:lnTo>
                  <a:pt x="6067607" y="849454"/>
                </a:lnTo>
                <a:lnTo>
                  <a:pt x="5993109" y="977900"/>
                </a:lnTo>
                <a:lnTo>
                  <a:pt x="5970657" y="977900"/>
                </a:lnTo>
                <a:lnTo>
                  <a:pt x="5896158" y="849454"/>
                </a:lnTo>
                <a:lnTo>
                  <a:pt x="5821659" y="977900"/>
                </a:lnTo>
                <a:lnTo>
                  <a:pt x="5799208" y="977900"/>
                </a:lnTo>
                <a:lnTo>
                  <a:pt x="5724709" y="849454"/>
                </a:lnTo>
                <a:lnTo>
                  <a:pt x="5650212" y="977900"/>
                </a:lnTo>
                <a:lnTo>
                  <a:pt x="5627759" y="977900"/>
                </a:lnTo>
                <a:lnTo>
                  <a:pt x="5553259" y="849454"/>
                </a:lnTo>
                <a:lnTo>
                  <a:pt x="5478762" y="977900"/>
                </a:lnTo>
                <a:lnTo>
                  <a:pt x="5456310" y="977900"/>
                </a:lnTo>
                <a:lnTo>
                  <a:pt x="5381810" y="849454"/>
                </a:lnTo>
                <a:lnTo>
                  <a:pt x="5307312" y="977900"/>
                </a:lnTo>
                <a:lnTo>
                  <a:pt x="5284860" y="977900"/>
                </a:lnTo>
                <a:lnTo>
                  <a:pt x="5210362" y="849454"/>
                </a:lnTo>
                <a:lnTo>
                  <a:pt x="5135863" y="977900"/>
                </a:lnTo>
                <a:lnTo>
                  <a:pt x="5113412" y="977900"/>
                </a:lnTo>
                <a:lnTo>
                  <a:pt x="5038914" y="849454"/>
                </a:lnTo>
                <a:lnTo>
                  <a:pt x="4964413" y="977900"/>
                </a:lnTo>
                <a:lnTo>
                  <a:pt x="4941959" y="977900"/>
                </a:lnTo>
                <a:lnTo>
                  <a:pt x="4867459" y="849454"/>
                </a:lnTo>
                <a:lnTo>
                  <a:pt x="4792960" y="977900"/>
                </a:lnTo>
                <a:lnTo>
                  <a:pt x="4770510" y="977900"/>
                </a:lnTo>
                <a:lnTo>
                  <a:pt x="4696010" y="849454"/>
                </a:lnTo>
                <a:lnTo>
                  <a:pt x="4621511" y="977900"/>
                </a:lnTo>
                <a:lnTo>
                  <a:pt x="4599058" y="977900"/>
                </a:lnTo>
                <a:lnTo>
                  <a:pt x="4524560" y="849454"/>
                </a:lnTo>
                <a:lnTo>
                  <a:pt x="4450061" y="977900"/>
                </a:lnTo>
                <a:lnTo>
                  <a:pt x="4427608" y="977900"/>
                </a:lnTo>
                <a:lnTo>
                  <a:pt x="4353108" y="849454"/>
                </a:lnTo>
                <a:lnTo>
                  <a:pt x="4278610" y="977900"/>
                </a:lnTo>
                <a:lnTo>
                  <a:pt x="4256159" y="977900"/>
                </a:lnTo>
                <a:lnTo>
                  <a:pt x="4181667" y="849454"/>
                </a:lnTo>
                <a:lnTo>
                  <a:pt x="4107167" y="977900"/>
                </a:lnTo>
                <a:lnTo>
                  <a:pt x="4084714" y="977900"/>
                </a:lnTo>
                <a:lnTo>
                  <a:pt x="4010215" y="849454"/>
                </a:lnTo>
                <a:lnTo>
                  <a:pt x="3935716" y="977900"/>
                </a:lnTo>
                <a:lnTo>
                  <a:pt x="3913265" y="977900"/>
                </a:lnTo>
                <a:lnTo>
                  <a:pt x="3838765" y="849454"/>
                </a:lnTo>
                <a:lnTo>
                  <a:pt x="3764267" y="977900"/>
                </a:lnTo>
                <a:lnTo>
                  <a:pt x="3741814" y="977900"/>
                </a:lnTo>
                <a:lnTo>
                  <a:pt x="3667317" y="849454"/>
                </a:lnTo>
                <a:lnTo>
                  <a:pt x="3592821" y="977900"/>
                </a:lnTo>
                <a:lnTo>
                  <a:pt x="3570368" y="977900"/>
                </a:lnTo>
                <a:lnTo>
                  <a:pt x="3495868" y="849454"/>
                </a:lnTo>
                <a:lnTo>
                  <a:pt x="3421370" y="977900"/>
                </a:lnTo>
                <a:lnTo>
                  <a:pt x="3398917" y="977900"/>
                </a:lnTo>
                <a:lnTo>
                  <a:pt x="3324417" y="849454"/>
                </a:lnTo>
                <a:lnTo>
                  <a:pt x="3249919" y="977900"/>
                </a:lnTo>
                <a:lnTo>
                  <a:pt x="3227466" y="977900"/>
                </a:lnTo>
                <a:lnTo>
                  <a:pt x="3152968" y="849454"/>
                </a:lnTo>
                <a:lnTo>
                  <a:pt x="3078469" y="977900"/>
                </a:lnTo>
                <a:lnTo>
                  <a:pt x="3056016" y="977900"/>
                </a:lnTo>
                <a:lnTo>
                  <a:pt x="2981518" y="849454"/>
                </a:lnTo>
                <a:lnTo>
                  <a:pt x="2907020" y="977900"/>
                </a:lnTo>
                <a:lnTo>
                  <a:pt x="2884566" y="977900"/>
                </a:lnTo>
                <a:lnTo>
                  <a:pt x="2810068" y="849454"/>
                </a:lnTo>
                <a:lnTo>
                  <a:pt x="2735569" y="977900"/>
                </a:lnTo>
                <a:lnTo>
                  <a:pt x="2713116" y="977900"/>
                </a:lnTo>
                <a:lnTo>
                  <a:pt x="2638618" y="849454"/>
                </a:lnTo>
                <a:lnTo>
                  <a:pt x="2564120" y="977900"/>
                </a:lnTo>
                <a:lnTo>
                  <a:pt x="2541668" y="977900"/>
                </a:lnTo>
                <a:lnTo>
                  <a:pt x="2467169" y="849454"/>
                </a:lnTo>
                <a:lnTo>
                  <a:pt x="2392670" y="977900"/>
                </a:lnTo>
                <a:lnTo>
                  <a:pt x="2370218" y="977900"/>
                </a:lnTo>
                <a:lnTo>
                  <a:pt x="2295719" y="849454"/>
                </a:lnTo>
                <a:lnTo>
                  <a:pt x="2221221" y="977900"/>
                </a:lnTo>
                <a:lnTo>
                  <a:pt x="2198769" y="977900"/>
                </a:lnTo>
                <a:lnTo>
                  <a:pt x="2124269" y="849454"/>
                </a:lnTo>
                <a:lnTo>
                  <a:pt x="2049768" y="977900"/>
                </a:lnTo>
                <a:lnTo>
                  <a:pt x="2027315" y="977900"/>
                </a:lnTo>
                <a:lnTo>
                  <a:pt x="1952817" y="849454"/>
                </a:lnTo>
                <a:lnTo>
                  <a:pt x="1878318" y="977900"/>
                </a:lnTo>
                <a:lnTo>
                  <a:pt x="1855865" y="977900"/>
                </a:lnTo>
                <a:lnTo>
                  <a:pt x="1781367" y="849454"/>
                </a:lnTo>
                <a:lnTo>
                  <a:pt x="1706868" y="977900"/>
                </a:lnTo>
                <a:lnTo>
                  <a:pt x="1684415" y="977900"/>
                </a:lnTo>
                <a:lnTo>
                  <a:pt x="1609917" y="849454"/>
                </a:lnTo>
                <a:lnTo>
                  <a:pt x="1535419" y="977900"/>
                </a:lnTo>
                <a:lnTo>
                  <a:pt x="1512966" y="977900"/>
                </a:lnTo>
                <a:lnTo>
                  <a:pt x="1438468" y="849454"/>
                </a:lnTo>
                <a:lnTo>
                  <a:pt x="1363969" y="977900"/>
                </a:lnTo>
                <a:lnTo>
                  <a:pt x="1341516" y="977900"/>
                </a:lnTo>
                <a:lnTo>
                  <a:pt x="1267018" y="849454"/>
                </a:lnTo>
                <a:lnTo>
                  <a:pt x="1192519" y="977900"/>
                </a:lnTo>
                <a:lnTo>
                  <a:pt x="1170067" y="977900"/>
                </a:lnTo>
                <a:lnTo>
                  <a:pt x="1095568" y="849454"/>
                </a:lnTo>
                <a:lnTo>
                  <a:pt x="1021069" y="977900"/>
                </a:lnTo>
                <a:lnTo>
                  <a:pt x="998617" y="977900"/>
                </a:lnTo>
                <a:lnTo>
                  <a:pt x="924118" y="849454"/>
                </a:lnTo>
                <a:lnTo>
                  <a:pt x="849620" y="977900"/>
                </a:lnTo>
                <a:lnTo>
                  <a:pt x="827167" y="977900"/>
                </a:lnTo>
                <a:lnTo>
                  <a:pt x="752669" y="849454"/>
                </a:lnTo>
                <a:lnTo>
                  <a:pt x="678170" y="977900"/>
                </a:lnTo>
                <a:lnTo>
                  <a:pt x="655718" y="977900"/>
                </a:lnTo>
                <a:lnTo>
                  <a:pt x="581219" y="849454"/>
                </a:lnTo>
                <a:lnTo>
                  <a:pt x="506720" y="977900"/>
                </a:lnTo>
                <a:lnTo>
                  <a:pt x="484268" y="977900"/>
                </a:lnTo>
                <a:lnTo>
                  <a:pt x="409769" y="849454"/>
                </a:lnTo>
                <a:lnTo>
                  <a:pt x="335270" y="977900"/>
                </a:lnTo>
                <a:lnTo>
                  <a:pt x="312818" y="977900"/>
                </a:lnTo>
                <a:lnTo>
                  <a:pt x="238320" y="849454"/>
                </a:lnTo>
                <a:lnTo>
                  <a:pt x="163821" y="977900"/>
                </a:lnTo>
                <a:lnTo>
                  <a:pt x="141368" y="977900"/>
                </a:lnTo>
                <a:lnTo>
                  <a:pt x="66870" y="849454"/>
                </a:lnTo>
                <a:lnTo>
                  <a:pt x="0" y="964747"/>
                </a:lnTo>
                <a:close/>
              </a:path>
            </a:pathLst>
          </a:custGeom>
          <a:solidFill>
            <a:srgbClr val="FC6E5B"/>
          </a:solidFill>
          <a:ln w="95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文本框 94"/>
          <p:cNvSpPr txBox="1"/>
          <p:nvPr/>
        </p:nvSpPr>
        <p:spPr>
          <a:xfrm>
            <a:off x="11078607" y="263638"/>
            <a:ext cx="741246" cy="371314"/>
          </a:xfrm>
          <a:custGeom>
            <a:avLst/>
            <a:gdLst/>
            <a:ahLst/>
            <a:cxnLst/>
            <a:rect l="l" t="t" r="r" b="b"/>
            <a:pathLst>
              <a:path w="718431" h="359886">
                <a:moveTo>
                  <a:pt x="630185" y="48560"/>
                </a:moveTo>
                <a:cubicBezTo>
                  <a:pt x="621475" y="48560"/>
                  <a:pt x="617121" y="52093"/>
                  <a:pt x="617121" y="59160"/>
                </a:cubicBezTo>
                <a:lnTo>
                  <a:pt x="617121" y="299987"/>
                </a:lnTo>
                <a:cubicBezTo>
                  <a:pt x="617121" y="307053"/>
                  <a:pt x="621475" y="310586"/>
                  <a:pt x="630185" y="310586"/>
                </a:cubicBezTo>
                <a:cubicBezTo>
                  <a:pt x="638566" y="310586"/>
                  <a:pt x="642756" y="307053"/>
                  <a:pt x="642756" y="299987"/>
                </a:cubicBezTo>
                <a:lnTo>
                  <a:pt x="642756" y="59160"/>
                </a:lnTo>
                <a:cubicBezTo>
                  <a:pt x="642756" y="52093"/>
                  <a:pt x="638566" y="48560"/>
                  <a:pt x="630185" y="48560"/>
                </a:cubicBezTo>
                <a:close/>
                <a:moveTo>
                  <a:pt x="249185" y="48560"/>
                </a:moveTo>
                <a:cubicBezTo>
                  <a:pt x="240475" y="48560"/>
                  <a:pt x="236121" y="52093"/>
                  <a:pt x="236121" y="59160"/>
                </a:cubicBezTo>
                <a:lnTo>
                  <a:pt x="236121" y="299987"/>
                </a:lnTo>
                <a:cubicBezTo>
                  <a:pt x="236121" y="307053"/>
                  <a:pt x="240475" y="310586"/>
                  <a:pt x="249185" y="310586"/>
                </a:cubicBezTo>
                <a:cubicBezTo>
                  <a:pt x="257566" y="310586"/>
                  <a:pt x="261756" y="307053"/>
                  <a:pt x="261756" y="299987"/>
                </a:cubicBezTo>
                <a:lnTo>
                  <a:pt x="261756" y="59160"/>
                </a:lnTo>
                <a:cubicBezTo>
                  <a:pt x="261756" y="52093"/>
                  <a:pt x="257566" y="48560"/>
                  <a:pt x="249185" y="48560"/>
                </a:cubicBezTo>
                <a:close/>
                <a:moveTo>
                  <a:pt x="0" y="3205"/>
                </a:moveTo>
                <a:lnTo>
                  <a:pt x="77647" y="3205"/>
                </a:lnTo>
                <a:lnTo>
                  <a:pt x="77647" y="311326"/>
                </a:lnTo>
                <a:lnTo>
                  <a:pt x="145680" y="311326"/>
                </a:lnTo>
                <a:lnTo>
                  <a:pt x="145680" y="356681"/>
                </a:lnTo>
                <a:lnTo>
                  <a:pt x="0" y="356681"/>
                </a:lnTo>
                <a:close/>
                <a:moveTo>
                  <a:pt x="630555" y="0"/>
                </a:moveTo>
                <a:cubicBezTo>
                  <a:pt x="689139" y="0"/>
                  <a:pt x="718431" y="22760"/>
                  <a:pt x="718431" y="68280"/>
                </a:cubicBezTo>
                <a:lnTo>
                  <a:pt x="718431" y="295796"/>
                </a:lnTo>
                <a:cubicBezTo>
                  <a:pt x="718431" y="316338"/>
                  <a:pt x="710267" y="332155"/>
                  <a:pt x="693939" y="343247"/>
                </a:cubicBezTo>
                <a:cubicBezTo>
                  <a:pt x="677611" y="354339"/>
                  <a:pt x="656319" y="359886"/>
                  <a:pt x="630062" y="359886"/>
                </a:cubicBezTo>
                <a:cubicBezTo>
                  <a:pt x="570985" y="359886"/>
                  <a:pt x="541446" y="338687"/>
                  <a:pt x="541446" y="296289"/>
                </a:cubicBezTo>
                <a:lnTo>
                  <a:pt x="541446" y="68773"/>
                </a:lnTo>
                <a:cubicBezTo>
                  <a:pt x="541446" y="22925"/>
                  <a:pt x="571149" y="0"/>
                  <a:pt x="630555" y="0"/>
                </a:cubicBezTo>
                <a:close/>
                <a:moveTo>
                  <a:pt x="438699" y="0"/>
                </a:moveTo>
                <a:cubicBezTo>
                  <a:pt x="494243" y="0"/>
                  <a:pt x="522015" y="20870"/>
                  <a:pt x="522015" y="62611"/>
                </a:cubicBezTo>
                <a:lnTo>
                  <a:pt x="522015" y="128179"/>
                </a:lnTo>
                <a:lnTo>
                  <a:pt x="451517" y="128179"/>
                </a:lnTo>
                <a:lnTo>
                  <a:pt x="451517" y="56695"/>
                </a:lnTo>
                <a:cubicBezTo>
                  <a:pt x="451517" y="50943"/>
                  <a:pt x="447696" y="48067"/>
                  <a:pt x="440055" y="48067"/>
                </a:cubicBezTo>
                <a:cubicBezTo>
                  <a:pt x="432413" y="48067"/>
                  <a:pt x="428593" y="50943"/>
                  <a:pt x="428593" y="56695"/>
                </a:cubicBezTo>
                <a:lnTo>
                  <a:pt x="428593" y="301959"/>
                </a:lnTo>
                <a:cubicBezTo>
                  <a:pt x="428593" y="307710"/>
                  <a:pt x="432413" y="310586"/>
                  <a:pt x="440055" y="310586"/>
                </a:cubicBezTo>
                <a:cubicBezTo>
                  <a:pt x="447696" y="310586"/>
                  <a:pt x="451517" y="307710"/>
                  <a:pt x="451517" y="301959"/>
                </a:cubicBezTo>
                <a:lnTo>
                  <a:pt x="451517" y="235898"/>
                </a:lnTo>
                <a:lnTo>
                  <a:pt x="435741" y="235898"/>
                </a:lnTo>
                <a:lnTo>
                  <a:pt x="435741" y="181668"/>
                </a:lnTo>
                <a:lnTo>
                  <a:pt x="522015" y="181668"/>
                </a:lnTo>
                <a:lnTo>
                  <a:pt x="522015" y="356681"/>
                </a:lnTo>
                <a:lnTo>
                  <a:pt x="484794" y="356681"/>
                </a:lnTo>
                <a:lnTo>
                  <a:pt x="474687" y="337208"/>
                </a:lnTo>
                <a:cubicBezTo>
                  <a:pt x="457597" y="352326"/>
                  <a:pt x="439521" y="359886"/>
                  <a:pt x="420458" y="359886"/>
                </a:cubicBezTo>
                <a:cubicBezTo>
                  <a:pt x="401889" y="359886"/>
                  <a:pt x="385661" y="355079"/>
                  <a:pt x="371775" y="345465"/>
                </a:cubicBezTo>
                <a:cubicBezTo>
                  <a:pt x="357889" y="335852"/>
                  <a:pt x="350946" y="320528"/>
                  <a:pt x="350946" y="299494"/>
                </a:cubicBezTo>
                <a:lnTo>
                  <a:pt x="350946" y="68773"/>
                </a:lnTo>
                <a:cubicBezTo>
                  <a:pt x="350946" y="22925"/>
                  <a:pt x="380197" y="0"/>
                  <a:pt x="438699" y="0"/>
                </a:cubicBezTo>
                <a:close/>
                <a:moveTo>
                  <a:pt x="249555" y="0"/>
                </a:moveTo>
                <a:cubicBezTo>
                  <a:pt x="308139" y="0"/>
                  <a:pt x="337431" y="22760"/>
                  <a:pt x="337431" y="68280"/>
                </a:cubicBezTo>
                <a:lnTo>
                  <a:pt x="337431" y="295796"/>
                </a:lnTo>
                <a:cubicBezTo>
                  <a:pt x="337431" y="316338"/>
                  <a:pt x="329267" y="332155"/>
                  <a:pt x="312939" y="343247"/>
                </a:cubicBezTo>
                <a:cubicBezTo>
                  <a:pt x="296611" y="354339"/>
                  <a:pt x="275319" y="359886"/>
                  <a:pt x="249062" y="359886"/>
                </a:cubicBezTo>
                <a:cubicBezTo>
                  <a:pt x="189985" y="359886"/>
                  <a:pt x="160446" y="338687"/>
                  <a:pt x="160446" y="296289"/>
                </a:cubicBezTo>
                <a:lnTo>
                  <a:pt x="160446" y="68773"/>
                </a:lnTo>
                <a:cubicBezTo>
                  <a:pt x="160446" y="22925"/>
                  <a:pt x="190149" y="0"/>
                  <a:pt x="2495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4000">
              <a:solidFill>
                <a:srgbClr val="F2390C"/>
              </a:solidFill>
              <a:latin typeface="Haettenschweiler" panose="020B0706040902060204" pitchFamily="34" charset="0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1222904" y="156908"/>
            <a:ext cx="285305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3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503138" y="195486"/>
            <a:ext cx="360040" cy="360040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678288" y="342518"/>
            <a:ext cx="290264" cy="29026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rgbClr val="66CCFF"/>
                  </a:gs>
                  <a:gs pos="52000">
                    <a:schemeClr val="bg1"/>
                  </a:gs>
                  <a:gs pos="100000">
                    <a:srgbClr val="0070C0"/>
                  </a:gs>
                </a:gsLst>
                <a:lin ang="0" scaled="1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000"/>
    </mc:Choice>
    <mc:Fallback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000"/>
    </mc:Choice>
    <mc:Fallback>
      <p:transition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Click to edit Master title style</a:t>
            </a:r>
            <a:endParaRPr lang="zh-CN" altLang="en-US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Click to edit Master text style</a:t>
            </a:r>
            <a:endParaRPr lang="zh-CN" altLang="en-US" smtClean="0"/>
          </a:p>
          <a:p>
            <a:pPr lvl="1"/>
            <a:r>
              <a:rPr lang="zh-CN" altLang="en-US" smtClean="0"/>
              <a:t>Second level</a:t>
            </a:r>
            <a:endParaRPr lang="zh-CN" altLang="en-US" smtClean="0"/>
          </a:p>
          <a:p>
            <a:pPr lvl="2"/>
            <a:r>
              <a:rPr lang="zh-CN" altLang="en-US" smtClean="0"/>
              <a:t>Third level</a:t>
            </a:r>
            <a:endParaRPr lang="zh-CN" altLang="en-US" smtClean="0"/>
          </a:p>
          <a:p>
            <a:pPr lvl="3"/>
            <a:r>
              <a:rPr lang="zh-CN" altLang="en-US" smtClean="0"/>
              <a:t>Fourth level</a:t>
            </a:r>
            <a:endParaRPr lang="zh-CN" altLang="en-US" smtClean="0"/>
          </a:p>
          <a:p>
            <a:pPr lvl="4"/>
            <a:r>
              <a:rPr lang="zh-CN" altLang="en-US" smtClean="0"/>
              <a:t>Fifth level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0FC9B-38C3-4399-8953-6FF1B991A7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90DF3-4CC7-43E5-9696-834ED1F751E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p14:dur="10" advTm="5000"/>
    </mc:Choice>
    <mc:Fallback>
      <p:transition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6805" y="635529"/>
            <a:ext cx="9675191" cy="537104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62325" y="3724275"/>
            <a:ext cx="35655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Click here to add your text </a:t>
            </a:r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80966" y="2546350"/>
            <a:ext cx="430720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altLang="zh-CN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Operation Systems</a:t>
            </a:r>
            <a:endParaRPr lang="en-GB" altLang="zh-CN" sz="3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3380889" y="3251190"/>
            <a:ext cx="5432301" cy="107901"/>
          </a:xfrm>
          <a:custGeom>
            <a:avLst/>
            <a:gdLst/>
            <a:ahLst/>
            <a:cxnLst/>
            <a:rect l="l" t="t" r="r" b="b"/>
            <a:pathLst>
              <a:path w="5432301" h="107901">
                <a:moveTo>
                  <a:pt x="5120655" y="55513"/>
                </a:moveTo>
                <a:lnTo>
                  <a:pt x="5120655" y="98450"/>
                </a:lnTo>
                <a:lnTo>
                  <a:pt x="5137919" y="98450"/>
                </a:lnTo>
                <a:cubicBezTo>
                  <a:pt x="5147494" y="98450"/>
                  <a:pt x="5154712" y="96565"/>
                  <a:pt x="5159573" y="92794"/>
                </a:cubicBezTo>
                <a:cubicBezTo>
                  <a:pt x="5164435" y="89024"/>
                  <a:pt x="5166866" y="83592"/>
                  <a:pt x="5166866" y="76498"/>
                </a:cubicBezTo>
                <a:cubicBezTo>
                  <a:pt x="5166866" y="69652"/>
                  <a:pt x="5164275" y="64443"/>
                  <a:pt x="5159089" y="60871"/>
                </a:cubicBezTo>
                <a:cubicBezTo>
                  <a:pt x="5153905" y="57299"/>
                  <a:pt x="5146501" y="55513"/>
                  <a:pt x="5136877" y="55513"/>
                </a:cubicBezTo>
                <a:close/>
                <a:moveTo>
                  <a:pt x="1586880" y="55513"/>
                </a:moveTo>
                <a:lnTo>
                  <a:pt x="1586880" y="98450"/>
                </a:lnTo>
                <a:lnTo>
                  <a:pt x="1604144" y="98450"/>
                </a:lnTo>
                <a:cubicBezTo>
                  <a:pt x="1613719" y="98450"/>
                  <a:pt x="1620937" y="96565"/>
                  <a:pt x="1625799" y="92794"/>
                </a:cubicBezTo>
                <a:cubicBezTo>
                  <a:pt x="1630661" y="89024"/>
                  <a:pt x="1633091" y="83592"/>
                  <a:pt x="1633091" y="76498"/>
                </a:cubicBezTo>
                <a:cubicBezTo>
                  <a:pt x="1633091" y="69652"/>
                  <a:pt x="1630499" y="64443"/>
                  <a:pt x="1625315" y="60871"/>
                </a:cubicBezTo>
                <a:cubicBezTo>
                  <a:pt x="1620131" y="57299"/>
                  <a:pt x="1612727" y="55513"/>
                  <a:pt x="1603103" y="55513"/>
                </a:cubicBezTo>
                <a:close/>
                <a:moveTo>
                  <a:pt x="5259661" y="9823"/>
                </a:moveTo>
                <a:cubicBezTo>
                  <a:pt x="5258718" y="12899"/>
                  <a:pt x="5257701" y="15974"/>
                  <a:pt x="5256609" y="19050"/>
                </a:cubicBezTo>
                <a:cubicBezTo>
                  <a:pt x="5255518" y="22126"/>
                  <a:pt x="5254402" y="25177"/>
                  <a:pt x="5253261" y="28203"/>
                </a:cubicBezTo>
                <a:lnTo>
                  <a:pt x="5238973" y="65410"/>
                </a:lnTo>
                <a:lnTo>
                  <a:pt x="5280571" y="65410"/>
                </a:lnTo>
                <a:lnTo>
                  <a:pt x="5266432" y="28129"/>
                </a:lnTo>
                <a:cubicBezTo>
                  <a:pt x="5265291" y="25053"/>
                  <a:pt x="5264175" y="22002"/>
                  <a:pt x="5263083" y="18976"/>
                </a:cubicBezTo>
                <a:cubicBezTo>
                  <a:pt x="5261992" y="15950"/>
                  <a:pt x="5260951" y="12899"/>
                  <a:pt x="5259958" y="9823"/>
                </a:cubicBezTo>
                <a:close/>
                <a:moveTo>
                  <a:pt x="2306911" y="9823"/>
                </a:moveTo>
                <a:cubicBezTo>
                  <a:pt x="2305968" y="12899"/>
                  <a:pt x="2304951" y="15974"/>
                  <a:pt x="2303860" y="19050"/>
                </a:cubicBezTo>
                <a:cubicBezTo>
                  <a:pt x="2302768" y="22126"/>
                  <a:pt x="2301652" y="25177"/>
                  <a:pt x="2300511" y="28203"/>
                </a:cubicBezTo>
                <a:lnTo>
                  <a:pt x="2286224" y="65410"/>
                </a:lnTo>
                <a:lnTo>
                  <a:pt x="2327821" y="65410"/>
                </a:lnTo>
                <a:lnTo>
                  <a:pt x="2313682" y="28129"/>
                </a:lnTo>
                <a:cubicBezTo>
                  <a:pt x="2312541" y="25053"/>
                  <a:pt x="2311425" y="22002"/>
                  <a:pt x="2310334" y="18976"/>
                </a:cubicBezTo>
                <a:cubicBezTo>
                  <a:pt x="2309242" y="15950"/>
                  <a:pt x="2308200" y="12899"/>
                  <a:pt x="2307208" y="9823"/>
                </a:cubicBezTo>
                <a:close/>
                <a:moveTo>
                  <a:pt x="1725886" y="9823"/>
                </a:moveTo>
                <a:cubicBezTo>
                  <a:pt x="1724943" y="12899"/>
                  <a:pt x="1723926" y="15974"/>
                  <a:pt x="1722835" y="19050"/>
                </a:cubicBezTo>
                <a:cubicBezTo>
                  <a:pt x="1721743" y="22126"/>
                  <a:pt x="1720627" y="25177"/>
                  <a:pt x="1719486" y="28203"/>
                </a:cubicBezTo>
                <a:lnTo>
                  <a:pt x="1705199" y="65410"/>
                </a:lnTo>
                <a:lnTo>
                  <a:pt x="1746796" y="65410"/>
                </a:lnTo>
                <a:lnTo>
                  <a:pt x="1732657" y="28129"/>
                </a:lnTo>
                <a:cubicBezTo>
                  <a:pt x="1731516" y="25053"/>
                  <a:pt x="1730400" y="22002"/>
                  <a:pt x="1729309" y="18976"/>
                </a:cubicBezTo>
                <a:cubicBezTo>
                  <a:pt x="1728217" y="15950"/>
                  <a:pt x="1727176" y="12899"/>
                  <a:pt x="1726183" y="9823"/>
                </a:cubicBezTo>
                <a:close/>
                <a:moveTo>
                  <a:pt x="5120655" y="9600"/>
                </a:moveTo>
                <a:lnTo>
                  <a:pt x="5120655" y="47700"/>
                </a:lnTo>
                <a:lnTo>
                  <a:pt x="5134868" y="47700"/>
                </a:lnTo>
                <a:cubicBezTo>
                  <a:pt x="5143351" y="47700"/>
                  <a:pt x="5149788" y="46000"/>
                  <a:pt x="5154179" y="42602"/>
                </a:cubicBezTo>
                <a:cubicBezTo>
                  <a:pt x="5158569" y="39204"/>
                  <a:pt x="5160764" y="34280"/>
                  <a:pt x="5160764" y="27831"/>
                </a:cubicBezTo>
                <a:cubicBezTo>
                  <a:pt x="5160764" y="21531"/>
                  <a:pt x="5158594" y="16917"/>
                  <a:pt x="5154253" y="13990"/>
                </a:cubicBezTo>
                <a:cubicBezTo>
                  <a:pt x="5149913" y="11063"/>
                  <a:pt x="5143401" y="9600"/>
                  <a:pt x="5134719" y="9600"/>
                </a:cubicBezTo>
                <a:close/>
                <a:moveTo>
                  <a:pt x="4502126" y="9600"/>
                </a:moveTo>
                <a:lnTo>
                  <a:pt x="4502126" y="56406"/>
                </a:lnTo>
                <a:lnTo>
                  <a:pt x="4518794" y="56406"/>
                </a:lnTo>
                <a:cubicBezTo>
                  <a:pt x="4527228" y="56406"/>
                  <a:pt x="4533739" y="54335"/>
                  <a:pt x="4538328" y="50192"/>
                </a:cubicBezTo>
                <a:cubicBezTo>
                  <a:pt x="4542917" y="46050"/>
                  <a:pt x="4545211" y="40184"/>
                  <a:pt x="4545211" y="32594"/>
                </a:cubicBezTo>
                <a:cubicBezTo>
                  <a:pt x="4545211" y="25351"/>
                  <a:pt x="4542942" y="19707"/>
                  <a:pt x="4538403" y="15664"/>
                </a:cubicBezTo>
                <a:cubicBezTo>
                  <a:pt x="4533863" y="11621"/>
                  <a:pt x="4527104" y="9600"/>
                  <a:pt x="4518125" y="9600"/>
                </a:cubicBezTo>
                <a:close/>
                <a:moveTo>
                  <a:pt x="4387826" y="9600"/>
                </a:moveTo>
                <a:lnTo>
                  <a:pt x="4387826" y="56406"/>
                </a:lnTo>
                <a:lnTo>
                  <a:pt x="4404494" y="56406"/>
                </a:lnTo>
                <a:cubicBezTo>
                  <a:pt x="4412928" y="56406"/>
                  <a:pt x="4419439" y="54335"/>
                  <a:pt x="4424028" y="50192"/>
                </a:cubicBezTo>
                <a:cubicBezTo>
                  <a:pt x="4428617" y="46050"/>
                  <a:pt x="4430911" y="40184"/>
                  <a:pt x="4430911" y="32594"/>
                </a:cubicBezTo>
                <a:cubicBezTo>
                  <a:pt x="4430911" y="25351"/>
                  <a:pt x="4428642" y="19707"/>
                  <a:pt x="4424103" y="15664"/>
                </a:cubicBezTo>
                <a:cubicBezTo>
                  <a:pt x="4419563" y="11621"/>
                  <a:pt x="4412804" y="9600"/>
                  <a:pt x="4403825" y="9600"/>
                </a:cubicBezTo>
                <a:close/>
                <a:moveTo>
                  <a:pt x="1586880" y="9600"/>
                </a:moveTo>
                <a:lnTo>
                  <a:pt x="1586880" y="47700"/>
                </a:lnTo>
                <a:lnTo>
                  <a:pt x="1601093" y="47700"/>
                </a:lnTo>
                <a:cubicBezTo>
                  <a:pt x="1609577" y="47700"/>
                  <a:pt x="1616013" y="46000"/>
                  <a:pt x="1620404" y="42602"/>
                </a:cubicBezTo>
                <a:cubicBezTo>
                  <a:pt x="1624794" y="39204"/>
                  <a:pt x="1626990" y="34280"/>
                  <a:pt x="1626990" y="27831"/>
                </a:cubicBezTo>
                <a:cubicBezTo>
                  <a:pt x="1626990" y="21531"/>
                  <a:pt x="1624819" y="16917"/>
                  <a:pt x="1620478" y="13990"/>
                </a:cubicBezTo>
                <a:cubicBezTo>
                  <a:pt x="1616137" y="11063"/>
                  <a:pt x="1609626" y="9600"/>
                  <a:pt x="1600945" y="9600"/>
                </a:cubicBezTo>
                <a:close/>
                <a:moveTo>
                  <a:pt x="4907012" y="8483"/>
                </a:moveTo>
                <a:cubicBezTo>
                  <a:pt x="4894511" y="8483"/>
                  <a:pt x="4884813" y="12440"/>
                  <a:pt x="4877916" y="20352"/>
                </a:cubicBezTo>
                <a:cubicBezTo>
                  <a:pt x="4871021" y="28265"/>
                  <a:pt x="4867573" y="39316"/>
                  <a:pt x="4867573" y="53504"/>
                </a:cubicBezTo>
                <a:cubicBezTo>
                  <a:pt x="4867573" y="67643"/>
                  <a:pt x="4871083" y="78842"/>
                  <a:pt x="4878102" y="87102"/>
                </a:cubicBezTo>
                <a:cubicBezTo>
                  <a:pt x="4885122" y="95362"/>
                  <a:pt x="4894710" y="99492"/>
                  <a:pt x="4906864" y="99492"/>
                </a:cubicBezTo>
                <a:cubicBezTo>
                  <a:pt x="4919464" y="99492"/>
                  <a:pt x="4929176" y="95449"/>
                  <a:pt x="4935997" y="87362"/>
                </a:cubicBezTo>
                <a:cubicBezTo>
                  <a:pt x="4942818" y="79276"/>
                  <a:pt x="4946229" y="67990"/>
                  <a:pt x="4946229" y="53504"/>
                </a:cubicBezTo>
                <a:cubicBezTo>
                  <a:pt x="4946229" y="39564"/>
                  <a:pt x="4942781" y="28575"/>
                  <a:pt x="4935885" y="20538"/>
                </a:cubicBezTo>
                <a:cubicBezTo>
                  <a:pt x="4928989" y="12502"/>
                  <a:pt x="4919365" y="8483"/>
                  <a:pt x="4907012" y="8483"/>
                </a:cubicBezTo>
                <a:close/>
                <a:moveTo>
                  <a:pt x="3554462" y="8483"/>
                </a:moveTo>
                <a:cubicBezTo>
                  <a:pt x="3541961" y="8483"/>
                  <a:pt x="3532262" y="12440"/>
                  <a:pt x="3525367" y="20352"/>
                </a:cubicBezTo>
                <a:cubicBezTo>
                  <a:pt x="3518471" y="28265"/>
                  <a:pt x="3515023" y="39316"/>
                  <a:pt x="3515023" y="53504"/>
                </a:cubicBezTo>
                <a:cubicBezTo>
                  <a:pt x="3515023" y="67643"/>
                  <a:pt x="3518533" y="78842"/>
                  <a:pt x="3525553" y="87102"/>
                </a:cubicBezTo>
                <a:cubicBezTo>
                  <a:pt x="3532572" y="95362"/>
                  <a:pt x="3542159" y="99492"/>
                  <a:pt x="3554314" y="99492"/>
                </a:cubicBezTo>
                <a:cubicBezTo>
                  <a:pt x="3566914" y="99492"/>
                  <a:pt x="3576625" y="95449"/>
                  <a:pt x="3583447" y="87362"/>
                </a:cubicBezTo>
                <a:cubicBezTo>
                  <a:pt x="3590268" y="79276"/>
                  <a:pt x="3593679" y="67990"/>
                  <a:pt x="3593679" y="53504"/>
                </a:cubicBezTo>
                <a:cubicBezTo>
                  <a:pt x="3593679" y="39564"/>
                  <a:pt x="3590231" y="28575"/>
                  <a:pt x="3583335" y="20538"/>
                </a:cubicBezTo>
                <a:cubicBezTo>
                  <a:pt x="3576439" y="12502"/>
                  <a:pt x="3566815" y="8483"/>
                  <a:pt x="3554462" y="8483"/>
                </a:cubicBezTo>
                <a:close/>
                <a:moveTo>
                  <a:pt x="2925812" y="8483"/>
                </a:moveTo>
                <a:cubicBezTo>
                  <a:pt x="2913311" y="8483"/>
                  <a:pt x="2903612" y="12440"/>
                  <a:pt x="2896717" y="20352"/>
                </a:cubicBezTo>
                <a:cubicBezTo>
                  <a:pt x="2889821" y="28265"/>
                  <a:pt x="2886373" y="39316"/>
                  <a:pt x="2886373" y="53504"/>
                </a:cubicBezTo>
                <a:cubicBezTo>
                  <a:pt x="2886373" y="67643"/>
                  <a:pt x="2889883" y="78842"/>
                  <a:pt x="2896903" y="87102"/>
                </a:cubicBezTo>
                <a:cubicBezTo>
                  <a:pt x="2903922" y="95362"/>
                  <a:pt x="2913509" y="99492"/>
                  <a:pt x="2925664" y="99492"/>
                </a:cubicBezTo>
                <a:cubicBezTo>
                  <a:pt x="2938264" y="99492"/>
                  <a:pt x="2947975" y="95449"/>
                  <a:pt x="2954797" y="87362"/>
                </a:cubicBezTo>
                <a:cubicBezTo>
                  <a:pt x="2961618" y="79276"/>
                  <a:pt x="2965029" y="67990"/>
                  <a:pt x="2965029" y="53504"/>
                </a:cubicBezTo>
                <a:cubicBezTo>
                  <a:pt x="2965029" y="39564"/>
                  <a:pt x="2961581" y="28575"/>
                  <a:pt x="2954685" y="20538"/>
                </a:cubicBezTo>
                <a:cubicBezTo>
                  <a:pt x="2947789" y="12502"/>
                  <a:pt x="2938165" y="8483"/>
                  <a:pt x="2925812" y="8483"/>
                </a:cubicBezTo>
                <a:close/>
                <a:moveTo>
                  <a:pt x="1859013" y="8483"/>
                </a:moveTo>
                <a:cubicBezTo>
                  <a:pt x="1846511" y="8483"/>
                  <a:pt x="1836812" y="12440"/>
                  <a:pt x="1829917" y="20352"/>
                </a:cubicBezTo>
                <a:cubicBezTo>
                  <a:pt x="1823021" y="28265"/>
                  <a:pt x="1819573" y="39316"/>
                  <a:pt x="1819573" y="53504"/>
                </a:cubicBezTo>
                <a:cubicBezTo>
                  <a:pt x="1819573" y="67643"/>
                  <a:pt x="1823083" y="78842"/>
                  <a:pt x="1830103" y="87102"/>
                </a:cubicBezTo>
                <a:cubicBezTo>
                  <a:pt x="1837122" y="95362"/>
                  <a:pt x="1846709" y="99492"/>
                  <a:pt x="1858864" y="99492"/>
                </a:cubicBezTo>
                <a:cubicBezTo>
                  <a:pt x="1871464" y="99492"/>
                  <a:pt x="1881175" y="95449"/>
                  <a:pt x="1887997" y="87362"/>
                </a:cubicBezTo>
                <a:cubicBezTo>
                  <a:pt x="1894818" y="79276"/>
                  <a:pt x="1898229" y="67990"/>
                  <a:pt x="1898229" y="53504"/>
                </a:cubicBezTo>
                <a:cubicBezTo>
                  <a:pt x="1898229" y="39564"/>
                  <a:pt x="1894781" y="28575"/>
                  <a:pt x="1887885" y="20538"/>
                </a:cubicBezTo>
                <a:cubicBezTo>
                  <a:pt x="1880989" y="12502"/>
                  <a:pt x="1871365" y="8483"/>
                  <a:pt x="1859013" y="8483"/>
                </a:cubicBezTo>
                <a:close/>
                <a:moveTo>
                  <a:pt x="944613" y="8483"/>
                </a:moveTo>
                <a:cubicBezTo>
                  <a:pt x="932111" y="8483"/>
                  <a:pt x="922412" y="12440"/>
                  <a:pt x="915517" y="20352"/>
                </a:cubicBezTo>
                <a:cubicBezTo>
                  <a:pt x="908621" y="28265"/>
                  <a:pt x="905173" y="39316"/>
                  <a:pt x="905173" y="53504"/>
                </a:cubicBezTo>
                <a:cubicBezTo>
                  <a:pt x="905173" y="67643"/>
                  <a:pt x="908683" y="78842"/>
                  <a:pt x="915703" y="87102"/>
                </a:cubicBezTo>
                <a:cubicBezTo>
                  <a:pt x="922722" y="95362"/>
                  <a:pt x="932309" y="99492"/>
                  <a:pt x="944464" y="99492"/>
                </a:cubicBezTo>
                <a:cubicBezTo>
                  <a:pt x="957064" y="99492"/>
                  <a:pt x="966776" y="95449"/>
                  <a:pt x="973597" y="87362"/>
                </a:cubicBezTo>
                <a:cubicBezTo>
                  <a:pt x="980418" y="79276"/>
                  <a:pt x="983829" y="67990"/>
                  <a:pt x="983829" y="53504"/>
                </a:cubicBezTo>
                <a:cubicBezTo>
                  <a:pt x="983829" y="39564"/>
                  <a:pt x="980381" y="28575"/>
                  <a:pt x="973485" y="20538"/>
                </a:cubicBezTo>
                <a:cubicBezTo>
                  <a:pt x="966589" y="12502"/>
                  <a:pt x="956965" y="8483"/>
                  <a:pt x="944613" y="8483"/>
                </a:cubicBezTo>
                <a:close/>
                <a:moveTo>
                  <a:pt x="182612" y="8483"/>
                </a:moveTo>
                <a:cubicBezTo>
                  <a:pt x="170111" y="8483"/>
                  <a:pt x="160412" y="12440"/>
                  <a:pt x="153517" y="20352"/>
                </a:cubicBezTo>
                <a:cubicBezTo>
                  <a:pt x="146621" y="28265"/>
                  <a:pt x="143173" y="39316"/>
                  <a:pt x="143173" y="53504"/>
                </a:cubicBezTo>
                <a:cubicBezTo>
                  <a:pt x="143173" y="67643"/>
                  <a:pt x="146683" y="78842"/>
                  <a:pt x="153703" y="87102"/>
                </a:cubicBezTo>
                <a:cubicBezTo>
                  <a:pt x="160722" y="95362"/>
                  <a:pt x="170309" y="99492"/>
                  <a:pt x="182464" y="99492"/>
                </a:cubicBezTo>
                <a:cubicBezTo>
                  <a:pt x="195064" y="99492"/>
                  <a:pt x="204775" y="95449"/>
                  <a:pt x="211597" y="87362"/>
                </a:cubicBezTo>
                <a:cubicBezTo>
                  <a:pt x="218418" y="79276"/>
                  <a:pt x="221829" y="67990"/>
                  <a:pt x="221829" y="53504"/>
                </a:cubicBezTo>
                <a:cubicBezTo>
                  <a:pt x="221829" y="39564"/>
                  <a:pt x="218381" y="28575"/>
                  <a:pt x="211485" y="20538"/>
                </a:cubicBezTo>
                <a:cubicBezTo>
                  <a:pt x="204589" y="12502"/>
                  <a:pt x="194965" y="8483"/>
                  <a:pt x="182612" y="8483"/>
                </a:cubicBezTo>
                <a:close/>
                <a:moveTo>
                  <a:pt x="5348809" y="1563"/>
                </a:moveTo>
                <a:lnTo>
                  <a:pt x="5360491" y="1563"/>
                </a:lnTo>
                <a:lnTo>
                  <a:pt x="5423595" y="95399"/>
                </a:lnTo>
                <a:cubicBezTo>
                  <a:pt x="5423049" y="88404"/>
                  <a:pt x="5422776" y="81434"/>
                  <a:pt x="5422776" y="74489"/>
                </a:cubicBezTo>
                <a:lnTo>
                  <a:pt x="5422776" y="1563"/>
                </a:lnTo>
                <a:lnTo>
                  <a:pt x="5432301" y="1563"/>
                </a:lnTo>
                <a:lnTo>
                  <a:pt x="5432301" y="106412"/>
                </a:lnTo>
                <a:lnTo>
                  <a:pt x="5420097" y="106412"/>
                </a:lnTo>
                <a:lnTo>
                  <a:pt x="5357515" y="13246"/>
                </a:lnTo>
                <a:cubicBezTo>
                  <a:pt x="5357961" y="21283"/>
                  <a:pt x="5358185" y="27732"/>
                  <a:pt x="5358185" y="32594"/>
                </a:cubicBezTo>
                <a:lnTo>
                  <a:pt x="5358185" y="106412"/>
                </a:lnTo>
                <a:lnTo>
                  <a:pt x="5348809" y="106412"/>
                </a:lnTo>
                <a:close/>
                <a:moveTo>
                  <a:pt x="5253931" y="1563"/>
                </a:moveTo>
                <a:lnTo>
                  <a:pt x="5265763" y="1563"/>
                </a:lnTo>
                <a:lnTo>
                  <a:pt x="5306467" y="106412"/>
                </a:lnTo>
                <a:lnTo>
                  <a:pt x="5295975" y="106412"/>
                </a:lnTo>
                <a:lnTo>
                  <a:pt x="5283399" y="73670"/>
                </a:lnTo>
                <a:lnTo>
                  <a:pt x="5236145" y="73670"/>
                </a:lnTo>
                <a:lnTo>
                  <a:pt x="5223569" y="106412"/>
                </a:lnTo>
                <a:lnTo>
                  <a:pt x="5213003" y="106412"/>
                </a:lnTo>
                <a:close/>
                <a:moveTo>
                  <a:pt x="5110683" y="1563"/>
                </a:moveTo>
                <a:lnTo>
                  <a:pt x="5135017" y="1563"/>
                </a:lnTo>
                <a:cubicBezTo>
                  <a:pt x="5158929" y="1563"/>
                  <a:pt x="5170885" y="9996"/>
                  <a:pt x="5170885" y="26864"/>
                </a:cubicBezTo>
                <a:cubicBezTo>
                  <a:pt x="5170885" y="33114"/>
                  <a:pt x="5169149" y="38348"/>
                  <a:pt x="5165675" y="42565"/>
                </a:cubicBezTo>
                <a:cubicBezTo>
                  <a:pt x="5162203" y="46782"/>
                  <a:pt x="5157291" y="49610"/>
                  <a:pt x="5150941" y="51048"/>
                </a:cubicBezTo>
                <a:cubicBezTo>
                  <a:pt x="5158978" y="51991"/>
                  <a:pt x="5165329" y="54781"/>
                  <a:pt x="5169991" y="59420"/>
                </a:cubicBezTo>
                <a:cubicBezTo>
                  <a:pt x="5174655" y="64058"/>
                  <a:pt x="5176987" y="69925"/>
                  <a:pt x="5176987" y="77019"/>
                </a:cubicBezTo>
                <a:cubicBezTo>
                  <a:pt x="5176987" y="86345"/>
                  <a:pt x="5173687" y="93576"/>
                  <a:pt x="5167089" y="98710"/>
                </a:cubicBezTo>
                <a:cubicBezTo>
                  <a:pt x="5160491" y="103845"/>
                  <a:pt x="5151289" y="106412"/>
                  <a:pt x="5139481" y="106412"/>
                </a:cubicBezTo>
                <a:lnTo>
                  <a:pt x="5110683" y="106412"/>
                </a:lnTo>
                <a:close/>
                <a:moveTo>
                  <a:pt x="4701109" y="1563"/>
                </a:moveTo>
                <a:lnTo>
                  <a:pt x="4715173" y="1563"/>
                </a:lnTo>
                <a:lnTo>
                  <a:pt x="4746576" y="76647"/>
                </a:lnTo>
                <a:cubicBezTo>
                  <a:pt x="4748262" y="80913"/>
                  <a:pt x="4750594" y="87189"/>
                  <a:pt x="4753571" y="95473"/>
                </a:cubicBezTo>
                <a:cubicBezTo>
                  <a:pt x="4754761" y="92298"/>
                  <a:pt x="4755952" y="89173"/>
                  <a:pt x="4757143" y="86097"/>
                </a:cubicBezTo>
                <a:cubicBezTo>
                  <a:pt x="4758333" y="83021"/>
                  <a:pt x="4759573" y="79921"/>
                  <a:pt x="4760863" y="76795"/>
                </a:cubicBezTo>
                <a:lnTo>
                  <a:pt x="4791522" y="1563"/>
                </a:lnTo>
                <a:lnTo>
                  <a:pt x="4805437" y="1563"/>
                </a:lnTo>
                <a:lnTo>
                  <a:pt x="4805437" y="106412"/>
                </a:lnTo>
                <a:lnTo>
                  <a:pt x="4795912" y="106412"/>
                </a:lnTo>
                <a:lnTo>
                  <a:pt x="4795912" y="25599"/>
                </a:lnTo>
                <a:cubicBezTo>
                  <a:pt x="4795912" y="23465"/>
                  <a:pt x="4796061" y="18901"/>
                  <a:pt x="4796359" y="11906"/>
                </a:cubicBezTo>
                <a:cubicBezTo>
                  <a:pt x="4795317" y="14734"/>
                  <a:pt x="4794511" y="16892"/>
                  <a:pt x="4793940" y="18380"/>
                </a:cubicBezTo>
                <a:cubicBezTo>
                  <a:pt x="4793370" y="19869"/>
                  <a:pt x="4791721" y="23961"/>
                  <a:pt x="4788992" y="30659"/>
                </a:cubicBezTo>
                <a:lnTo>
                  <a:pt x="4758184" y="106412"/>
                </a:lnTo>
                <a:lnTo>
                  <a:pt x="4748957" y="106412"/>
                </a:lnTo>
                <a:lnTo>
                  <a:pt x="4716513" y="28203"/>
                </a:lnTo>
                <a:cubicBezTo>
                  <a:pt x="4714429" y="23391"/>
                  <a:pt x="4712320" y="17959"/>
                  <a:pt x="4710187" y="11906"/>
                </a:cubicBezTo>
                <a:cubicBezTo>
                  <a:pt x="4710287" y="14734"/>
                  <a:pt x="4710373" y="17574"/>
                  <a:pt x="4710448" y="20427"/>
                </a:cubicBezTo>
                <a:cubicBezTo>
                  <a:pt x="4710522" y="23279"/>
                  <a:pt x="4710559" y="26119"/>
                  <a:pt x="4710559" y="28947"/>
                </a:cubicBezTo>
                <a:lnTo>
                  <a:pt x="4710559" y="106412"/>
                </a:lnTo>
                <a:lnTo>
                  <a:pt x="4701109" y="106412"/>
                </a:lnTo>
                <a:close/>
                <a:moveTo>
                  <a:pt x="4593581" y="1563"/>
                </a:moveTo>
                <a:lnTo>
                  <a:pt x="4669483" y="1563"/>
                </a:lnTo>
                <a:lnTo>
                  <a:pt x="4669483" y="10120"/>
                </a:lnTo>
                <a:lnTo>
                  <a:pt x="4636145" y="10120"/>
                </a:lnTo>
                <a:lnTo>
                  <a:pt x="4636145" y="106412"/>
                </a:lnTo>
                <a:lnTo>
                  <a:pt x="4626248" y="106412"/>
                </a:lnTo>
                <a:lnTo>
                  <a:pt x="4626248" y="10120"/>
                </a:lnTo>
                <a:lnTo>
                  <a:pt x="4593581" y="10120"/>
                </a:lnTo>
                <a:close/>
                <a:moveTo>
                  <a:pt x="4492154" y="1563"/>
                </a:moveTo>
                <a:lnTo>
                  <a:pt x="4519390" y="1563"/>
                </a:lnTo>
                <a:cubicBezTo>
                  <a:pt x="4530750" y="1563"/>
                  <a:pt x="4539581" y="4291"/>
                  <a:pt x="4545881" y="9748"/>
                </a:cubicBezTo>
                <a:cubicBezTo>
                  <a:pt x="4552181" y="15205"/>
                  <a:pt x="4555332" y="22771"/>
                  <a:pt x="4555332" y="32445"/>
                </a:cubicBezTo>
                <a:cubicBezTo>
                  <a:pt x="4555332" y="38646"/>
                  <a:pt x="4553918" y="44165"/>
                  <a:pt x="4551090" y="49002"/>
                </a:cubicBezTo>
                <a:cubicBezTo>
                  <a:pt x="4548262" y="53839"/>
                  <a:pt x="4544182" y="57597"/>
                  <a:pt x="4538849" y="60276"/>
                </a:cubicBezTo>
                <a:cubicBezTo>
                  <a:pt x="4533516" y="62954"/>
                  <a:pt x="4527228" y="64294"/>
                  <a:pt x="4519985" y="64294"/>
                </a:cubicBezTo>
                <a:lnTo>
                  <a:pt x="4502126" y="64294"/>
                </a:lnTo>
                <a:lnTo>
                  <a:pt x="4502126" y="106412"/>
                </a:lnTo>
                <a:lnTo>
                  <a:pt x="4492154" y="106412"/>
                </a:lnTo>
                <a:close/>
                <a:moveTo>
                  <a:pt x="4377854" y="1563"/>
                </a:moveTo>
                <a:lnTo>
                  <a:pt x="4405090" y="1563"/>
                </a:lnTo>
                <a:cubicBezTo>
                  <a:pt x="4416450" y="1563"/>
                  <a:pt x="4425281" y="4291"/>
                  <a:pt x="4431581" y="9748"/>
                </a:cubicBezTo>
                <a:cubicBezTo>
                  <a:pt x="4437882" y="15205"/>
                  <a:pt x="4441032" y="22771"/>
                  <a:pt x="4441032" y="32445"/>
                </a:cubicBezTo>
                <a:cubicBezTo>
                  <a:pt x="4441032" y="38646"/>
                  <a:pt x="4439618" y="44165"/>
                  <a:pt x="4436790" y="49002"/>
                </a:cubicBezTo>
                <a:cubicBezTo>
                  <a:pt x="4433962" y="53839"/>
                  <a:pt x="4429882" y="57597"/>
                  <a:pt x="4424549" y="60276"/>
                </a:cubicBezTo>
                <a:cubicBezTo>
                  <a:pt x="4419216" y="62954"/>
                  <a:pt x="4412928" y="64294"/>
                  <a:pt x="4405685" y="64294"/>
                </a:cubicBezTo>
                <a:lnTo>
                  <a:pt x="4387826" y="64294"/>
                </a:lnTo>
                <a:lnTo>
                  <a:pt x="4387826" y="106412"/>
                </a:lnTo>
                <a:lnTo>
                  <a:pt x="4377854" y="106412"/>
                </a:lnTo>
                <a:close/>
                <a:moveTo>
                  <a:pt x="4167709" y="1563"/>
                </a:moveTo>
                <a:lnTo>
                  <a:pt x="4222254" y="1563"/>
                </a:lnTo>
                <a:lnTo>
                  <a:pt x="4222254" y="9897"/>
                </a:lnTo>
                <a:lnTo>
                  <a:pt x="4177680" y="9897"/>
                </a:lnTo>
                <a:lnTo>
                  <a:pt x="4177680" y="48369"/>
                </a:lnTo>
                <a:lnTo>
                  <a:pt x="4217715" y="48369"/>
                </a:lnTo>
                <a:lnTo>
                  <a:pt x="4217715" y="56629"/>
                </a:lnTo>
                <a:lnTo>
                  <a:pt x="4177680" y="56629"/>
                </a:lnTo>
                <a:lnTo>
                  <a:pt x="4177680" y="98078"/>
                </a:lnTo>
                <a:lnTo>
                  <a:pt x="4225305" y="98078"/>
                </a:lnTo>
                <a:lnTo>
                  <a:pt x="4225305" y="106412"/>
                </a:lnTo>
                <a:lnTo>
                  <a:pt x="4167709" y="106412"/>
                </a:lnTo>
                <a:close/>
                <a:moveTo>
                  <a:pt x="4101108" y="1563"/>
                </a:moveTo>
                <a:lnTo>
                  <a:pt x="4111080" y="1563"/>
                </a:lnTo>
                <a:lnTo>
                  <a:pt x="4111080" y="106412"/>
                </a:lnTo>
                <a:lnTo>
                  <a:pt x="4101108" y="106412"/>
                </a:lnTo>
                <a:close/>
                <a:moveTo>
                  <a:pt x="4027141" y="1563"/>
                </a:moveTo>
                <a:lnTo>
                  <a:pt x="4051921" y="1563"/>
                </a:lnTo>
                <a:lnTo>
                  <a:pt x="4051921" y="76275"/>
                </a:lnTo>
                <a:cubicBezTo>
                  <a:pt x="4051921" y="85998"/>
                  <a:pt x="4049589" y="93700"/>
                  <a:pt x="4044926" y="99380"/>
                </a:cubicBezTo>
                <a:cubicBezTo>
                  <a:pt x="4040262" y="105060"/>
                  <a:pt x="4033962" y="107901"/>
                  <a:pt x="4026024" y="107901"/>
                </a:cubicBezTo>
                <a:cubicBezTo>
                  <a:pt x="4020121" y="107901"/>
                  <a:pt x="4015656" y="107305"/>
                  <a:pt x="4012630" y="106115"/>
                </a:cubicBezTo>
                <a:lnTo>
                  <a:pt x="4012630" y="96366"/>
                </a:lnTo>
                <a:cubicBezTo>
                  <a:pt x="4015656" y="98450"/>
                  <a:pt x="4019823" y="99492"/>
                  <a:pt x="4025131" y="99492"/>
                </a:cubicBezTo>
                <a:cubicBezTo>
                  <a:pt x="4030390" y="99492"/>
                  <a:pt x="4034508" y="97507"/>
                  <a:pt x="4037484" y="93539"/>
                </a:cubicBezTo>
                <a:cubicBezTo>
                  <a:pt x="4040461" y="89570"/>
                  <a:pt x="4041949" y="83890"/>
                  <a:pt x="4041949" y="76498"/>
                </a:cubicBezTo>
                <a:lnTo>
                  <a:pt x="4041949" y="10046"/>
                </a:lnTo>
                <a:lnTo>
                  <a:pt x="4027141" y="10046"/>
                </a:lnTo>
                <a:close/>
                <a:moveTo>
                  <a:pt x="3653359" y="1563"/>
                </a:moveTo>
                <a:lnTo>
                  <a:pt x="3665042" y="1563"/>
                </a:lnTo>
                <a:lnTo>
                  <a:pt x="3728145" y="95399"/>
                </a:lnTo>
                <a:cubicBezTo>
                  <a:pt x="3727599" y="88404"/>
                  <a:pt x="3727326" y="81434"/>
                  <a:pt x="3727326" y="74489"/>
                </a:cubicBezTo>
                <a:lnTo>
                  <a:pt x="3727326" y="1563"/>
                </a:lnTo>
                <a:lnTo>
                  <a:pt x="3736851" y="1563"/>
                </a:lnTo>
                <a:lnTo>
                  <a:pt x="3736851" y="106412"/>
                </a:lnTo>
                <a:lnTo>
                  <a:pt x="3724647" y="106412"/>
                </a:lnTo>
                <a:lnTo>
                  <a:pt x="3662065" y="13246"/>
                </a:lnTo>
                <a:cubicBezTo>
                  <a:pt x="3662512" y="21283"/>
                  <a:pt x="3662735" y="27732"/>
                  <a:pt x="3662735" y="32594"/>
                </a:cubicBezTo>
                <a:lnTo>
                  <a:pt x="3662735" y="106412"/>
                </a:lnTo>
                <a:lnTo>
                  <a:pt x="3653359" y="106412"/>
                </a:lnTo>
                <a:close/>
                <a:moveTo>
                  <a:pt x="3391793" y="1563"/>
                </a:moveTo>
                <a:lnTo>
                  <a:pt x="3462784" y="1563"/>
                </a:lnTo>
                <a:lnTo>
                  <a:pt x="3462784" y="9079"/>
                </a:lnTo>
                <a:lnTo>
                  <a:pt x="3398714" y="98003"/>
                </a:lnTo>
                <a:lnTo>
                  <a:pt x="3465835" y="98003"/>
                </a:lnTo>
                <a:lnTo>
                  <a:pt x="3465835" y="106412"/>
                </a:lnTo>
                <a:lnTo>
                  <a:pt x="3386956" y="106412"/>
                </a:lnTo>
                <a:lnTo>
                  <a:pt x="3386956" y="98673"/>
                </a:lnTo>
                <a:lnTo>
                  <a:pt x="3451027" y="10120"/>
                </a:lnTo>
                <a:lnTo>
                  <a:pt x="3391793" y="10120"/>
                </a:lnTo>
                <a:close/>
                <a:moveTo>
                  <a:pt x="3024709" y="1563"/>
                </a:moveTo>
                <a:lnTo>
                  <a:pt x="3036392" y="1563"/>
                </a:lnTo>
                <a:lnTo>
                  <a:pt x="3099495" y="95399"/>
                </a:lnTo>
                <a:cubicBezTo>
                  <a:pt x="3098949" y="88404"/>
                  <a:pt x="3098676" y="81434"/>
                  <a:pt x="3098676" y="74489"/>
                </a:cubicBezTo>
                <a:lnTo>
                  <a:pt x="3098676" y="1563"/>
                </a:lnTo>
                <a:lnTo>
                  <a:pt x="3108201" y="1563"/>
                </a:lnTo>
                <a:lnTo>
                  <a:pt x="3108201" y="106412"/>
                </a:lnTo>
                <a:lnTo>
                  <a:pt x="3095997" y="106412"/>
                </a:lnTo>
                <a:lnTo>
                  <a:pt x="3033415" y="13246"/>
                </a:lnTo>
                <a:cubicBezTo>
                  <a:pt x="3033862" y="21283"/>
                  <a:pt x="3034085" y="27732"/>
                  <a:pt x="3034085" y="32594"/>
                </a:cubicBezTo>
                <a:lnTo>
                  <a:pt x="3034085" y="106412"/>
                </a:lnTo>
                <a:lnTo>
                  <a:pt x="3024709" y="106412"/>
                </a:lnTo>
                <a:close/>
                <a:moveTo>
                  <a:pt x="2748484" y="1563"/>
                </a:moveTo>
                <a:lnTo>
                  <a:pt x="2758455" y="1563"/>
                </a:lnTo>
                <a:lnTo>
                  <a:pt x="2758455" y="47253"/>
                </a:lnTo>
                <a:lnTo>
                  <a:pt x="2816796" y="47253"/>
                </a:lnTo>
                <a:lnTo>
                  <a:pt x="2816796" y="1563"/>
                </a:lnTo>
                <a:lnTo>
                  <a:pt x="2826619" y="1563"/>
                </a:lnTo>
                <a:lnTo>
                  <a:pt x="2826619" y="106412"/>
                </a:lnTo>
                <a:lnTo>
                  <a:pt x="2816796" y="106412"/>
                </a:lnTo>
                <a:lnTo>
                  <a:pt x="2816796" y="55885"/>
                </a:lnTo>
                <a:lnTo>
                  <a:pt x="2758455" y="55885"/>
                </a:lnTo>
                <a:lnTo>
                  <a:pt x="2758455" y="106412"/>
                </a:lnTo>
                <a:lnTo>
                  <a:pt x="2748484" y="106412"/>
                </a:lnTo>
                <a:close/>
                <a:moveTo>
                  <a:pt x="2629793" y="1563"/>
                </a:moveTo>
                <a:lnTo>
                  <a:pt x="2700784" y="1563"/>
                </a:lnTo>
                <a:lnTo>
                  <a:pt x="2700784" y="9079"/>
                </a:lnTo>
                <a:lnTo>
                  <a:pt x="2636714" y="98003"/>
                </a:lnTo>
                <a:lnTo>
                  <a:pt x="2703835" y="98003"/>
                </a:lnTo>
                <a:lnTo>
                  <a:pt x="2703835" y="106412"/>
                </a:lnTo>
                <a:lnTo>
                  <a:pt x="2624956" y="106412"/>
                </a:lnTo>
                <a:lnTo>
                  <a:pt x="2624956" y="98673"/>
                </a:lnTo>
                <a:lnTo>
                  <a:pt x="2689027" y="10120"/>
                </a:lnTo>
                <a:lnTo>
                  <a:pt x="2629793" y="10120"/>
                </a:lnTo>
                <a:close/>
                <a:moveTo>
                  <a:pt x="2386534" y="1563"/>
                </a:moveTo>
                <a:lnTo>
                  <a:pt x="2398217" y="1563"/>
                </a:lnTo>
                <a:lnTo>
                  <a:pt x="2461320" y="95399"/>
                </a:lnTo>
                <a:cubicBezTo>
                  <a:pt x="2460774" y="88404"/>
                  <a:pt x="2460501" y="81434"/>
                  <a:pt x="2460501" y="74489"/>
                </a:cubicBezTo>
                <a:lnTo>
                  <a:pt x="2460501" y="1563"/>
                </a:lnTo>
                <a:lnTo>
                  <a:pt x="2470026" y="1563"/>
                </a:lnTo>
                <a:lnTo>
                  <a:pt x="2470026" y="106412"/>
                </a:lnTo>
                <a:lnTo>
                  <a:pt x="2457822" y="106412"/>
                </a:lnTo>
                <a:lnTo>
                  <a:pt x="2395240" y="13246"/>
                </a:lnTo>
                <a:cubicBezTo>
                  <a:pt x="2395687" y="21283"/>
                  <a:pt x="2395910" y="27732"/>
                  <a:pt x="2395910" y="32594"/>
                </a:cubicBezTo>
                <a:lnTo>
                  <a:pt x="2395910" y="106412"/>
                </a:lnTo>
                <a:lnTo>
                  <a:pt x="2386534" y="106412"/>
                </a:lnTo>
                <a:close/>
                <a:moveTo>
                  <a:pt x="2301181" y="1563"/>
                </a:moveTo>
                <a:lnTo>
                  <a:pt x="2313013" y="1563"/>
                </a:lnTo>
                <a:lnTo>
                  <a:pt x="2353717" y="106412"/>
                </a:lnTo>
                <a:lnTo>
                  <a:pt x="2343225" y="106412"/>
                </a:lnTo>
                <a:lnTo>
                  <a:pt x="2330649" y="73670"/>
                </a:lnTo>
                <a:lnTo>
                  <a:pt x="2283396" y="73670"/>
                </a:lnTo>
                <a:lnTo>
                  <a:pt x="2270820" y="106412"/>
                </a:lnTo>
                <a:lnTo>
                  <a:pt x="2260253" y="106412"/>
                </a:lnTo>
                <a:close/>
                <a:moveTo>
                  <a:pt x="2205633" y="1563"/>
                </a:moveTo>
                <a:lnTo>
                  <a:pt x="2215605" y="1563"/>
                </a:lnTo>
                <a:lnTo>
                  <a:pt x="2215605" y="106412"/>
                </a:lnTo>
                <a:lnTo>
                  <a:pt x="2205633" y="106412"/>
                </a:lnTo>
                <a:close/>
                <a:moveTo>
                  <a:pt x="2062684" y="1563"/>
                </a:moveTo>
                <a:lnTo>
                  <a:pt x="2074367" y="1563"/>
                </a:lnTo>
                <a:lnTo>
                  <a:pt x="2137470" y="95399"/>
                </a:lnTo>
                <a:cubicBezTo>
                  <a:pt x="2136924" y="88404"/>
                  <a:pt x="2136651" y="81434"/>
                  <a:pt x="2136651" y="74489"/>
                </a:cubicBezTo>
                <a:lnTo>
                  <a:pt x="2136651" y="1563"/>
                </a:lnTo>
                <a:lnTo>
                  <a:pt x="2146176" y="1563"/>
                </a:lnTo>
                <a:lnTo>
                  <a:pt x="2146176" y="106412"/>
                </a:lnTo>
                <a:lnTo>
                  <a:pt x="2133972" y="106412"/>
                </a:lnTo>
                <a:lnTo>
                  <a:pt x="2071390" y="13246"/>
                </a:lnTo>
                <a:cubicBezTo>
                  <a:pt x="2071837" y="21283"/>
                  <a:pt x="2072060" y="27732"/>
                  <a:pt x="2072060" y="32594"/>
                </a:cubicBezTo>
                <a:lnTo>
                  <a:pt x="2072060" y="106412"/>
                </a:lnTo>
                <a:lnTo>
                  <a:pt x="2062684" y="106412"/>
                </a:lnTo>
                <a:close/>
                <a:moveTo>
                  <a:pt x="1720156" y="1563"/>
                </a:moveTo>
                <a:lnTo>
                  <a:pt x="1731988" y="1563"/>
                </a:lnTo>
                <a:lnTo>
                  <a:pt x="1772692" y="106412"/>
                </a:lnTo>
                <a:lnTo>
                  <a:pt x="1762200" y="106412"/>
                </a:lnTo>
                <a:lnTo>
                  <a:pt x="1749624" y="73670"/>
                </a:lnTo>
                <a:lnTo>
                  <a:pt x="1702371" y="73670"/>
                </a:lnTo>
                <a:lnTo>
                  <a:pt x="1689795" y="106412"/>
                </a:lnTo>
                <a:lnTo>
                  <a:pt x="1679228" y="106412"/>
                </a:lnTo>
                <a:close/>
                <a:moveTo>
                  <a:pt x="1576909" y="1563"/>
                </a:moveTo>
                <a:lnTo>
                  <a:pt x="1601242" y="1563"/>
                </a:lnTo>
                <a:cubicBezTo>
                  <a:pt x="1625154" y="1563"/>
                  <a:pt x="1637110" y="9996"/>
                  <a:pt x="1637110" y="26864"/>
                </a:cubicBezTo>
                <a:cubicBezTo>
                  <a:pt x="1637110" y="33114"/>
                  <a:pt x="1635373" y="38348"/>
                  <a:pt x="1631901" y="42565"/>
                </a:cubicBezTo>
                <a:cubicBezTo>
                  <a:pt x="1628428" y="46782"/>
                  <a:pt x="1623517" y="49610"/>
                  <a:pt x="1617167" y="51048"/>
                </a:cubicBezTo>
                <a:cubicBezTo>
                  <a:pt x="1625204" y="51991"/>
                  <a:pt x="1631553" y="54781"/>
                  <a:pt x="1636217" y="59420"/>
                </a:cubicBezTo>
                <a:cubicBezTo>
                  <a:pt x="1640880" y="64058"/>
                  <a:pt x="1643212" y="69925"/>
                  <a:pt x="1643212" y="77019"/>
                </a:cubicBezTo>
                <a:cubicBezTo>
                  <a:pt x="1643212" y="86345"/>
                  <a:pt x="1639913" y="93576"/>
                  <a:pt x="1633315" y="98710"/>
                </a:cubicBezTo>
                <a:cubicBezTo>
                  <a:pt x="1626717" y="103845"/>
                  <a:pt x="1617514" y="106412"/>
                  <a:pt x="1605707" y="106412"/>
                </a:cubicBezTo>
                <a:lnTo>
                  <a:pt x="1576909" y="106412"/>
                </a:lnTo>
                <a:close/>
                <a:moveTo>
                  <a:pt x="1415058" y="1563"/>
                </a:moveTo>
                <a:lnTo>
                  <a:pt x="1425030" y="1563"/>
                </a:lnTo>
                <a:lnTo>
                  <a:pt x="1425030" y="106412"/>
                </a:lnTo>
                <a:lnTo>
                  <a:pt x="1415058" y="106412"/>
                </a:lnTo>
                <a:close/>
                <a:moveTo>
                  <a:pt x="1280294" y="1563"/>
                </a:moveTo>
                <a:lnTo>
                  <a:pt x="1290266" y="1563"/>
                </a:lnTo>
                <a:lnTo>
                  <a:pt x="1290266" y="68908"/>
                </a:lnTo>
                <a:cubicBezTo>
                  <a:pt x="1290266" y="78681"/>
                  <a:pt x="1292647" y="86234"/>
                  <a:pt x="1297410" y="91567"/>
                </a:cubicBezTo>
                <a:cubicBezTo>
                  <a:pt x="1302172" y="96900"/>
                  <a:pt x="1308993" y="99566"/>
                  <a:pt x="1317873" y="99566"/>
                </a:cubicBezTo>
                <a:cubicBezTo>
                  <a:pt x="1327299" y="99566"/>
                  <a:pt x="1334530" y="96838"/>
                  <a:pt x="1339565" y="91381"/>
                </a:cubicBezTo>
                <a:cubicBezTo>
                  <a:pt x="1344600" y="85924"/>
                  <a:pt x="1347118" y="78110"/>
                  <a:pt x="1347118" y="67940"/>
                </a:cubicBezTo>
                <a:lnTo>
                  <a:pt x="1347118" y="1563"/>
                </a:lnTo>
                <a:lnTo>
                  <a:pt x="1357164" y="1563"/>
                </a:lnTo>
                <a:lnTo>
                  <a:pt x="1357164" y="68387"/>
                </a:lnTo>
                <a:cubicBezTo>
                  <a:pt x="1357164" y="80789"/>
                  <a:pt x="1353691" y="90475"/>
                  <a:pt x="1346746" y="97445"/>
                </a:cubicBezTo>
                <a:cubicBezTo>
                  <a:pt x="1339801" y="104415"/>
                  <a:pt x="1330102" y="107901"/>
                  <a:pt x="1317650" y="107901"/>
                </a:cubicBezTo>
                <a:cubicBezTo>
                  <a:pt x="1305942" y="107901"/>
                  <a:pt x="1296789" y="104589"/>
                  <a:pt x="1290191" y="97966"/>
                </a:cubicBezTo>
                <a:cubicBezTo>
                  <a:pt x="1283593" y="91343"/>
                  <a:pt x="1280294" y="81980"/>
                  <a:pt x="1280294" y="69875"/>
                </a:cubicBezTo>
                <a:close/>
                <a:moveTo>
                  <a:pt x="1148284" y="1563"/>
                </a:moveTo>
                <a:lnTo>
                  <a:pt x="1158255" y="1563"/>
                </a:lnTo>
                <a:lnTo>
                  <a:pt x="1158255" y="47253"/>
                </a:lnTo>
                <a:lnTo>
                  <a:pt x="1216596" y="47253"/>
                </a:lnTo>
                <a:lnTo>
                  <a:pt x="1216596" y="1563"/>
                </a:lnTo>
                <a:lnTo>
                  <a:pt x="1226419" y="1563"/>
                </a:lnTo>
                <a:lnTo>
                  <a:pt x="1226419" y="106412"/>
                </a:lnTo>
                <a:lnTo>
                  <a:pt x="1216596" y="106412"/>
                </a:lnTo>
                <a:lnTo>
                  <a:pt x="1216596" y="55885"/>
                </a:lnTo>
                <a:lnTo>
                  <a:pt x="1158255" y="55885"/>
                </a:lnTo>
                <a:lnTo>
                  <a:pt x="1158255" y="106412"/>
                </a:lnTo>
                <a:lnTo>
                  <a:pt x="1148284" y="106412"/>
                </a:lnTo>
                <a:close/>
                <a:moveTo>
                  <a:pt x="765944" y="1563"/>
                </a:moveTo>
                <a:lnTo>
                  <a:pt x="775916" y="1563"/>
                </a:lnTo>
                <a:lnTo>
                  <a:pt x="775916" y="68908"/>
                </a:lnTo>
                <a:cubicBezTo>
                  <a:pt x="775916" y="78681"/>
                  <a:pt x="778297" y="86234"/>
                  <a:pt x="783060" y="91567"/>
                </a:cubicBezTo>
                <a:cubicBezTo>
                  <a:pt x="787822" y="96900"/>
                  <a:pt x="794643" y="99566"/>
                  <a:pt x="803523" y="99566"/>
                </a:cubicBezTo>
                <a:cubicBezTo>
                  <a:pt x="812949" y="99566"/>
                  <a:pt x="820180" y="96838"/>
                  <a:pt x="825215" y="91381"/>
                </a:cubicBezTo>
                <a:cubicBezTo>
                  <a:pt x="830251" y="85924"/>
                  <a:pt x="832768" y="78110"/>
                  <a:pt x="832768" y="67940"/>
                </a:cubicBezTo>
                <a:lnTo>
                  <a:pt x="832768" y="1563"/>
                </a:lnTo>
                <a:lnTo>
                  <a:pt x="842814" y="1563"/>
                </a:lnTo>
                <a:lnTo>
                  <a:pt x="842814" y="68387"/>
                </a:lnTo>
                <a:cubicBezTo>
                  <a:pt x="842814" y="80789"/>
                  <a:pt x="839341" y="90475"/>
                  <a:pt x="832396" y="97445"/>
                </a:cubicBezTo>
                <a:cubicBezTo>
                  <a:pt x="825451" y="104415"/>
                  <a:pt x="815752" y="107901"/>
                  <a:pt x="803300" y="107901"/>
                </a:cubicBezTo>
                <a:cubicBezTo>
                  <a:pt x="791592" y="107901"/>
                  <a:pt x="782439" y="104589"/>
                  <a:pt x="775841" y="97966"/>
                </a:cubicBezTo>
                <a:cubicBezTo>
                  <a:pt x="769243" y="91343"/>
                  <a:pt x="765944" y="81980"/>
                  <a:pt x="765944" y="69875"/>
                </a:cubicBezTo>
                <a:close/>
                <a:moveTo>
                  <a:pt x="658118" y="1563"/>
                </a:moveTo>
                <a:lnTo>
                  <a:pt x="729109" y="1563"/>
                </a:lnTo>
                <a:lnTo>
                  <a:pt x="729109" y="9079"/>
                </a:lnTo>
                <a:lnTo>
                  <a:pt x="665039" y="98003"/>
                </a:lnTo>
                <a:lnTo>
                  <a:pt x="732160" y="98003"/>
                </a:lnTo>
                <a:lnTo>
                  <a:pt x="732160" y="106412"/>
                </a:lnTo>
                <a:lnTo>
                  <a:pt x="653281" y="106412"/>
                </a:lnTo>
                <a:lnTo>
                  <a:pt x="653281" y="98673"/>
                </a:lnTo>
                <a:lnTo>
                  <a:pt x="717352" y="10120"/>
                </a:lnTo>
                <a:lnTo>
                  <a:pt x="658118" y="10120"/>
                </a:lnTo>
                <a:close/>
                <a:moveTo>
                  <a:pt x="281509" y="1563"/>
                </a:moveTo>
                <a:lnTo>
                  <a:pt x="293192" y="1563"/>
                </a:lnTo>
                <a:lnTo>
                  <a:pt x="356295" y="95399"/>
                </a:lnTo>
                <a:cubicBezTo>
                  <a:pt x="355749" y="88404"/>
                  <a:pt x="355476" y="81434"/>
                  <a:pt x="355476" y="74489"/>
                </a:cubicBezTo>
                <a:lnTo>
                  <a:pt x="355476" y="1563"/>
                </a:lnTo>
                <a:lnTo>
                  <a:pt x="365001" y="1563"/>
                </a:lnTo>
                <a:lnTo>
                  <a:pt x="365001" y="106412"/>
                </a:lnTo>
                <a:lnTo>
                  <a:pt x="352797" y="106412"/>
                </a:lnTo>
                <a:lnTo>
                  <a:pt x="290215" y="13246"/>
                </a:lnTo>
                <a:cubicBezTo>
                  <a:pt x="290662" y="21283"/>
                  <a:pt x="290885" y="27732"/>
                  <a:pt x="290885" y="32594"/>
                </a:cubicBezTo>
                <a:lnTo>
                  <a:pt x="290885" y="106412"/>
                </a:lnTo>
                <a:lnTo>
                  <a:pt x="281509" y="106412"/>
                </a:lnTo>
                <a:close/>
                <a:moveTo>
                  <a:pt x="4907012" y="0"/>
                </a:moveTo>
                <a:cubicBezTo>
                  <a:pt x="4917183" y="0"/>
                  <a:pt x="4925988" y="2133"/>
                  <a:pt x="4933429" y="6400"/>
                </a:cubicBezTo>
                <a:cubicBezTo>
                  <a:pt x="4940871" y="10666"/>
                  <a:pt x="4946576" y="16867"/>
                  <a:pt x="4950545" y="25003"/>
                </a:cubicBezTo>
                <a:cubicBezTo>
                  <a:pt x="4954514" y="33139"/>
                  <a:pt x="4956498" y="42639"/>
                  <a:pt x="4956498" y="53504"/>
                </a:cubicBezTo>
                <a:cubicBezTo>
                  <a:pt x="4956498" y="64368"/>
                  <a:pt x="4954476" y="73943"/>
                  <a:pt x="4950433" y="82228"/>
                </a:cubicBezTo>
                <a:cubicBezTo>
                  <a:pt x="4946390" y="90512"/>
                  <a:pt x="4940635" y="96862"/>
                  <a:pt x="4933169" y="101278"/>
                </a:cubicBezTo>
                <a:cubicBezTo>
                  <a:pt x="4925703" y="105693"/>
                  <a:pt x="4916934" y="107901"/>
                  <a:pt x="4906864" y="107901"/>
                </a:cubicBezTo>
                <a:cubicBezTo>
                  <a:pt x="4896594" y="107901"/>
                  <a:pt x="4887739" y="105693"/>
                  <a:pt x="4880298" y="101278"/>
                </a:cubicBezTo>
                <a:cubicBezTo>
                  <a:pt x="4872856" y="96862"/>
                  <a:pt x="4867176" y="90525"/>
                  <a:pt x="4863257" y="82265"/>
                </a:cubicBezTo>
                <a:cubicBezTo>
                  <a:pt x="4859338" y="74005"/>
                  <a:pt x="4857378" y="64418"/>
                  <a:pt x="4857378" y="53504"/>
                </a:cubicBezTo>
                <a:cubicBezTo>
                  <a:pt x="4857378" y="36835"/>
                  <a:pt x="4861756" y="23751"/>
                  <a:pt x="4870512" y="14250"/>
                </a:cubicBezTo>
                <a:cubicBezTo>
                  <a:pt x="4879269" y="4750"/>
                  <a:pt x="4891435" y="0"/>
                  <a:pt x="4907012" y="0"/>
                </a:cubicBezTo>
                <a:close/>
                <a:moveTo>
                  <a:pt x="3826669" y="0"/>
                </a:moveTo>
                <a:cubicBezTo>
                  <a:pt x="3845818" y="0"/>
                  <a:pt x="3858568" y="7665"/>
                  <a:pt x="3864918" y="22994"/>
                </a:cubicBezTo>
                <a:lnTo>
                  <a:pt x="3855319" y="26417"/>
                </a:lnTo>
                <a:cubicBezTo>
                  <a:pt x="3850506" y="14511"/>
                  <a:pt x="3840907" y="8558"/>
                  <a:pt x="3826520" y="8558"/>
                </a:cubicBezTo>
                <a:cubicBezTo>
                  <a:pt x="3815160" y="8558"/>
                  <a:pt x="3806503" y="12415"/>
                  <a:pt x="3800550" y="20129"/>
                </a:cubicBezTo>
                <a:cubicBezTo>
                  <a:pt x="3794597" y="27843"/>
                  <a:pt x="3791620" y="38968"/>
                  <a:pt x="3791620" y="53504"/>
                </a:cubicBezTo>
                <a:cubicBezTo>
                  <a:pt x="3791620" y="67841"/>
                  <a:pt x="3794807" y="79090"/>
                  <a:pt x="3801182" y="87251"/>
                </a:cubicBezTo>
                <a:cubicBezTo>
                  <a:pt x="3807557" y="95411"/>
                  <a:pt x="3816425" y="99492"/>
                  <a:pt x="3827785" y="99492"/>
                </a:cubicBezTo>
                <a:cubicBezTo>
                  <a:pt x="3839493" y="99492"/>
                  <a:pt x="3849018" y="95672"/>
                  <a:pt x="3856360" y="88032"/>
                </a:cubicBezTo>
                <a:lnTo>
                  <a:pt x="3856360" y="63773"/>
                </a:lnTo>
                <a:lnTo>
                  <a:pt x="3828381" y="63773"/>
                </a:lnTo>
                <a:lnTo>
                  <a:pt x="3828381" y="55513"/>
                </a:lnTo>
                <a:lnTo>
                  <a:pt x="3865737" y="55513"/>
                </a:lnTo>
                <a:lnTo>
                  <a:pt x="3865737" y="91232"/>
                </a:lnTo>
                <a:cubicBezTo>
                  <a:pt x="3855666" y="102344"/>
                  <a:pt x="3842891" y="107901"/>
                  <a:pt x="3827413" y="107901"/>
                </a:cubicBezTo>
                <a:cubicBezTo>
                  <a:pt x="3812778" y="107901"/>
                  <a:pt x="3801455" y="103088"/>
                  <a:pt x="3793443" y="93464"/>
                </a:cubicBezTo>
                <a:cubicBezTo>
                  <a:pt x="3785431" y="83840"/>
                  <a:pt x="3781425" y="70520"/>
                  <a:pt x="3781425" y="53504"/>
                </a:cubicBezTo>
                <a:cubicBezTo>
                  <a:pt x="3781425" y="36389"/>
                  <a:pt x="3785344" y="23193"/>
                  <a:pt x="3793183" y="13916"/>
                </a:cubicBezTo>
                <a:cubicBezTo>
                  <a:pt x="3801021" y="4639"/>
                  <a:pt x="3812183" y="0"/>
                  <a:pt x="3826669" y="0"/>
                </a:cubicBezTo>
                <a:close/>
                <a:moveTo>
                  <a:pt x="3554462" y="0"/>
                </a:moveTo>
                <a:cubicBezTo>
                  <a:pt x="3564632" y="0"/>
                  <a:pt x="3573438" y="2133"/>
                  <a:pt x="3580879" y="6400"/>
                </a:cubicBezTo>
                <a:cubicBezTo>
                  <a:pt x="3588321" y="10666"/>
                  <a:pt x="3594026" y="16867"/>
                  <a:pt x="3597995" y="25003"/>
                </a:cubicBezTo>
                <a:cubicBezTo>
                  <a:pt x="3601963" y="33139"/>
                  <a:pt x="3603948" y="42639"/>
                  <a:pt x="3603948" y="53504"/>
                </a:cubicBezTo>
                <a:cubicBezTo>
                  <a:pt x="3603948" y="64368"/>
                  <a:pt x="3601926" y="73943"/>
                  <a:pt x="3597883" y="82228"/>
                </a:cubicBezTo>
                <a:cubicBezTo>
                  <a:pt x="3593840" y="90512"/>
                  <a:pt x="3588085" y="96862"/>
                  <a:pt x="3580619" y="101278"/>
                </a:cubicBezTo>
                <a:cubicBezTo>
                  <a:pt x="3573153" y="105693"/>
                  <a:pt x="3564384" y="107901"/>
                  <a:pt x="3554314" y="107901"/>
                </a:cubicBezTo>
                <a:cubicBezTo>
                  <a:pt x="3544045" y="107901"/>
                  <a:pt x="3535189" y="105693"/>
                  <a:pt x="3527748" y="101278"/>
                </a:cubicBezTo>
                <a:cubicBezTo>
                  <a:pt x="3520306" y="96862"/>
                  <a:pt x="3514626" y="90525"/>
                  <a:pt x="3510707" y="82265"/>
                </a:cubicBezTo>
                <a:cubicBezTo>
                  <a:pt x="3506788" y="74005"/>
                  <a:pt x="3504828" y="64418"/>
                  <a:pt x="3504828" y="53504"/>
                </a:cubicBezTo>
                <a:cubicBezTo>
                  <a:pt x="3504828" y="36835"/>
                  <a:pt x="3509206" y="23751"/>
                  <a:pt x="3517962" y="14250"/>
                </a:cubicBezTo>
                <a:cubicBezTo>
                  <a:pt x="3526718" y="4750"/>
                  <a:pt x="3538885" y="0"/>
                  <a:pt x="3554462" y="0"/>
                </a:cubicBezTo>
                <a:close/>
                <a:moveTo>
                  <a:pt x="3198019" y="0"/>
                </a:moveTo>
                <a:cubicBezTo>
                  <a:pt x="3217168" y="0"/>
                  <a:pt x="3229918" y="7665"/>
                  <a:pt x="3236268" y="22994"/>
                </a:cubicBezTo>
                <a:lnTo>
                  <a:pt x="3226669" y="26417"/>
                </a:lnTo>
                <a:cubicBezTo>
                  <a:pt x="3221856" y="14511"/>
                  <a:pt x="3212257" y="8558"/>
                  <a:pt x="3197870" y="8558"/>
                </a:cubicBezTo>
                <a:cubicBezTo>
                  <a:pt x="3186510" y="8558"/>
                  <a:pt x="3177853" y="12415"/>
                  <a:pt x="3171900" y="20129"/>
                </a:cubicBezTo>
                <a:cubicBezTo>
                  <a:pt x="3165947" y="27843"/>
                  <a:pt x="3162970" y="38968"/>
                  <a:pt x="3162970" y="53504"/>
                </a:cubicBezTo>
                <a:cubicBezTo>
                  <a:pt x="3162970" y="67841"/>
                  <a:pt x="3166157" y="79090"/>
                  <a:pt x="3172532" y="87251"/>
                </a:cubicBezTo>
                <a:cubicBezTo>
                  <a:pt x="3178907" y="95411"/>
                  <a:pt x="3187775" y="99492"/>
                  <a:pt x="3199135" y="99492"/>
                </a:cubicBezTo>
                <a:cubicBezTo>
                  <a:pt x="3210843" y="99492"/>
                  <a:pt x="3220368" y="95672"/>
                  <a:pt x="3227710" y="88032"/>
                </a:cubicBezTo>
                <a:lnTo>
                  <a:pt x="3227710" y="63773"/>
                </a:lnTo>
                <a:lnTo>
                  <a:pt x="3199731" y="63773"/>
                </a:lnTo>
                <a:lnTo>
                  <a:pt x="3199731" y="55513"/>
                </a:lnTo>
                <a:lnTo>
                  <a:pt x="3237087" y="55513"/>
                </a:lnTo>
                <a:lnTo>
                  <a:pt x="3237087" y="91232"/>
                </a:lnTo>
                <a:cubicBezTo>
                  <a:pt x="3227016" y="102344"/>
                  <a:pt x="3214241" y="107901"/>
                  <a:pt x="3198763" y="107901"/>
                </a:cubicBezTo>
                <a:cubicBezTo>
                  <a:pt x="3184128" y="107901"/>
                  <a:pt x="3172805" y="103088"/>
                  <a:pt x="3164793" y="93464"/>
                </a:cubicBezTo>
                <a:cubicBezTo>
                  <a:pt x="3156781" y="83840"/>
                  <a:pt x="3152775" y="70520"/>
                  <a:pt x="3152775" y="53504"/>
                </a:cubicBezTo>
                <a:cubicBezTo>
                  <a:pt x="3152775" y="36389"/>
                  <a:pt x="3156694" y="23193"/>
                  <a:pt x="3164533" y="13916"/>
                </a:cubicBezTo>
                <a:cubicBezTo>
                  <a:pt x="3172371" y="4639"/>
                  <a:pt x="3183533" y="0"/>
                  <a:pt x="3198019" y="0"/>
                </a:cubicBezTo>
                <a:close/>
                <a:moveTo>
                  <a:pt x="2925812" y="0"/>
                </a:moveTo>
                <a:cubicBezTo>
                  <a:pt x="2935982" y="0"/>
                  <a:pt x="2944788" y="2133"/>
                  <a:pt x="2952229" y="6400"/>
                </a:cubicBezTo>
                <a:cubicBezTo>
                  <a:pt x="2959671" y="10666"/>
                  <a:pt x="2965376" y="16867"/>
                  <a:pt x="2969345" y="25003"/>
                </a:cubicBezTo>
                <a:cubicBezTo>
                  <a:pt x="2973313" y="33139"/>
                  <a:pt x="2975298" y="42639"/>
                  <a:pt x="2975298" y="53504"/>
                </a:cubicBezTo>
                <a:cubicBezTo>
                  <a:pt x="2975298" y="64368"/>
                  <a:pt x="2973276" y="73943"/>
                  <a:pt x="2969233" y="82228"/>
                </a:cubicBezTo>
                <a:cubicBezTo>
                  <a:pt x="2965190" y="90512"/>
                  <a:pt x="2959435" y="96862"/>
                  <a:pt x="2951969" y="101278"/>
                </a:cubicBezTo>
                <a:cubicBezTo>
                  <a:pt x="2944503" y="105693"/>
                  <a:pt x="2935734" y="107901"/>
                  <a:pt x="2925664" y="107901"/>
                </a:cubicBezTo>
                <a:cubicBezTo>
                  <a:pt x="2915395" y="107901"/>
                  <a:pt x="2906539" y="105693"/>
                  <a:pt x="2899098" y="101278"/>
                </a:cubicBezTo>
                <a:cubicBezTo>
                  <a:pt x="2891656" y="96862"/>
                  <a:pt x="2885976" y="90525"/>
                  <a:pt x="2882057" y="82265"/>
                </a:cubicBezTo>
                <a:cubicBezTo>
                  <a:pt x="2878138" y="74005"/>
                  <a:pt x="2876178" y="64418"/>
                  <a:pt x="2876178" y="53504"/>
                </a:cubicBezTo>
                <a:cubicBezTo>
                  <a:pt x="2876178" y="36835"/>
                  <a:pt x="2880556" y="23751"/>
                  <a:pt x="2889312" y="14250"/>
                </a:cubicBezTo>
                <a:cubicBezTo>
                  <a:pt x="2898069" y="4750"/>
                  <a:pt x="2910235" y="0"/>
                  <a:pt x="2925812" y="0"/>
                </a:cubicBezTo>
                <a:close/>
                <a:moveTo>
                  <a:pt x="1859013" y="0"/>
                </a:moveTo>
                <a:cubicBezTo>
                  <a:pt x="1869182" y="0"/>
                  <a:pt x="1877988" y="2133"/>
                  <a:pt x="1885430" y="6400"/>
                </a:cubicBezTo>
                <a:cubicBezTo>
                  <a:pt x="1892871" y="10666"/>
                  <a:pt x="1898576" y="16867"/>
                  <a:pt x="1902545" y="25003"/>
                </a:cubicBezTo>
                <a:cubicBezTo>
                  <a:pt x="1906513" y="33139"/>
                  <a:pt x="1908498" y="42639"/>
                  <a:pt x="1908498" y="53504"/>
                </a:cubicBezTo>
                <a:cubicBezTo>
                  <a:pt x="1908498" y="64368"/>
                  <a:pt x="1906476" y="73943"/>
                  <a:pt x="1902433" y="82228"/>
                </a:cubicBezTo>
                <a:cubicBezTo>
                  <a:pt x="1898390" y="90512"/>
                  <a:pt x="1892635" y="96862"/>
                  <a:pt x="1885169" y="101278"/>
                </a:cubicBezTo>
                <a:cubicBezTo>
                  <a:pt x="1877703" y="105693"/>
                  <a:pt x="1868934" y="107901"/>
                  <a:pt x="1858864" y="107901"/>
                </a:cubicBezTo>
                <a:cubicBezTo>
                  <a:pt x="1848595" y="107901"/>
                  <a:pt x="1839739" y="105693"/>
                  <a:pt x="1832298" y="101278"/>
                </a:cubicBezTo>
                <a:cubicBezTo>
                  <a:pt x="1824857" y="96862"/>
                  <a:pt x="1819176" y="90525"/>
                  <a:pt x="1815257" y="82265"/>
                </a:cubicBezTo>
                <a:cubicBezTo>
                  <a:pt x="1811338" y="74005"/>
                  <a:pt x="1809378" y="64418"/>
                  <a:pt x="1809378" y="53504"/>
                </a:cubicBezTo>
                <a:cubicBezTo>
                  <a:pt x="1809378" y="36835"/>
                  <a:pt x="1813756" y="23751"/>
                  <a:pt x="1822512" y="14250"/>
                </a:cubicBezTo>
                <a:cubicBezTo>
                  <a:pt x="1831268" y="4750"/>
                  <a:pt x="1843435" y="0"/>
                  <a:pt x="1859013" y="0"/>
                </a:cubicBezTo>
                <a:close/>
                <a:moveTo>
                  <a:pt x="944613" y="0"/>
                </a:moveTo>
                <a:cubicBezTo>
                  <a:pt x="954782" y="0"/>
                  <a:pt x="963588" y="2133"/>
                  <a:pt x="971029" y="6400"/>
                </a:cubicBezTo>
                <a:cubicBezTo>
                  <a:pt x="978471" y="10666"/>
                  <a:pt x="984176" y="16867"/>
                  <a:pt x="988145" y="25003"/>
                </a:cubicBezTo>
                <a:cubicBezTo>
                  <a:pt x="992114" y="33139"/>
                  <a:pt x="994098" y="42639"/>
                  <a:pt x="994098" y="53504"/>
                </a:cubicBezTo>
                <a:cubicBezTo>
                  <a:pt x="994098" y="64368"/>
                  <a:pt x="992076" y="73943"/>
                  <a:pt x="988033" y="82228"/>
                </a:cubicBezTo>
                <a:cubicBezTo>
                  <a:pt x="983990" y="90512"/>
                  <a:pt x="978235" y="96862"/>
                  <a:pt x="970769" y="101278"/>
                </a:cubicBezTo>
                <a:cubicBezTo>
                  <a:pt x="963303" y="105693"/>
                  <a:pt x="954534" y="107901"/>
                  <a:pt x="944464" y="107901"/>
                </a:cubicBezTo>
                <a:cubicBezTo>
                  <a:pt x="934195" y="107901"/>
                  <a:pt x="925339" y="105693"/>
                  <a:pt x="917898" y="101278"/>
                </a:cubicBezTo>
                <a:cubicBezTo>
                  <a:pt x="910456" y="96862"/>
                  <a:pt x="904776" y="90525"/>
                  <a:pt x="900857" y="82265"/>
                </a:cubicBezTo>
                <a:cubicBezTo>
                  <a:pt x="896938" y="74005"/>
                  <a:pt x="894978" y="64418"/>
                  <a:pt x="894978" y="53504"/>
                </a:cubicBezTo>
                <a:cubicBezTo>
                  <a:pt x="894978" y="36835"/>
                  <a:pt x="899356" y="23751"/>
                  <a:pt x="908112" y="14250"/>
                </a:cubicBezTo>
                <a:cubicBezTo>
                  <a:pt x="916868" y="4750"/>
                  <a:pt x="929035" y="0"/>
                  <a:pt x="944613" y="0"/>
                </a:cubicBezTo>
                <a:close/>
                <a:moveTo>
                  <a:pt x="464344" y="0"/>
                </a:moveTo>
                <a:cubicBezTo>
                  <a:pt x="483493" y="0"/>
                  <a:pt x="496243" y="7665"/>
                  <a:pt x="502593" y="22994"/>
                </a:cubicBezTo>
                <a:lnTo>
                  <a:pt x="492994" y="26417"/>
                </a:lnTo>
                <a:cubicBezTo>
                  <a:pt x="488181" y="14511"/>
                  <a:pt x="478582" y="8558"/>
                  <a:pt x="464195" y="8558"/>
                </a:cubicBezTo>
                <a:cubicBezTo>
                  <a:pt x="452835" y="8558"/>
                  <a:pt x="444178" y="12415"/>
                  <a:pt x="438225" y="20129"/>
                </a:cubicBezTo>
                <a:cubicBezTo>
                  <a:pt x="432272" y="27843"/>
                  <a:pt x="429295" y="38968"/>
                  <a:pt x="429295" y="53504"/>
                </a:cubicBezTo>
                <a:cubicBezTo>
                  <a:pt x="429295" y="67841"/>
                  <a:pt x="432482" y="79090"/>
                  <a:pt x="438857" y="87251"/>
                </a:cubicBezTo>
                <a:cubicBezTo>
                  <a:pt x="445232" y="95411"/>
                  <a:pt x="454100" y="99492"/>
                  <a:pt x="465460" y="99492"/>
                </a:cubicBezTo>
                <a:cubicBezTo>
                  <a:pt x="477168" y="99492"/>
                  <a:pt x="486693" y="95672"/>
                  <a:pt x="494035" y="88032"/>
                </a:cubicBezTo>
                <a:lnTo>
                  <a:pt x="494035" y="63773"/>
                </a:lnTo>
                <a:lnTo>
                  <a:pt x="466056" y="63773"/>
                </a:lnTo>
                <a:lnTo>
                  <a:pt x="466056" y="55513"/>
                </a:lnTo>
                <a:lnTo>
                  <a:pt x="503411" y="55513"/>
                </a:lnTo>
                <a:lnTo>
                  <a:pt x="503411" y="91232"/>
                </a:lnTo>
                <a:cubicBezTo>
                  <a:pt x="493341" y="102344"/>
                  <a:pt x="480566" y="107901"/>
                  <a:pt x="465088" y="107901"/>
                </a:cubicBezTo>
                <a:cubicBezTo>
                  <a:pt x="450453" y="107901"/>
                  <a:pt x="439130" y="103088"/>
                  <a:pt x="431118" y="93464"/>
                </a:cubicBezTo>
                <a:cubicBezTo>
                  <a:pt x="423106" y="83840"/>
                  <a:pt x="419100" y="70520"/>
                  <a:pt x="419100" y="53504"/>
                </a:cubicBezTo>
                <a:cubicBezTo>
                  <a:pt x="419100" y="36389"/>
                  <a:pt x="423019" y="23193"/>
                  <a:pt x="430858" y="13916"/>
                </a:cubicBezTo>
                <a:cubicBezTo>
                  <a:pt x="438696" y="4639"/>
                  <a:pt x="449858" y="0"/>
                  <a:pt x="464344" y="0"/>
                </a:cubicBezTo>
                <a:close/>
                <a:moveTo>
                  <a:pt x="182612" y="0"/>
                </a:moveTo>
                <a:cubicBezTo>
                  <a:pt x="192782" y="0"/>
                  <a:pt x="201588" y="2133"/>
                  <a:pt x="209029" y="6400"/>
                </a:cubicBezTo>
                <a:cubicBezTo>
                  <a:pt x="216471" y="10666"/>
                  <a:pt x="222176" y="16867"/>
                  <a:pt x="226145" y="25003"/>
                </a:cubicBezTo>
                <a:cubicBezTo>
                  <a:pt x="230113" y="33139"/>
                  <a:pt x="232098" y="42639"/>
                  <a:pt x="232098" y="53504"/>
                </a:cubicBezTo>
                <a:cubicBezTo>
                  <a:pt x="232098" y="64368"/>
                  <a:pt x="230076" y="73943"/>
                  <a:pt x="226033" y="82228"/>
                </a:cubicBezTo>
                <a:cubicBezTo>
                  <a:pt x="221990" y="90512"/>
                  <a:pt x="216235" y="96862"/>
                  <a:pt x="208769" y="101278"/>
                </a:cubicBezTo>
                <a:cubicBezTo>
                  <a:pt x="201303" y="105693"/>
                  <a:pt x="192534" y="107901"/>
                  <a:pt x="182464" y="107901"/>
                </a:cubicBezTo>
                <a:cubicBezTo>
                  <a:pt x="172194" y="107901"/>
                  <a:pt x="163339" y="105693"/>
                  <a:pt x="155898" y="101278"/>
                </a:cubicBezTo>
                <a:cubicBezTo>
                  <a:pt x="148456" y="96862"/>
                  <a:pt x="142776" y="90525"/>
                  <a:pt x="138857" y="82265"/>
                </a:cubicBezTo>
                <a:cubicBezTo>
                  <a:pt x="134938" y="74005"/>
                  <a:pt x="132978" y="64418"/>
                  <a:pt x="132978" y="53504"/>
                </a:cubicBezTo>
                <a:cubicBezTo>
                  <a:pt x="132978" y="36835"/>
                  <a:pt x="137356" y="23751"/>
                  <a:pt x="146112" y="14250"/>
                </a:cubicBezTo>
                <a:cubicBezTo>
                  <a:pt x="154868" y="4750"/>
                  <a:pt x="167035" y="0"/>
                  <a:pt x="182612" y="0"/>
                </a:cubicBezTo>
                <a:close/>
                <a:moveTo>
                  <a:pt x="45244" y="0"/>
                </a:moveTo>
                <a:cubicBezTo>
                  <a:pt x="64393" y="0"/>
                  <a:pt x="77143" y="7665"/>
                  <a:pt x="83493" y="22994"/>
                </a:cubicBezTo>
                <a:lnTo>
                  <a:pt x="73894" y="26417"/>
                </a:lnTo>
                <a:cubicBezTo>
                  <a:pt x="69081" y="14511"/>
                  <a:pt x="59482" y="8558"/>
                  <a:pt x="45095" y="8558"/>
                </a:cubicBezTo>
                <a:cubicBezTo>
                  <a:pt x="33735" y="8558"/>
                  <a:pt x="25078" y="12415"/>
                  <a:pt x="19125" y="20129"/>
                </a:cubicBezTo>
                <a:cubicBezTo>
                  <a:pt x="13172" y="27843"/>
                  <a:pt x="10195" y="38968"/>
                  <a:pt x="10195" y="53504"/>
                </a:cubicBezTo>
                <a:cubicBezTo>
                  <a:pt x="10195" y="67841"/>
                  <a:pt x="13382" y="79090"/>
                  <a:pt x="19757" y="87251"/>
                </a:cubicBezTo>
                <a:cubicBezTo>
                  <a:pt x="26132" y="95411"/>
                  <a:pt x="35000" y="99492"/>
                  <a:pt x="46360" y="99492"/>
                </a:cubicBezTo>
                <a:cubicBezTo>
                  <a:pt x="58068" y="99492"/>
                  <a:pt x="67593" y="95672"/>
                  <a:pt x="74935" y="88032"/>
                </a:cubicBezTo>
                <a:lnTo>
                  <a:pt x="74935" y="63773"/>
                </a:lnTo>
                <a:lnTo>
                  <a:pt x="46956" y="63773"/>
                </a:lnTo>
                <a:lnTo>
                  <a:pt x="46956" y="55513"/>
                </a:lnTo>
                <a:lnTo>
                  <a:pt x="84311" y="55513"/>
                </a:lnTo>
                <a:lnTo>
                  <a:pt x="84311" y="91232"/>
                </a:lnTo>
                <a:cubicBezTo>
                  <a:pt x="74241" y="102344"/>
                  <a:pt x="61466" y="107901"/>
                  <a:pt x="45988" y="107901"/>
                </a:cubicBezTo>
                <a:cubicBezTo>
                  <a:pt x="31353" y="107901"/>
                  <a:pt x="20030" y="103088"/>
                  <a:pt x="12018" y="93464"/>
                </a:cubicBezTo>
                <a:cubicBezTo>
                  <a:pt x="4006" y="83840"/>
                  <a:pt x="0" y="70520"/>
                  <a:pt x="0" y="53504"/>
                </a:cubicBezTo>
                <a:cubicBezTo>
                  <a:pt x="0" y="36389"/>
                  <a:pt x="3919" y="23193"/>
                  <a:pt x="11758" y="13916"/>
                </a:cubicBezTo>
                <a:cubicBezTo>
                  <a:pt x="19596" y="4639"/>
                  <a:pt x="30758" y="0"/>
                  <a:pt x="4524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362325" y="3516253"/>
            <a:ext cx="54483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ediate Music - Electric Rome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98400" y="629755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5000">
        <p:checker/>
      </p:transition>
    </mc:Choice>
    <mc:Fallback>
      <p:transition spd="slow" advTm="5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/>
      <p:bldP spid="3" grpId="0"/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641247" y="4206739"/>
            <a:ext cx="3399155" cy="1085850"/>
            <a:chOff x="933132" y="3873585"/>
            <a:chExt cx="3399155" cy="1085850"/>
          </a:xfrm>
        </p:grpSpPr>
        <p:sp>
          <p:nvSpPr>
            <p:cNvPr id="33" name="矩形 32"/>
            <p:cNvSpPr/>
            <p:nvPr/>
          </p:nvSpPr>
          <p:spPr>
            <a:xfrm>
              <a:off x="1911747" y="3873585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zh-CN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933132" y="4309195"/>
              <a:ext cx="3399155" cy="650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en-US" altLang="zh-CN" sz="1400" dirty="0">
                  <a:solidFill>
                    <a:srgbClr val="77777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en-US" altLang="zh-CN" sz="1400" dirty="0">
                <a:solidFill>
                  <a:srgbClr val="77777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518610" y="4206739"/>
            <a:ext cx="3276600" cy="1085721"/>
            <a:chOff x="3536950" y="5105485"/>
            <a:chExt cx="3276600" cy="1085721"/>
          </a:xfrm>
        </p:grpSpPr>
        <p:sp>
          <p:nvSpPr>
            <p:cNvPr id="36" name="矩形 35"/>
            <p:cNvSpPr/>
            <p:nvPr/>
          </p:nvSpPr>
          <p:spPr>
            <a:xfrm>
              <a:off x="4434285" y="5105485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zh-CN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536950" y="5540966"/>
              <a:ext cx="3276600" cy="650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1400" dirty="0">
                  <a:solidFill>
                    <a:srgbClr val="77777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zh-CN" altLang="en-US" sz="1400" dirty="0">
                <a:solidFill>
                  <a:srgbClr val="77777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222621" y="4206739"/>
            <a:ext cx="3455172" cy="1081527"/>
            <a:chOff x="7909662" y="3864946"/>
            <a:chExt cx="3455172" cy="1081527"/>
          </a:xfrm>
        </p:grpSpPr>
        <p:sp>
          <p:nvSpPr>
            <p:cNvPr id="39" name="矩形 38"/>
            <p:cNvSpPr/>
            <p:nvPr/>
          </p:nvSpPr>
          <p:spPr>
            <a:xfrm>
              <a:off x="8896283" y="3864946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zh-CN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909662" y="4296233"/>
              <a:ext cx="3455172" cy="650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en-US" altLang="zh-CN" sz="1400" dirty="0">
                  <a:solidFill>
                    <a:srgbClr val="77777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en-US" altLang="zh-CN" sz="1400" dirty="0">
                <a:solidFill>
                  <a:srgbClr val="77777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291989" y="2670836"/>
            <a:ext cx="2098308" cy="936764"/>
            <a:chOff x="1291989" y="2670836"/>
            <a:chExt cx="2098308" cy="936764"/>
          </a:xfrm>
        </p:grpSpPr>
        <p:sp>
          <p:nvSpPr>
            <p:cNvPr id="17" name="Freeform 1"/>
            <p:cNvSpPr>
              <a:spLocks noChangeArrowheads="1"/>
            </p:cNvSpPr>
            <p:nvPr/>
          </p:nvSpPr>
          <p:spPr bwMode="auto">
            <a:xfrm rot="10800000">
              <a:off x="1291989" y="2670836"/>
              <a:ext cx="2098308" cy="936764"/>
            </a:xfrm>
            <a:custGeom>
              <a:avLst/>
              <a:gdLst>
                <a:gd name="T0" fmla="*/ 5874 w 7875"/>
                <a:gd name="T1" fmla="*/ 1811 h 3594"/>
                <a:gd name="T2" fmla="*/ 7874 w 7875"/>
                <a:gd name="T3" fmla="*/ 0 h 3594"/>
                <a:gd name="T4" fmla="*/ 1969 w 7875"/>
                <a:gd name="T5" fmla="*/ 0 h 3594"/>
                <a:gd name="T6" fmla="*/ 0 w 7875"/>
                <a:gd name="T7" fmla="*/ 1811 h 3594"/>
                <a:gd name="T8" fmla="*/ 1969 w 7875"/>
                <a:gd name="T9" fmla="*/ 3593 h 3594"/>
                <a:gd name="T10" fmla="*/ 7874 w 7875"/>
                <a:gd name="T11" fmla="*/ 3593 h 3594"/>
                <a:gd name="T12" fmla="*/ 5874 w 7875"/>
                <a:gd name="T13" fmla="*/ 1811 h 3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75" h="3594">
                  <a:moveTo>
                    <a:pt x="5874" y="1811"/>
                  </a:moveTo>
                  <a:lnTo>
                    <a:pt x="7874" y="0"/>
                  </a:lnTo>
                  <a:lnTo>
                    <a:pt x="1969" y="0"/>
                  </a:lnTo>
                  <a:lnTo>
                    <a:pt x="0" y="1811"/>
                  </a:lnTo>
                  <a:lnTo>
                    <a:pt x="1969" y="3593"/>
                  </a:lnTo>
                  <a:lnTo>
                    <a:pt x="7874" y="3593"/>
                  </a:lnTo>
                  <a:lnTo>
                    <a:pt x="5874" y="1811"/>
                  </a:lnTo>
                </a:path>
              </a:pathLst>
            </a:custGeom>
            <a:solidFill>
              <a:srgbClr val="059CF9"/>
            </a:soli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椭圆 70"/>
            <p:cNvSpPr/>
            <p:nvPr/>
          </p:nvSpPr>
          <p:spPr>
            <a:xfrm>
              <a:off x="2185835" y="2842760"/>
              <a:ext cx="471640" cy="568494"/>
            </a:xfrm>
            <a:custGeom>
              <a:avLst/>
              <a:gdLst/>
              <a:ahLst/>
              <a:cxnLst/>
              <a:rect l="l" t="t" r="r" b="b"/>
              <a:pathLst>
                <a:path w="1674290" h="2018114">
                  <a:moveTo>
                    <a:pt x="307141" y="691642"/>
                  </a:moveTo>
                  <a:lnTo>
                    <a:pt x="1378912" y="691642"/>
                  </a:lnTo>
                  <a:lnTo>
                    <a:pt x="1369387" y="1458335"/>
                  </a:lnTo>
                  <a:cubicBezTo>
                    <a:pt x="1369387" y="1541769"/>
                    <a:pt x="1301750" y="1609406"/>
                    <a:pt x="1218316" y="1609406"/>
                  </a:cubicBezTo>
                  <a:lnTo>
                    <a:pt x="1158892" y="1609406"/>
                  </a:lnTo>
                  <a:lnTo>
                    <a:pt x="1158892" y="1898352"/>
                  </a:lnTo>
                  <a:cubicBezTo>
                    <a:pt x="1158892" y="1964495"/>
                    <a:pt x="1105273" y="2018114"/>
                    <a:pt x="1039130" y="2018114"/>
                  </a:cubicBezTo>
                  <a:cubicBezTo>
                    <a:pt x="972987" y="2018114"/>
                    <a:pt x="919368" y="1964495"/>
                    <a:pt x="919368" y="1898352"/>
                  </a:cubicBezTo>
                  <a:lnTo>
                    <a:pt x="919368" y="1609406"/>
                  </a:lnTo>
                  <a:lnTo>
                    <a:pt x="765901" y="1609406"/>
                  </a:lnTo>
                  <a:lnTo>
                    <a:pt x="765901" y="1898351"/>
                  </a:lnTo>
                  <a:cubicBezTo>
                    <a:pt x="765901" y="1964494"/>
                    <a:pt x="712282" y="2018113"/>
                    <a:pt x="646139" y="2018113"/>
                  </a:cubicBezTo>
                  <a:cubicBezTo>
                    <a:pt x="579996" y="2018113"/>
                    <a:pt x="526377" y="1964494"/>
                    <a:pt x="526377" y="1898351"/>
                  </a:cubicBezTo>
                  <a:lnTo>
                    <a:pt x="526377" y="1609406"/>
                  </a:lnTo>
                  <a:lnTo>
                    <a:pt x="458213" y="1609406"/>
                  </a:lnTo>
                  <a:cubicBezTo>
                    <a:pt x="374779" y="1609406"/>
                    <a:pt x="307141" y="1541769"/>
                    <a:pt x="307141" y="1458335"/>
                  </a:cubicBezTo>
                  <a:lnTo>
                    <a:pt x="307141" y="1156202"/>
                  </a:lnTo>
                  <a:lnTo>
                    <a:pt x="307141" y="854070"/>
                  </a:lnTo>
                  <a:close/>
                  <a:moveTo>
                    <a:pt x="1554528" y="683951"/>
                  </a:moveTo>
                  <a:cubicBezTo>
                    <a:pt x="1620671" y="683951"/>
                    <a:pt x="1674290" y="737570"/>
                    <a:pt x="1674290" y="803713"/>
                  </a:cubicBezTo>
                  <a:lnTo>
                    <a:pt x="1674290" y="1299148"/>
                  </a:lnTo>
                  <a:cubicBezTo>
                    <a:pt x="1674290" y="1365291"/>
                    <a:pt x="1620671" y="1418910"/>
                    <a:pt x="1554528" y="1418910"/>
                  </a:cubicBezTo>
                  <a:cubicBezTo>
                    <a:pt x="1488385" y="1418910"/>
                    <a:pt x="1434766" y="1365291"/>
                    <a:pt x="1434766" y="1299148"/>
                  </a:cubicBezTo>
                  <a:lnTo>
                    <a:pt x="1434766" y="803713"/>
                  </a:lnTo>
                  <a:cubicBezTo>
                    <a:pt x="1434766" y="737570"/>
                    <a:pt x="1488385" y="683951"/>
                    <a:pt x="1554528" y="683951"/>
                  </a:cubicBezTo>
                  <a:close/>
                  <a:moveTo>
                    <a:pt x="119762" y="683950"/>
                  </a:moveTo>
                  <a:cubicBezTo>
                    <a:pt x="185905" y="683950"/>
                    <a:pt x="239524" y="737569"/>
                    <a:pt x="239524" y="803712"/>
                  </a:cubicBezTo>
                  <a:lnTo>
                    <a:pt x="239524" y="1299147"/>
                  </a:lnTo>
                  <a:cubicBezTo>
                    <a:pt x="239524" y="1365290"/>
                    <a:pt x="185905" y="1418909"/>
                    <a:pt x="119762" y="1418909"/>
                  </a:cubicBezTo>
                  <a:cubicBezTo>
                    <a:pt x="53619" y="1418909"/>
                    <a:pt x="0" y="1365290"/>
                    <a:pt x="0" y="1299147"/>
                  </a:cubicBezTo>
                  <a:lnTo>
                    <a:pt x="0" y="803712"/>
                  </a:lnTo>
                  <a:cubicBezTo>
                    <a:pt x="0" y="737569"/>
                    <a:pt x="53619" y="683950"/>
                    <a:pt x="119762" y="683950"/>
                  </a:cubicBezTo>
                  <a:close/>
                  <a:moveTo>
                    <a:pt x="1058285" y="381191"/>
                  </a:moveTo>
                  <a:cubicBezTo>
                    <a:pt x="1028091" y="381191"/>
                    <a:pt x="1003614" y="405668"/>
                    <a:pt x="1003614" y="435862"/>
                  </a:cubicBezTo>
                  <a:cubicBezTo>
                    <a:pt x="1003614" y="466056"/>
                    <a:pt x="1028091" y="490533"/>
                    <a:pt x="1058285" y="490533"/>
                  </a:cubicBezTo>
                  <a:cubicBezTo>
                    <a:pt x="1088479" y="490533"/>
                    <a:pt x="1112956" y="466056"/>
                    <a:pt x="1112956" y="435862"/>
                  </a:cubicBezTo>
                  <a:cubicBezTo>
                    <a:pt x="1112956" y="405668"/>
                    <a:pt x="1088479" y="381191"/>
                    <a:pt x="1058285" y="381191"/>
                  </a:cubicBezTo>
                  <a:close/>
                  <a:moveTo>
                    <a:pt x="620445" y="381191"/>
                  </a:moveTo>
                  <a:cubicBezTo>
                    <a:pt x="590251" y="381191"/>
                    <a:pt x="565774" y="405668"/>
                    <a:pt x="565774" y="435862"/>
                  </a:cubicBezTo>
                  <a:cubicBezTo>
                    <a:pt x="565774" y="466056"/>
                    <a:pt x="590251" y="490533"/>
                    <a:pt x="620445" y="490533"/>
                  </a:cubicBezTo>
                  <a:cubicBezTo>
                    <a:pt x="650639" y="490533"/>
                    <a:pt x="675116" y="466056"/>
                    <a:pt x="675116" y="435862"/>
                  </a:cubicBezTo>
                  <a:cubicBezTo>
                    <a:pt x="675116" y="405668"/>
                    <a:pt x="650639" y="381191"/>
                    <a:pt x="620445" y="381191"/>
                  </a:cubicBezTo>
                  <a:close/>
                  <a:moveTo>
                    <a:pt x="508384" y="1373"/>
                  </a:moveTo>
                  <a:cubicBezTo>
                    <a:pt x="515956" y="3701"/>
                    <a:pt x="522639" y="8917"/>
                    <a:pt x="526639" y="16470"/>
                  </a:cubicBezTo>
                  <a:lnTo>
                    <a:pt x="615978" y="185144"/>
                  </a:lnTo>
                  <a:cubicBezTo>
                    <a:pt x="687009" y="148129"/>
                    <a:pt x="767930" y="128483"/>
                    <a:pt x="853439" y="128483"/>
                  </a:cubicBezTo>
                  <a:cubicBezTo>
                    <a:pt x="932860" y="128483"/>
                    <a:pt x="1008322" y="145431"/>
                    <a:pt x="1075718" y="177325"/>
                  </a:cubicBezTo>
                  <a:lnTo>
                    <a:pt x="1150798" y="40824"/>
                  </a:lnTo>
                  <a:cubicBezTo>
                    <a:pt x="1154917" y="33335"/>
                    <a:pt x="1161682" y="28224"/>
                    <a:pt x="1169289" y="26016"/>
                  </a:cubicBezTo>
                  <a:cubicBezTo>
                    <a:pt x="1176896" y="23808"/>
                    <a:pt x="1185346" y="24501"/>
                    <a:pt x="1192835" y="28621"/>
                  </a:cubicBezTo>
                  <a:cubicBezTo>
                    <a:pt x="1207813" y="36859"/>
                    <a:pt x="1213277" y="55680"/>
                    <a:pt x="1205038" y="70658"/>
                  </a:cubicBezTo>
                  <a:lnTo>
                    <a:pt x="1130773" y="205677"/>
                  </a:lnTo>
                  <a:cubicBezTo>
                    <a:pt x="1280708" y="293097"/>
                    <a:pt x="1383706" y="450928"/>
                    <a:pt x="1395615" y="633899"/>
                  </a:cubicBezTo>
                  <a:lnTo>
                    <a:pt x="311263" y="633899"/>
                  </a:lnTo>
                  <a:cubicBezTo>
                    <a:pt x="322782" y="456918"/>
                    <a:pt x="419524" y="303459"/>
                    <a:pt x="560939" y="213488"/>
                  </a:cubicBezTo>
                  <a:lnTo>
                    <a:pt x="471935" y="45445"/>
                  </a:lnTo>
                  <a:cubicBezTo>
                    <a:pt x="463934" y="30339"/>
                    <a:pt x="469694" y="11606"/>
                    <a:pt x="484800" y="3605"/>
                  </a:cubicBezTo>
                  <a:cubicBezTo>
                    <a:pt x="492353" y="-395"/>
                    <a:pt x="500812" y="-955"/>
                    <a:pt x="508384" y="1373"/>
                  </a:cubicBezTo>
                  <a:close/>
                </a:path>
              </a:pathLst>
            </a:cu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094659" y="2626972"/>
            <a:ext cx="2098308" cy="980629"/>
            <a:chOff x="5094659" y="2626972"/>
            <a:chExt cx="2098308" cy="980629"/>
          </a:xfrm>
        </p:grpSpPr>
        <p:sp>
          <p:nvSpPr>
            <p:cNvPr id="23" name="Freeform 1"/>
            <p:cNvSpPr>
              <a:spLocks noChangeArrowheads="1"/>
            </p:cNvSpPr>
            <p:nvPr/>
          </p:nvSpPr>
          <p:spPr bwMode="auto">
            <a:xfrm rot="10800000">
              <a:off x="5094659" y="2626972"/>
              <a:ext cx="2098308" cy="980629"/>
            </a:xfrm>
            <a:custGeom>
              <a:avLst/>
              <a:gdLst>
                <a:gd name="T0" fmla="*/ 5874 w 7875"/>
                <a:gd name="T1" fmla="*/ 1811 h 3594"/>
                <a:gd name="T2" fmla="*/ 7874 w 7875"/>
                <a:gd name="T3" fmla="*/ 0 h 3594"/>
                <a:gd name="T4" fmla="*/ 1969 w 7875"/>
                <a:gd name="T5" fmla="*/ 0 h 3594"/>
                <a:gd name="T6" fmla="*/ 0 w 7875"/>
                <a:gd name="T7" fmla="*/ 1811 h 3594"/>
                <a:gd name="T8" fmla="*/ 1969 w 7875"/>
                <a:gd name="T9" fmla="*/ 3593 h 3594"/>
                <a:gd name="T10" fmla="*/ 7874 w 7875"/>
                <a:gd name="T11" fmla="*/ 3593 h 3594"/>
                <a:gd name="T12" fmla="*/ 5874 w 7875"/>
                <a:gd name="T13" fmla="*/ 1811 h 3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75" h="3594">
                  <a:moveTo>
                    <a:pt x="5874" y="1811"/>
                  </a:moveTo>
                  <a:lnTo>
                    <a:pt x="7874" y="0"/>
                  </a:lnTo>
                  <a:lnTo>
                    <a:pt x="1969" y="0"/>
                  </a:lnTo>
                  <a:lnTo>
                    <a:pt x="0" y="1811"/>
                  </a:lnTo>
                  <a:lnTo>
                    <a:pt x="1969" y="3593"/>
                  </a:lnTo>
                  <a:lnTo>
                    <a:pt x="7874" y="3593"/>
                  </a:lnTo>
                  <a:lnTo>
                    <a:pt x="5874" y="1811"/>
                  </a:lnTo>
                </a:path>
              </a:pathLst>
            </a:custGeom>
            <a:solidFill>
              <a:srgbClr val="0DC0FF"/>
            </a:soli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6071215" y="2844382"/>
              <a:ext cx="446224" cy="449267"/>
              <a:chOff x="3771900" y="3200400"/>
              <a:chExt cx="2011680" cy="2025396"/>
            </a:xfrm>
            <a:solidFill>
              <a:srgbClr val="FBC75D"/>
            </a:solidFill>
          </p:grpSpPr>
          <p:sp>
            <p:nvSpPr>
              <p:cNvPr id="43" name="任意多边形 42"/>
              <p:cNvSpPr/>
              <p:nvPr/>
            </p:nvSpPr>
            <p:spPr>
              <a:xfrm>
                <a:off x="3775166" y="3370217"/>
                <a:ext cx="770708" cy="796834"/>
              </a:xfrm>
              <a:custGeom>
                <a:avLst/>
                <a:gdLst>
                  <a:gd name="connsiteX0" fmla="*/ 0 w 770708"/>
                  <a:gd name="connsiteY0" fmla="*/ 104503 h 796834"/>
                  <a:gd name="connsiteX1" fmla="*/ 0 w 770708"/>
                  <a:gd name="connsiteY1" fmla="*/ 796834 h 796834"/>
                  <a:gd name="connsiteX2" fmla="*/ 770708 w 770708"/>
                  <a:gd name="connsiteY2" fmla="*/ 770709 h 796834"/>
                  <a:gd name="connsiteX3" fmla="*/ 770708 w 770708"/>
                  <a:gd name="connsiteY3" fmla="*/ 0 h 796834"/>
                  <a:gd name="connsiteX4" fmla="*/ 0 w 770708"/>
                  <a:gd name="connsiteY4" fmla="*/ 104503 h 796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0708" h="796834">
                    <a:moveTo>
                      <a:pt x="0" y="104503"/>
                    </a:moveTo>
                    <a:lnTo>
                      <a:pt x="0" y="796834"/>
                    </a:lnTo>
                    <a:lnTo>
                      <a:pt x="770708" y="770709"/>
                    </a:lnTo>
                    <a:lnTo>
                      <a:pt x="770708" y="0"/>
                    </a:lnTo>
                    <a:lnTo>
                      <a:pt x="0" y="104503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952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任意多边形 43"/>
              <p:cNvSpPr/>
              <p:nvPr/>
            </p:nvSpPr>
            <p:spPr>
              <a:xfrm>
                <a:off x="4704588" y="3200400"/>
                <a:ext cx="1078992" cy="937260"/>
              </a:xfrm>
              <a:custGeom>
                <a:avLst/>
                <a:gdLst>
                  <a:gd name="connsiteX0" fmla="*/ 0 w 1078992"/>
                  <a:gd name="connsiteY0" fmla="*/ 155448 h 937260"/>
                  <a:gd name="connsiteX1" fmla="*/ 1078992 w 1078992"/>
                  <a:gd name="connsiteY1" fmla="*/ 0 h 937260"/>
                  <a:gd name="connsiteX2" fmla="*/ 1078992 w 1078992"/>
                  <a:gd name="connsiteY2" fmla="*/ 928116 h 937260"/>
                  <a:gd name="connsiteX3" fmla="*/ 9144 w 1078992"/>
                  <a:gd name="connsiteY3" fmla="*/ 937260 h 937260"/>
                  <a:gd name="connsiteX4" fmla="*/ 0 w 1078992"/>
                  <a:gd name="connsiteY4" fmla="*/ 155448 h 937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8992" h="937260">
                    <a:moveTo>
                      <a:pt x="0" y="155448"/>
                    </a:moveTo>
                    <a:lnTo>
                      <a:pt x="1078992" y="0"/>
                    </a:lnTo>
                    <a:lnTo>
                      <a:pt x="1078992" y="928116"/>
                    </a:lnTo>
                    <a:lnTo>
                      <a:pt x="9144" y="937260"/>
                    </a:lnTo>
                    <a:lnTo>
                      <a:pt x="0" y="155448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952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任意多边形 44"/>
              <p:cNvSpPr/>
              <p:nvPr/>
            </p:nvSpPr>
            <p:spPr>
              <a:xfrm>
                <a:off x="3771900" y="4279392"/>
                <a:ext cx="772668" cy="786384"/>
              </a:xfrm>
              <a:custGeom>
                <a:avLst/>
                <a:gdLst>
                  <a:gd name="connsiteX0" fmla="*/ 0 w 772668"/>
                  <a:gd name="connsiteY0" fmla="*/ 0 h 786384"/>
                  <a:gd name="connsiteX1" fmla="*/ 772668 w 772668"/>
                  <a:gd name="connsiteY1" fmla="*/ 13716 h 786384"/>
                  <a:gd name="connsiteX2" fmla="*/ 772668 w 772668"/>
                  <a:gd name="connsiteY2" fmla="*/ 786384 h 786384"/>
                  <a:gd name="connsiteX3" fmla="*/ 4572 w 772668"/>
                  <a:gd name="connsiteY3" fmla="*/ 667512 h 786384"/>
                  <a:gd name="connsiteX4" fmla="*/ 0 w 772668"/>
                  <a:gd name="connsiteY4" fmla="*/ 0 h 78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2668" h="786384">
                    <a:moveTo>
                      <a:pt x="0" y="0"/>
                    </a:moveTo>
                    <a:lnTo>
                      <a:pt x="772668" y="13716"/>
                    </a:lnTo>
                    <a:lnTo>
                      <a:pt x="772668" y="786384"/>
                    </a:lnTo>
                    <a:lnTo>
                      <a:pt x="4572" y="66751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952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4704587" y="4293109"/>
                <a:ext cx="1076201" cy="932687"/>
              </a:xfrm>
              <a:custGeom>
                <a:avLst/>
                <a:gdLst>
                  <a:gd name="connsiteX0" fmla="*/ 0 w 1092708"/>
                  <a:gd name="connsiteY0" fmla="*/ 0 h 932688"/>
                  <a:gd name="connsiteX1" fmla="*/ 0 w 1092708"/>
                  <a:gd name="connsiteY1" fmla="*/ 795528 h 932688"/>
                  <a:gd name="connsiteX2" fmla="*/ 1092708 w 1092708"/>
                  <a:gd name="connsiteY2" fmla="*/ 932688 h 932688"/>
                  <a:gd name="connsiteX3" fmla="*/ 1092708 w 1092708"/>
                  <a:gd name="connsiteY3" fmla="*/ 9144 h 932688"/>
                  <a:gd name="connsiteX4" fmla="*/ 0 w 1092708"/>
                  <a:gd name="connsiteY4" fmla="*/ 0 h 93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2708" h="932688">
                    <a:moveTo>
                      <a:pt x="0" y="0"/>
                    </a:moveTo>
                    <a:lnTo>
                      <a:pt x="0" y="795528"/>
                    </a:lnTo>
                    <a:lnTo>
                      <a:pt x="1092708" y="932688"/>
                    </a:lnTo>
                    <a:lnTo>
                      <a:pt x="1092708" y="9144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952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8897329" y="2626033"/>
            <a:ext cx="2098308" cy="981568"/>
            <a:chOff x="8897329" y="2626033"/>
            <a:chExt cx="2098308" cy="981568"/>
          </a:xfrm>
        </p:grpSpPr>
        <p:sp>
          <p:nvSpPr>
            <p:cNvPr id="20" name="Freeform 1"/>
            <p:cNvSpPr>
              <a:spLocks noChangeArrowheads="1"/>
            </p:cNvSpPr>
            <p:nvPr/>
          </p:nvSpPr>
          <p:spPr bwMode="auto">
            <a:xfrm rot="10800000">
              <a:off x="8897329" y="2626033"/>
              <a:ext cx="2098308" cy="981568"/>
            </a:xfrm>
            <a:custGeom>
              <a:avLst/>
              <a:gdLst>
                <a:gd name="T0" fmla="*/ 5874 w 7875"/>
                <a:gd name="T1" fmla="*/ 1811 h 3594"/>
                <a:gd name="T2" fmla="*/ 7874 w 7875"/>
                <a:gd name="T3" fmla="*/ 0 h 3594"/>
                <a:gd name="T4" fmla="*/ 1969 w 7875"/>
                <a:gd name="T5" fmla="*/ 0 h 3594"/>
                <a:gd name="T6" fmla="*/ 0 w 7875"/>
                <a:gd name="T7" fmla="*/ 1811 h 3594"/>
                <a:gd name="T8" fmla="*/ 1969 w 7875"/>
                <a:gd name="T9" fmla="*/ 3593 h 3594"/>
                <a:gd name="T10" fmla="*/ 7874 w 7875"/>
                <a:gd name="T11" fmla="*/ 3593 h 3594"/>
                <a:gd name="T12" fmla="*/ 5874 w 7875"/>
                <a:gd name="T13" fmla="*/ 1811 h 3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75" h="3594">
                  <a:moveTo>
                    <a:pt x="5874" y="1811"/>
                  </a:moveTo>
                  <a:lnTo>
                    <a:pt x="7874" y="0"/>
                  </a:lnTo>
                  <a:lnTo>
                    <a:pt x="1969" y="0"/>
                  </a:lnTo>
                  <a:lnTo>
                    <a:pt x="0" y="1811"/>
                  </a:lnTo>
                  <a:lnTo>
                    <a:pt x="1969" y="3593"/>
                  </a:lnTo>
                  <a:lnTo>
                    <a:pt x="7874" y="3593"/>
                  </a:lnTo>
                  <a:lnTo>
                    <a:pt x="5874" y="1811"/>
                  </a:lnTo>
                </a:path>
              </a:pathLst>
            </a:custGeom>
            <a:solidFill>
              <a:srgbClr val="059CF9"/>
            </a:soli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9826382" y="2823320"/>
              <a:ext cx="434486" cy="523759"/>
              <a:chOff x="4141788" y="809625"/>
              <a:chExt cx="3600450" cy="4340225"/>
            </a:xfrm>
            <a:solidFill>
              <a:srgbClr val="66BFBC"/>
            </a:solidFill>
          </p:grpSpPr>
          <p:sp>
            <p:nvSpPr>
              <p:cNvPr id="48" name="Freeform 7"/>
              <p:cNvSpPr/>
              <p:nvPr/>
            </p:nvSpPr>
            <p:spPr bwMode="auto">
              <a:xfrm>
                <a:off x="4141788" y="1774825"/>
                <a:ext cx="3600450" cy="3375025"/>
              </a:xfrm>
              <a:custGeom>
                <a:avLst/>
                <a:gdLst>
                  <a:gd name="T0" fmla="*/ 923 w 958"/>
                  <a:gd name="T1" fmla="*/ 114 h 898"/>
                  <a:gd name="T2" fmla="*/ 721 w 958"/>
                  <a:gd name="T3" fmla="*/ 0 h 898"/>
                  <a:gd name="T4" fmla="*/ 508 w 958"/>
                  <a:gd name="T5" fmla="*/ 65 h 898"/>
                  <a:gd name="T6" fmla="*/ 326 w 958"/>
                  <a:gd name="T7" fmla="*/ 3 h 898"/>
                  <a:gd name="T8" fmla="*/ 0 w 958"/>
                  <a:gd name="T9" fmla="*/ 341 h 898"/>
                  <a:gd name="T10" fmla="*/ 107 w 958"/>
                  <a:gd name="T11" fmla="*/ 734 h 898"/>
                  <a:gd name="T12" fmla="*/ 301 w 958"/>
                  <a:gd name="T13" fmla="*/ 898 h 898"/>
                  <a:gd name="T14" fmla="*/ 494 w 958"/>
                  <a:gd name="T15" fmla="*/ 849 h 898"/>
                  <a:gd name="T16" fmla="*/ 681 w 958"/>
                  <a:gd name="T17" fmla="*/ 894 h 898"/>
                  <a:gd name="T18" fmla="*/ 958 w 958"/>
                  <a:gd name="T19" fmla="*/ 583 h 898"/>
                  <a:gd name="T20" fmla="*/ 956 w 958"/>
                  <a:gd name="T21" fmla="*/ 567 h 898"/>
                  <a:gd name="T22" fmla="*/ 956 w 958"/>
                  <a:gd name="T23" fmla="*/ 559 h 898"/>
                  <a:gd name="T24" fmla="*/ 812 w 958"/>
                  <a:gd name="T25" fmla="*/ 327 h 898"/>
                  <a:gd name="T26" fmla="*/ 920 w 958"/>
                  <a:gd name="T27" fmla="*/ 116 h 898"/>
                  <a:gd name="T28" fmla="*/ 923 w 958"/>
                  <a:gd name="T29" fmla="*/ 114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8" h="898">
                    <a:moveTo>
                      <a:pt x="923" y="114"/>
                    </a:moveTo>
                    <a:cubicBezTo>
                      <a:pt x="877" y="57"/>
                      <a:pt x="816" y="0"/>
                      <a:pt x="721" y="0"/>
                    </a:cubicBezTo>
                    <a:cubicBezTo>
                      <a:pt x="655" y="0"/>
                      <a:pt x="599" y="65"/>
                      <a:pt x="508" y="65"/>
                    </a:cubicBezTo>
                    <a:cubicBezTo>
                      <a:pt x="435" y="65"/>
                      <a:pt x="405" y="3"/>
                      <a:pt x="326" y="3"/>
                    </a:cubicBezTo>
                    <a:cubicBezTo>
                      <a:pt x="162" y="3"/>
                      <a:pt x="0" y="150"/>
                      <a:pt x="0" y="341"/>
                    </a:cubicBezTo>
                    <a:cubicBezTo>
                      <a:pt x="0" y="442"/>
                      <a:pt x="33" y="598"/>
                      <a:pt x="107" y="734"/>
                    </a:cubicBezTo>
                    <a:cubicBezTo>
                      <a:pt x="161" y="834"/>
                      <a:pt x="227" y="898"/>
                      <a:pt x="301" y="898"/>
                    </a:cubicBezTo>
                    <a:cubicBezTo>
                      <a:pt x="355" y="898"/>
                      <a:pt x="418" y="849"/>
                      <a:pt x="494" y="849"/>
                    </a:cubicBezTo>
                    <a:cubicBezTo>
                      <a:pt x="560" y="849"/>
                      <a:pt x="621" y="894"/>
                      <a:pt x="681" y="894"/>
                    </a:cubicBezTo>
                    <a:cubicBezTo>
                      <a:pt x="825" y="894"/>
                      <a:pt x="958" y="707"/>
                      <a:pt x="958" y="583"/>
                    </a:cubicBezTo>
                    <a:cubicBezTo>
                      <a:pt x="958" y="576"/>
                      <a:pt x="956" y="572"/>
                      <a:pt x="956" y="567"/>
                    </a:cubicBezTo>
                    <a:cubicBezTo>
                      <a:pt x="956" y="559"/>
                      <a:pt x="956" y="559"/>
                      <a:pt x="956" y="559"/>
                    </a:cubicBezTo>
                    <a:cubicBezTo>
                      <a:pt x="863" y="509"/>
                      <a:pt x="812" y="434"/>
                      <a:pt x="812" y="327"/>
                    </a:cubicBezTo>
                    <a:cubicBezTo>
                      <a:pt x="812" y="240"/>
                      <a:pt x="850" y="164"/>
                      <a:pt x="920" y="116"/>
                    </a:cubicBezTo>
                    <a:cubicBezTo>
                      <a:pt x="923" y="114"/>
                      <a:pt x="923" y="114"/>
                      <a:pt x="923" y="114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952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Freeform 8"/>
              <p:cNvSpPr/>
              <p:nvPr/>
            </p:nvSpPr>
            <p:spPr bwMode="auto">
              <a:xfrm>
                <a:off x="6021388" y="809625"/>
                <a:ext cx="792163" cy="1135063"/>
              </a:xfrm>
              <a:custGeom>
                <a:avLst/>
                <a:gdLst>
                  <a:gd name="T0" fmla="*/ 5 w 211"/>
                  <a:gd name="T1" fmla="*/ 302 h 302"/>
                  <a:gd name="T2" fmla="*/ 211 w 211"/>
                  <a:gd name="T3" fmla="*/ 47 h 302"/>
                  <a:gd name="T4" fmla="*/ 208 w 211"/>
                  <a:gd name="T5" fmla="*/ 6 h 302"/>
                  <a:gd name="T6" fmla="*/ 207 w 211"/>
                  <a:gd name="T7" fmla="*/ 0 h 302"/>
                  <a:gd name="T8" fmla="*/ 0 w 211"/>
                  <a:gd name="T9" fmla="*/ 249 h 302"/>
                  <a:gd name="T10" fmla="*/ 5 w 211"/>
                  <a:gd name="T11" fmla="*/ 295 h 302"/>
                  <a:gd name="T12" fmla="*/ 5 w 211"/>
                  <a:gd name="T13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302">
                    <a:moveTo>
                      <a:pt x="5" y="302"/>
                    </a:moveTo>
                    <a:cubicBezTo>
                      <a:pt x="112" y="268"/>
                      <a:pt x="211" y="188"/>
                      <a:pt x="211" y="47"/>
                    </a:cubicBezTo>
                    <a:cubicBezTo>
                      <a:pt x="211" y="36"/>
                      <a:pt x="210" y="22"/>
                      <a:pt x="208" y="6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98" y="30"/>
                      <a:pt x="0" y="115"/>
                      <a:pt x="0" y="249"/>
                    </a:cubicBezTo>
                    <a:cubicBezTo>
                      <a:pt x="0" y="262"/>
                      <a:pt x="1" y="278"/>
                      <a:pt x="5" y="295"/>
                    </a:cubicBezTo>
                    <a:cubicBezTo>
                      <a:pt x="5" y="302"/>
                      <a:pt x="5" y="302"/>
                      <a:pt x="5" y="302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bg1"/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952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000">
        <p14:prism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nodeType="after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>
            <a:off x="4962199" y="1645499"/>
            <a:ext cx="2358513" cy="4516300"/>
            <a:chOff x="4962199" y="1645499"/>
            <a:chExt cx="2358513" cy="4516300"/>
          </a:xfrm>
        </p:grpSpPr>
        <p:pic>
          <p:nvPicPr>
            <p:cNvPr id="2" name="图片 2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16" r="16077"/>
            <a:stretch>
              <a:fillRect/>
            </a:stretch>
          </p:blipFill>
          <p:spPr>
            <a:xfrm>
              <a:off x="4962199" y="1645499"/>
              <a:ext cx="2358513" cy="45163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5184253" y="2212024"/>
              <a:ext cx="1909112" cy="3321599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0" y="4834873"/>
            <a:ext cx="12192000" cy="2023127"/>
            <a:chOff x="0" y="4834873"/>
            <a:chExt cx="12192000" cy="2023127"/>
          </a:xfrm>
        </p:grpSpPr>
        <p:sp>
          <p:nvSpPr>
            <p:cNvPr id="4" name="Rectangle 7"/>
            <p:cNvSpPr/>
            <p:nvPr/>
          </p:nvSpPr>
          <p:spPr>
            <a:xfrm>
              <a:off x="0" y="5094049"/>
              <a:ext cx="12192000" cy="1763951"/>
            </a:xfrm>
            <a:prstGeom prst="rect">
              <a:avLst/>
            </a:prstGeom>
            <a:solidFill>
              <a:srgbClr val="0DC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GB"/>
            </a:p>
          </p:txBody>
        </p:sp>
        <p:sp>
          <p:nvSpPr>
            <p:cNvPr id="47" name="矩形 46"/>
            <p:cNvSpPr/>
            <p:nvPr/>
          </p:nvSpPr>
          <p:spPr>
            <a:xfrm>
              <a:off x="5294630" y="5356792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893060" y="5772133"/>
              <a:ext cx="7022465" cy="650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lumMod val="9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size. Please read the instructions and more work at the end of the manual template.</a:t>
              </a:r>
              <a:endParaRPr lang="en-US" altLang="zh-CN" sz="1400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" name="等腰三角形 49"/>
            <p:cNvSpPr/>
            <p:nvPr/>
          </p:nvSpPr>
          <p:spPr>
            <a:xfrm>
              <a:off x="5922789" y="4834873"/>
              <a:ext cx="346422" cy="298640"/>
            </a:xfrm>
            <a:prstGeom prst="triangle">
              <a:avLst/>
            </a:prstGeom>
            <a:solidFill>
              <a:srgbClr val="0DC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053756" y="1748449"/>
            <a:ext cx="4027308" cy="1039126"/>
            <a:chOff x="8053756" y="1748449"/>
            <a:chExt cx="4027308" cy="1039126"/>
          </a:xfrm>
        </p:grpSpPr>
        <p:grpSp>
          <p:nvGrpSpPr>
            <p:cNvPr id="7" name="Group 41"/>
            <p:cNvGrpSpPr/>
            <p:nvPr/>
          </p:nvGrpSpPr>
          <p:grpSpPr>
            <a:xfrm>
              <a:off x="8053756" y="2000463"/>
              <a:ext cx="787112" cy="787112"/>
              <a:chOff x="8115591" y="1727927"/>
              <a:chExt cx="831273" cy="831273"/>
            </a:xfrm>
          </p:grpSpPr>
          <p:sp>
            <p:nvSpPr>
              <p:cNvPr id="8" name="Oval 12"/>
              <p:cNvSpPr/>
              <p:nvPr/>
            </p:nvSpPr>
            <p:spPr>
              <a:xfrm>
                <a:off x="8115591" y="1727927"/>
                <a:ext cx="831273" cy="831273"/>
              </a:xfrm>
              <a:prstGeom prst="ellipse">
                <a:avLst/>
              </a:prstGeom>
              <a:solidFill>
                <a:srgbClr val="059C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9" name="Group 14"/>
              <p:cNvGrpSpPr/>
              <p:nvPr/>
            </p:nvGrpSpPr>
            <p:grpSpPr>
              <a:xfrm>
                <a:off x="8338661" y="1951357"/>
                <a:ext cx="383755" cy="384412"/>
                <a:chOff x="9145588" y="4435475"/>
                <a:chExt cx="464344" cy="465138"/>
              </a:xfrm>
              <a:solidFill>
                <a:schemeClr val="bg2"/>
              </a:solidFill>
            </p:grpSpPr>
            <p:sp>
              <p:nvSpPr>
                <p:cNvPr id="10" name="AutoShape 7"/>
                <p:cNvSpPr/>
                <p:nvPr/>
              </p:nvSpPr>
              <p:spPr bwMode="auto">
                <a:xfrm>
                  <a:off x="9145588" y="4435475"/>
                  <a:ext cx="464344" cy="465138"/>
                </a:xfrm>
                <a:custGeom>
                  <a:avLst/>
                  <a:gdLst>
                    <a:gd name="T0" fmla="+- 0 10800 1271"/>
                    <a:gd name="T1" fmla="*/ T0 w 19058"/>
                    <a:gd name="T2" fmla="+- 0 10799 1270"/>
                    <a:gd name="T3" fmla="*/ 10799 h 19059"/>
                    <a:gd name="T4" fmla="+- 0 10800 1271"/>
                    <a:gd name="T5" fmla="*/ T4 w 19058"/>
                    <a:gd name="T6" fmla="+- 0 10799 1270"/>
                    <a:gd name="T7" fmla="*/ 10799 h 19059"/>
                    <a:gd name="T8" fmla="+- 0 10800 1271"/>
                    <a:gd name="T9" fmla="*/ T8 w 19058"/>
                    <a:gd name="T10" fmla="+- 0 10799 1270"/>
                    <a:gd name="T11" fmla="*/ 10799 h 19059"/>
                    <a:gd name="T12" fmla="+- 0 10800 1271"/>
                    <a:gd name="T13" fmla="*/ T12 w 19058"/>
                    <a:gd name="T14" fmla="+- 0 10799 1270"/>
                    <a:gd name="T15" fmla="*/ 10799 h 1905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058" h="19059">
                      <a:moveTo>
                        <a:pt x="6430" y="17268"/>
                      </a:moveTo>
                      <a:cubicBezTo>
                        <a:pt x="2162" y="15559"/>
                        <a:pt x="82" y="10698"/>
                        <a:pt x="1790" y="6431"/>
                      </a:cubicBezTo>
                      <a:cubicBezTo>
                        <a:pt x="3499" y="2164"/>
                        <a:pt x="8360" y="81"/>
                        <a:pt x="12627" y="1791"/>
                      </a:cubicBezTo>
                      <a:cubicBezTo>
                        <a:pt x="16894" y="3499"/>
                        <a:pt x="18975" y="8361"/>
                        <a:pt x="17267" y="12628"/>
                      </a:cubicBezTo>
                      <a:cubicBezTo>
                        <a:pt x="15558" y="16895"/>
                        <a:pt x="10696" y="18976"/>
                        <a:pt x="6430" y="17268"/>
                      </a:cubicBezTo>
                      <a:moveTo>
                        <a:pt x="13070" y="685"/>
                      </a:moveTo>
                      <a:cubicBezTo>
                        <a:pt x="8186" y="-1270"/>
                        <a:pt x="2641" y="1103"/>
                        <a:pt x="685" y="5987"/>
                      </a:cubicBezTo>
                      <a:cubicBezTo>
                        <a:pt x="-1271" y="10872"/>
                        <a:pt x="1103" y="16418"/>
                        <a:pt x="5987" y="18373"/>
                      </a:cubicBezTo>
                      <a:cubicBezTo>
                        <a:pt x="10871" y="20330"/>
                        <a:pt x="16416" y="17955"/>
                        <a:pt x="18373" y="13071"/>
                      </a:cubicBezTo>
                      <a:cubicBezTo>
                        <a:pt x="20329" y="8186"/>
                        <a:pt x="17954" y="2641"/>
                        <a:pt x="13070" y="68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  <p:sp>
              <p:nvSpPr>
                <p:cNvPr id="11" name="AutoShape 8"/>
                <p:cNvSpPr/>
                <p:nvPr/>
              </p:nvSpPr>
              <p:spPr bwMode="auto">
                <a:xfrm>
                  <a:off x="9348788" y="4638675"/>
                  <a:ext cx="57944" cy="57944"/>
                </a:xfrm>
                <a:custGeom>
                  <a:avLst/>
                  <a:gdLst>
                    <a:gd name="T0" fmla="+- 0 10801 1272"/>
                    <a:gd name="T1" fmla="*/ T0 w 19059"/>
                    <a:gd name="T2" fmla="+- 0 10800 1272"/>
                    <a:gd name="T3" fmla="*/ 10800 h 19056"/>
                    <a:gd name="T4" fmla="+- 0 10801 1272"/>
                    <a:gd name="T5" fmla="*/ T4 w 19059"/>
                    <a:gd name="T6" fmla="+- 0 10800 1272"/>
                    <a:gd name="T7" fmla="*/ 10800 h 19056"/>
                    <a:gd name="T8" fmla="+- 0 10801 1272"/>
                    <a:gd name="T9" fmla="*/ T8 w 19059"/>
                    <a:gd name="T10" fmla="+- 0 10800 1272"/>
                    <a:gd name="T11" fmla="*/ 10800 h 19056"/>
                    <a:gd name="T12" fmla="+- 0 10801 1272"/>
                    <a:gd name="T13" fmla="*/ T12 w 19059"/>
                    <a:gd name="T14" fmla="+- 0 10800 1272"/>
                    <a:gd name="T15" fmla="*/ 10800 h 19056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059" h="19056">
                      <a:moveTo>
                        <a:pt x="7753" y="13951"/>
                      </a:moveTo>
                      <a:cubicBezTo>
                        <a:pt x="5315" y="12969"/>
                        <a:pt x="4129" y="10197"/>
                        <a:pt x="5101" y="7755"/>
                      </a:cubicBezTo>
                      <a:cubicBezTo>
                        <a:pt x="6083" y="5323"/>
                        <a:pt x="8860" y="4132"/>
                        <a:pt x="11298" y="5104"/>
                      </a:cubicBezTo>
                      <a:cubicBezTo>
                        <a:pt x="13735" y="6081"/>
                        <a:pt x="14926" y="8858"/>
                        <a:pt x="13949" y="11300"/>
                      </a:cubicBezTo>
                      <a:cubicBezTo>
                        <a:pt x="12972" y="13737"/>
                        <a:pt x="10195" y="14923"/>
                        <a:pt x="7753" y="13951"/>
                      </a:cubicBezTo>
                      <a:moveTo>
                        <a:pt x="13070" y="686"/>
                      </a:moveTo>
                      <a:cubicBezTo>
                        <a:pt x="8190" y="-1272"/>
                        <a:pt x="2640" y="1104"/>
                        <a:pt x="686" y="5988"/>
                      </a:cubicBezTo>
                      <a:cubicBezTo>
                        <a:pt x="-1272" y="10872"/>
                        <a:pt x="1105" y="16416"/>
                        <a:pt x="5985" y="18369"/>
                      </a:cubicBezTo>
                      <a:cubicBezTo>
                        <a:pt x="10870" y="20328"/>
                        <a:pt x="16415" y="17951"/>
                        <a:pt x="18374" y="13072"/>
                      </a:cubicBezTo>
                      <a:cubicBezTo>
                        <a:pt x="20328" y="8188"/>
                        <a:pt x="17960" y="2644"/>
                        <a:pt x="13070" y="686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  <p:sp>
              <p:nvSpPr>
                <p:cNvPr id="12" name="AutoShape 9"/>
                <p:cNvSpPr/>
                <p:nvPr/>
              </p:nvSpPr>
              <p:spPr bwMode="auto">
                <a:xfrm>
                  <a:off x="9290050" y="4580732"/>
                  <a:ext cx="174625" cy="174625"/>
                </a:xfrm>
                <a:custGeom>
                  <a:avLst/>
                  <a:gdLst>
                    <a:gd name="T0" fmla="+- 0 10800 1271"/>
                    <a:gd name="T1" fmla="*/ T0 w 19059"/>
                    <a:gd name="T2" fmla="+- 0 10800 1271"/>
                    <a:gd name="T3" fmla="*/ 10800 h 19058"/>
                    <a:gd name="T4" fmla="+- 0 10800 1271"/>
                    <a:gd name="T5" fmla="*/ T4 w 19059"/>
                    <a:gd name="T6" fmla="+- 0 10800 1271"/>
                    <a:gd name="T7" fmla="*/ 10800 h 19058"/>
                    <a:gd name="T8" fmla="+- 0 10800 1271"/>
                    <a:gd name="T9" fmla="*/ T8 w 19059"/>
                    <a:gd name="T10" fmla="+- 0 10800 1271"/>
                    <a:gd name="T11" fmla="*/ 10800 h 19058"/>
                    <a:gd name="T12" fmla="+- 0 10800 1271"/>
                    <a:gd name="T13" fmla="*/ T12 w 19059"/>
                    <a:gd name="T14" fmla="+- 0 10800 1271"/>
                    <a:gd name="T15" fmla="*/ 10800 h 19058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059" h="19058">
                      <a:moveTo>
                        <a:pt x="7169" y="15424"/>
                      </a:moveTo>
                      <a:cubicBezTo>
                        <a:pt x="3916" y="14123"/>
                        <a:pt x="2331" y="10417"/>
                        <a:pt x="3632" y="7167"/>
                      </a:cubicBezTo>
                      <a:cubicBezTo>
                        <a:pt x="4934" y="3917"/>
                        <a:pt x="8638" y="2331"/>
                        <a:pt x="11889" y="3632"/>
                      </a:cubicBezTo>
                      <a:cubicBezTo>
                        <a:pt x="15141" y="4934"/>
                        <a:pt x="16728" y="8640"/>
                        <a:pt x="15425" y="11890"/>
                      </a:cubicBezTo>
                      <a:cubicBezTo>
                        <a:pt x="14124" y="15140"/>
                        <a:pt x="10419" y="16728"/>
                        <a:pt x="7169" y="15424"/>
                      </a:cubicBezTo>
                      <a:moveTo>
                        <a:pt x="13071" y="685"/>
                      </a:moveTo>
                      <a:cubicBezTo>
                        <a:pt x="8186" y="-1271"/>
                        <a:pt x="2639" y="1104"/>
                        <a:pt x="686" y="5987"/>
                      </a:cubicBezTo>
                      <a:cubicBezTo>
                        <a:pt x="-1271" y="10871"/>
                        <a:pt x="1104" y="16416"/>
                        <a:pt x="5987" y="18372"/>
                      </a:cubicBezTo>
                      <a:cubicBezTo>
                        <a:pt x="10874" y="20329"/>
                        <a:pt x="16418" y="17955"/>
                        <a:pt x="18375" y="13070"/>
                      </a:cubicBezTo>
                      <a:cubicBezTo>
                        <a:pt x="20328" y="8186"/>
                        <a:pt x="17956" y="2641"/>
                        <a:pt x="13071" y="68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  <p:sp>
              <p:nvSpPr>
                <p:cNvPr id="13" name="AutoShape 10"/>
                <p:cNvSpPr/>
                <p:nvPr/>
              </p:nvSpPr>
              <p:spPr bwMode="auto">
                <a:xfrm>
                  <a:off x="9406732" y="4696619"/>
                  <a:ext cx="72231" cy="74613"/>
                </a:xfrm>
                <a:custGeom>
                  <a:avLst/>
                  <a:gdLst>
                    <a:gd name="T0" fmla="+- 0 10804 288"/>
                    <a:gd name="T1" fmla="*/ T0 w 21033"/>
                    <a:gd name="T2" fmla="+- 0 10798 277"/>
                    <a:gd name="T3" fmla="*/ 10798 h 21043"/>
                    <a:gd name="T4" fmla="+- 0 10804 288"/>
                    <a:gd name="T5" fmla="*/ T4 w 21033"/>
                    <a:gd name="T6" fmla="+- 0 10798 277"/>
                    <a:gd name="T7" fmla="*/ 10798 h 21043"/>
                    <a:gd name="T8" fmla="+- 0 10804 288"/>
                    <a:gd name="T9" fmla="*/ T8 w 21033"/>
                    <a:gd name="T10" fmla="+- 0 10798 277"/>
                    <a:gd name="T11" fmla="*/ 10798 h 21043"/>
                    <a:gd name="T12" fmla="+- 0 10804 288"/>
                    <a:gd name="T13" fmla="*/ T12 w 21033"/>
                    <a:gd name="T14" fmla="+- 0 10798 277"/>
                    <a:gd name="T15" fmla="*/ 10798 h 2104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033" h="21043">
                      <a:moveTo>
                        <a:pt x="20881" y="2825"/>
                      </a:moveTo>
                      <a:cubicBezTo>
                        <a:pt x="21312" y="1771"/>
                        <a:pt x="20787" y="572"/>
                        <a:pt x="19713" y="149"/>
                      </a:cubicBezTo>
                      <a:cubicBezTo>
                        <a:pt x="18636" y="-277"/>
                        <a:pt x="17414" y="238"/>
                        <a:pt x="16984" y="1296"/>
                      </a:cubicBezTo>
                      <a:lnTo>
                        <a:pt x="16980" y="1292"/>
                      </a:lnTo>
                      <a:cubicBezTo>
                        <a:pt x="13964" y="8692"/>
                        <a:pt x="8182" y="14184"/>
                        <a:pt x="1269" y="17089"/>
                      </a:cubicBezTo>
                      <a:cubicBezTo>
                        <a:pt x="207" y="17536"/>
                        <a:pt x="-288" y="18747"/>
                        <a:pt x="170" y="19789"/>
                      </a:cubicBezTo>
                      <a:cubicBezTo>
                        <a:pt x="629" y="20840"/>
                        <a:pt x="1863" y="21323"/>
                        <a:pt x="2924" y="20876"/>
                      </a:cubicBezTo>
                      <a:cubicBezTo>
                        <a:pt x="2961" y="20860"/>
                        <a:pt x="2982" y="20828"/>
                        <a:pt x="3014" y="20815"/>
                      </a:cubicBezTo>
                      <a:cubicBezTo>
                        <a:pt x="10874" y="17480"/>
                        <a:pt x="17451" y="11227"/>
                        <a:pt x="20877" y="2825"/>
                      </a:cubicBezTo>
                      <a:cubicBezTo>
                        <a:pt x="20877" y="2825"/>
                        <a:pt x="20881" y="2825"/>
                        <a:pt x="20881" y="28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  <p:sp>
              <p:nvSpPr>
                <p:cNvPr id="14" name="AutoShape 11"/>
                <p:cNvSpPr/>
                <p:nvPr/>
              </p:nvSpPr>
              <p:spPr bwMode="auto">
                <a:xfrm>
                  <a:off x="9435307" y="4725988"/>
                  <a:ext cx="103981" cy="106363"/>
                </a:xfrm>
                <a:custGeom>
                  <a:avLst/>
                  <a:gdLst>
                    <a:gd name="T0" fmla="+- 0 10803 203"/>
                    <a:gd name="T1" fmla="*/ T0 w 21201"/>
                    <a:gd name="T2" fmla="+- 0 10798 194"/>
                    <a:gd name="T3" fmla="*/ 10798 h 21209"/>
                    <a:gd name="T4" fmla="+- 0 10803 203"/>
                    <a:gd name="T5" fmla="*/ T4 w 21201"/>
                    <a:gd name="T6" fmla="+- 0 10798 194"/>
                    <a:gd name="T7" fmla="*/ 10798 h 21209"/>
                    <a:gd name="T8" fmla="+- 0 10803 203"/>
                    <a:gd name="T9" fmla="*/ T8 w 21201"/>
                    <a:gd name="T10" fmla="+- 0 10798 194"/>
                    <a:gd name="T11" fmla="*/ 10798 h 21209"/>
                    <a:gd name="T12" fmla="+- 0 10803 203"/>
                    <a:gd name="T13" fmla="*/ T12 w 21201"/>
                    <a:gd name="T14" fmla="+- 0 10798 194"/>
                    <a:gd name="T15" fmla="*/ 10798 h 21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201" h="21209">
                      <a:moveTo>
                        <a:pt x="20267" y="104"/>
                      </a:moveTo>
                      <a:cubicBezTo>
                        <a:pt x="19508" y="-194"/>
                        <a:pt x="18645" y="169"/>
                        <a:pt x="18339" y="912"/>
                      </a:cubicBezTo>
                      <a:cubicBezTo>
                        <a:pt x="14991" y="9110"/>
                        <a:pt x="8568" y="15198"/>
                        <a:pt x="894" y="18420"/>
                      </a:cubicBezTo>
                      <a:cubicBezTo>
                        <a:pt x="144" y="18735"/>
                        <a:pt x="-203" y="19589"/>
                        <a:pt x="121" y="20327"/>
                      </a:cubicBezTo>
                      <a:cubicBezTo>
                        <a:pt x="442" y="21068"/>
                        <a:pt x="1314" y="21406"/>
                        <a:pt x="2067" y="21090"/>
                      </a:cubicBezTo>
                      <a:cubicBezTo>
                        <a:pt x="2102" y="21073"/>
                        <a:pt x="2125" y="21042"/>
                        <a:pt x="2159" y="21025"/>
                      </a:cubicBezTo>
                      <a:cubicBezTo>
                        <a:pt x="10491" y="17500"/>
                        <a:pt x="17461" y="10881"/>
                        <a:pt x="21095" y="1994"/>
                      </a:cubicBezTo>
                      <a:cubicBezTo>
                        <a:pt x="21397" y="1250"/>
                        <a:pt x="21026" y="404"/>
                        <a:pt x="20267" y="10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  <p:sp>
              <p:nvSpPr>
                <p:cNvPr id="15" name="AutoShape 12"/>
                <p:cNvSpPr/>
                <p:nvPr/>
              </p:nvSpPr>
              <p:spPr bwMode="auto">
                <a:xfrm>
                  <a:off x="9421019" y="4711700"/>
                  <a:ext cx="88106" cy="89694"/>
                </a:xfrm>
                <a:custGeom>
                  <a:avLst/>
                  <a:gdLst>
                    <a:gd name="T0" fmla="+- 0 10802 238"/>
                    <a:gd name="T1" fmla="*/ T0 w 21128"/>
                    <a:gd name="T2" fmla="+- 0 10797 227"/>
                    <a:gd name="T3" fmla="*/ 10797 h 21141"/>
                    <a:gd name="T4" fmla="+- 0 10802 238"/>
                    <a:gd name="T5" fmla="*/ T4 w 21128"/>
                    <a:gd name="T6" fmla="+- 0 10797 227"/>
                    <a:gd name="T7" fmla="*/ 10797 h 21141"/>
                    <a:gd name="T8" fmla="+- 0 10802 238"/>
                    <a:gd name="T9" fmla="*/ T8 w 21128"/>
                    <a:gd name="T10" fmla="+- 0 10797 227"/>
                    <a:gd name="T11" fmla="*/ 10797 h 21141"/>
                    <a:gd name="T12" fmla="+- 0 10802 238"/>
                    <a:gd name="T13" fmla="*/ T12 w 21128"/>
                    <a:gd name="T14" fmla="+- 0 10797 227"/>
                    <a:gd name="T15" fmla="*/ 10797 h 21141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28" h="21141">
                      <a:moveTo>
                        <a:pt x="20035" y="122"/>
                      </a:moveTo>
                      <a:cubicBezTo>
                        <a:pt x="19142" y="-227"/>
                        <a:pt x="18134" y="195"/>
                        <a:pt x="17778" y="1071"/>
                      </a:cubicBezTo>
                      <a:cubicBezTo>
                        <a:pt x="14571" y="8936"/>
                        <a:pt x="8412" y="14778"/>
                        <a:pt x="1051" y="17867"/>
                      </a:cubicBezTo>
                      <a:lnTo>
                        <a:pt x="1054" y="17867"/>
                      </a:lnTo>
                      <a:cubicBezTo>
                        <a:pt x="172" y="18240"/>
                        <a:pt x="-238" y="19242"/>
                        <a:pt x="142" y="20108"/>
                      </a:cubicBezTo>
                      <a:cubicBezTo>
                        <a:pt x="522" y="20973"/>
                        <a:pt x="1543" y="21372"/>
                        <a:pt x="2425" y="21003"/>
                      </a:cubicBezTo>
                      <a:cubicBezTo>
                        <a:pt x="2459" y="20986"/>
                        <a:pt x="2476" y="20956"/>
                        <a:pt x="2514" y="20936"/>
                      </a:cubicBezTo>
                      <a:cubicBezTo>
                        <a:pt x="10651" y="17491"/>
                        <a:pt x="17459" y="11027"/>
                        <a:pt x="21002" y="2339"/>
                      </a:cubicBezTo>
                      <a:cubicBezTo>
                        <a:pt x="21361" y="1463"/>
                        <a:pt x="20927" y="472"/>
                        <a:pt x="20035" y="12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  <p:sp>
              <p:nvSpPr>
                <p:cNvPr id="16" name="AutoShape 13"/>
                <p:cNvSpPr/>
                <p:nvPr/>
              </p:nvSpPr>
              <p:spPr bwMode="auto">
                <a:xfrm>
                  <a:off x="9275763" y="4566444"/>
                  <a:ext cx="73025" cy="73819"/>
                </a:xfrm>
                <a:custGeom>
                  <a:avLst/>
                  <a:gdLst>
                    <a:gd name="T0" fmla="+- 0 10797 278"/>
                    <a:gd name="T1" fmla="*/ T0 w 21039"/>
                    <a:gd name="T2" fmla="+- 0 10803 281"/>
                    <a:gd name="T3" fmla="*/ 10803 h 21044"/>
                    <a:gd name="T4" fmla="+- 0 10797 278"/>
                    <a:gd name="T5" fmla="*/ T4 w 21039"/>
                    <a:gd name="T6" fmla="+- 0 10803 281"/>
                    <a:gd name="T7" fmla="*/ 10803 h 21044"/>
                    <a:gd name="T8" fmla="+- 0 10797 278"/>
                    <a:gd name="T9" fmla="*/ T8 w 21039"/>
                    <a:gd name="T10" fmla="+- 0 10803 281"/>
                    <a:gd name="T11" fmla="*/ 10803 h 21044"/>
                    <a:gd name="T12" fmla="+- 0 10797 278"/>
                    <a:gd name="T13" fmla="*/ T12 w 21039"/>
                    <a:gd name="T14" fmla="+- 0 10803 281"/>
                    <a:gd name="T15" fmla="*/ 10803 h 21044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039" h="21044">
                      <a:moveTo>
                        <a:pt x="20871" y="1248"/>
                      </a:moveTo>
                      <a:cubicBezTo>
                        <a:pt x="20411" y="197"/>
                        <a:pt x="19177" y="-281"/>
                        <a:pt x="18112" y="169"/>
                      </a:cubicBezTo>
                      <a:cubicBezTo>
                        <a:pt x="18075" y="181"/>
                        <a:pt x="18050" y="214"/>
                        <a:pt x="18021" y="226"/>
                      </a:cubicBezTo>
                      <a:cubicBezTo>
                        <a:pt x="10159" y="3562"/>
                        <a:pt x="3583" y="9820"/>
                        <a:pt x="152" y="18220"/>
                      </a:cubicBezTo>
                      <a:lnTo>
                        <a:pt x="148" y="18220"/>
                      </a:lnTo>
                      <a:cubicBezTo>
                        <a:pt x="-278" y="19278"/>
                        <a:pt x="242" y="20473"/>
                        <a:pt x="1320" y="20896"/>
                      </a:cubicBezTo>
                      <a:cubicBezTo>
                        <a:pt x="2398" y="21318"/>
                        <a:pt x="3620" y="20803"/>
                        <a:pt x="4046" y="19749"/>
                      </a:cubicBezTo>
                      <a:lnTo>
                        <a:pt x="4051" y="19749"/>
                      </a:lnTo>
                      <a:cubicBezTo>
                        <a:pt x="7068" y="12356"/>
                        <a:pt x="12856" y="6858"/>
                        <a:pt x="19764" y="3956"/>
                      </a:cubicBezTo>
                      <a:cubicBezTo>
                        <a:pt x="20830" y="3506"/>
                        <a:pt x="21322" y="2298"/>
                        <a:pt x="20871" y="124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  <p:sp>
              <p:nvSpPr>
                <p:cNvPr id="17" name="AutoShape 14"/>
                <p:cNvSpPr/>
                <p:nvPr/>
              </p:nvSpPr>
              <p:spPr bwMode="auto">
                <a:xfrm>
                  <a:off x="9217819" y="4508500"/>
                  <a:ext cx="103981" cy="105569"/>
                </a:xfrm>
                <a:custGeom>
                  <a:avLst/>
                  <a:gdLst>
                    <a:gd name="T0" fmla="+- 0 10797 198"/>
                    <a:gd name="T1" fmla="*/ T0 w 21199"/>
                    <a:gd name="T2" fmla="+- 0 10802 198"/>
                    <a:gd name="T3" fmla="*/ 10802 h 21208"/>
                    <a:gd name="T4" fmla="+- 0 10797 198"/>
                    <a:gd name="T5" fmla="*/ T4 w 21199"/>
                    <a:gd name="T6" fmla="+- 0 10802 198"/>
                    <a:gd name="T7" fmla="*/ 10802 h 21208"/>
                    <a:gd name="T8" fmla="+- 0 10797 198"/>
                    <a:gd name="T9" fmla="*/ T8 w 21199"/>
                    <a:gd name="T10" fmla="+- 0 10802 198"/>
                    <a:gd name="T11" fmla="*/ 10802 h 21208"/>
                    <a:gd name="T12" fmla="+- 0 10797 198"/>
                    <a:gd name="T13" fmla="*/ T12 w 21199"/>
                    <a:gd name="T14" fmla="+- 0 10802 198"/>
                    <a:gd name="T15" fmla="*/ 10802 h 21208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99" h="21208">
                      <a:moveTo>
                        <a:pt x="21077" y="880"/>
                      </a:moveTo>
                      <a:cubicBezTo>
                        <a:pt x="20753" y="142"/>
                        <a:pt x="19881" y="-198"/>
                        <a:pt x="19129" y="117"/>
                      </a:cubicBezTo>
                      <a:cubicBezTo>
                        <a:pt x="19097" y="131"/>
                        <a:pt x="19071" y="162"/>
                        <a:pt x="19039" y="179"/>
                      </a:cubicBezTo>
                      <a:cubicBezTo>
                        <a:pt x="10706" y="3707"/>
                        <a:pt x="3739" y="10322"/>
                        <a:pt x="106" y="19208"/>
                      </a:cubicBezTo>
                      <a:cubicBezTo>
                        <a:pt x="-198" y="19957"/>
                        <a:pt x="172" y="20803"/>
                        <a:pt x="934" y="21101"/>
                      </a:cubicBezTo>
                      <a:cubicBezTo>
                        <a:pt x="1689" y="21401"/>
                        <a:pt x="2552" y="21041"/>
                        <a:pt x="2859" y="20292"/>
                      </a:cubicBezTo>
                      <a:cubicBezTo>
                        <a:pt x="6206" y="12096"/>
                        <a:pt x="12625" y="6008"/>
                        <a:pt x="20301" y="2787"/>
                      </a:cubicBezTo>
                      <a:cubicBezTo>
                        <a:pt x="21051" y="2469"/>
                        <a:pt x="21402" y="1618"/>
                        <a:pt x="21077" y="88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  <p:sp>
              <p:nvSpPr>
                <p:cNvPr id="18" name="AutoShape 15"/>
                <p:cNvSpPr/>
                <p:nvPr/>
              </p:nvSpPr>
              <p:spPr bwMode="auto">
                <a:xfrm>
                  <a:off x="9247188" y="4537075"/>
                  <a:ext cx="88107" cy="90488"/>
                </a:xfrm>
                <a:custGeom>
                  <a:avLst/>
                  <a:gdLst>
                    <a:gd name="T0" fmla="+- 0 10796 232"/>
                    <a:gd name="T1" fmla="*/ T0 w 21129"/>
                    <a:gd name="T2" fmla="+- 0 10804 234"/>
                    <a:gd name="T3" fmla="*/ 10804 h 21141"/>
                    <a:gd name="T4" fmla="+- 0 10796 232"/>
                    <a:gd name="T5" fmla="*/ T4 w 21129"/>
                    <a:gd name="T6" fmla="+- 0 10804 234"/>
                    <a:gd name="T7" fmla="*/ 10804 h 21141"/>
                    <a:gd name="T8" fmla="+- 0 10796 232"/>
                    <a:gd name="T9" fmla="*/ T8 w 21129"/>
                    <a:gd name="T10" fmla="+- 0 10804 234"/>
                    <a:gd name="T11" fmla="*/ 10804 h 21141"/>
                    <a:gd name="T12" fmla="+- 0 10796 232"/>
                    <a:gd name="T13" fmla="*/ T12 w 21129"/>
                    <a:gd name="T14" fmla="+- 0 10804 234"/>
                    <a:gd name="T15" fmla="*/ 10804 h 21141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29" h="21141">
                      <a:moveTo>
                        <a:pt x="20075" y="3267"/>
                      </a:moveTo>
                      <a:cubicBezTo>
                        <a:pt x="20953" y="2898"/>
                        <a:pt x="21368" y="1899"/>
                        <a:pt x="20987" y="1030"/>
                      </a:cubicBezTo>
                      <a:cubicBezTo>
                        <a:pt x="20611" y="168"/>
                        <a:pt x="19589" y="-234"/>
                        <a:pt x="18707" y="138"/>
                      </a:cubicBezTo>
                      <a:cubicBezTo>
                        <a:pt x="18670" y="152"/>
                        <a:pt x="18649" y="185"/>
                        <a:pt x="18615" y="198"/>
                      </a:cubicBezTo>
                      <a:cubicBezTo>
                        <a:pt x="10481" y="3647"/>
                        <a:pt x="3673" y="10118"/>
                        <a:pt x="124" y="18802"/>
                      </a:cubicBezTo>
                      <a:cubicBezTo>
                        <a:pt x="-232" y="19678"/>
                        <a:pt x="205" y="20666"/>
                        <a:pt x="1094" y="21019"/>
                      </a:cubicBezTo>
                      <a:cubicBezTo>
                        <a:pt x="1983" y="21366"/>
                        <a:pt x="2991" y="20946"/>
                        <a:pt x="3354" y="20071"/>
                      </a:cubicBezTo>
                      <a:cubicBezTo>
                        <a:pt x="6561" y="12205"/>
                        <a:pt x="12717" y="6360"/>
                        <a:pt x="20075" y="3274"/>
                      </a:cubicBezTo>
                      <a:cubicBezTo>
                        <a:pt x="20075" y="3274"/>
                        <a:pt x="20075" y="3267"/>
                        <a:pt x="20075" y="3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</p:grpSp>
        </p:grpSp>
        <p:grpSp>
          <p:nvGrpSpPr>
            <p:cNvPr id="51" name="组合 50"/>
            <p:cNvGrpSpPr/>
            <p:nvPr/>
          </p:nvGrpSpPr>
          <p:grpSpPr>
            <a:xfrm flipH="1">
              <a:off x="9198504" y="1748449"/>
              <a:ext cx="2882560" cy="732525"/>
              <a:chOff x="716469" y="1555679"/>
              <a:chExt cx="2882560" cy="732525"/>
            </a:xfrm>
          </p:grpSpPr>
          <p:sp>
            <p:nvSpPr>
              <p:cNvPr id="52" name="文本框 81"/>
              <p:cNvSpPr txBox="1">
                <a:spLocks noChangeArrowheads="1"/>
              </p:cNvSpPr>
              <p:nvPr/>
            </p:nvSpPr>
            <p:spPr bwMode="auto">
              <a:xfrm flipH="1">
                <a:off x="716469" y="1957369"/>
                <a:ext cx="2852446" cy="33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1400" kern="10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r>
                  <a:rPr lang="zh-CN" altLang="en-US" sz="1200" dirty="0"/>
                  <a:t>Click here to add your text </a:t>
                </a:r>
                <a:endParaRPr lang="zh-CN" altLang="en-US" sz="1200" dirty="0"/>
              </a:p>
            </p:txBody>
          </p:sp>
          <p:sp>
            <p:nvSpPr>
              <p:cNvPr id="53" name="文本框 81"/>
              <p:cNvSpPr txBox="1">
                <a:spLocks noChangeArrowheads="1"/>
              </p:cNvSpPr>
              <p:nvPr/>
            </p:nvSpPr>
            <p:spPr bwMode="auto">
              <a:xfrm>
                <a:off x="1996289" y="1555679"/>
                <a:ext cx="1602740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spcBef>
                    <a:spcPct val="0"/>
                  </a:spcBef>
                  <a:defRPr sz="200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pPr algn="l"/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</a:rPr>
                  <a:t>YOUR TITLE</a:t>
                </a:r>
                <a:endParaRPr lang="en-US" altLang="zh-CN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477703" y="1746554"/>
            <a:ext cx="3752104" cy="1041021"/>
            <a:chOff x="477703" y="1746554"/>
            <a:chExt cx="3752104" cy="1041021"/>
          </a:xfrm>
        </p:grpSpPr>
        <p:grpSp>
          <p:nvGrpSpPr>
            <p:cNvPr id="30" name="Group 3"/>
            <p:cNvGrpSpPr/>
            <p:nvPr/>
          </p:nvGrpSpPr>
          <p:grpSpPr>
            <a:xfrm>
              <a:off x="3442695" y="2000463"/>
              <a:ext cx="787112" cy="787112"/>
              <a:chOff x="3245823" y="1727927"/>
              <a:chExt cx="831273" cy="831273"/>
            </a:xfrm>
          </p:grpSpPr>
          <p:sp>
            <p:nvSpPr>
              <p:cNvPr id="31" name="Oval 10"/>
              <p:cNvSpPr/>
              <p:nvPr/>
            </p:nvSpPr>
            <p:spPr>
              <a:xfrm>
                <a:off x="3245823" y="1727927"/>
                <a:ext cx="831273" cy="831273"/>
              </a:xfrm>
              <a:prstGeom prst="ellipse">
                <a:avLst/>
              </a:prstGeom>
              <a:solidFill>
                <a:srgbClr val="0DC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3469581" y="1949424"/>
                <a:ext cx="383755" cy="383755"/>
                <a:chOff x="4439444" y="1652588"/>
                <a:chExt cx="464344" cy="464344"/>
              </a:xfrm>
              <a:solidFill>
                <a:schemeClr val="bg2"/>
              </a:solidFill>
            </p:grpSpPr>
            <p:sp>
              <p:nvSpPr>
                <p:cNvPr id="33" name="AutoShape 136"/>
                <p:cNvSpPr/>
                <p:nvPr/>
              </p:nvSpPr>
              <p:spPr bwMode="auto">
                <a:xfrm>
                  <a:off x="4686300" y="1710532"/>
                  <a:ext cx="152400" cy="15240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538" y="20579"/>
                      </a:moveTo>
                      <a:lnTo>
                        <a:pt x="19542" y="20579"/>
                      </a:lnTo>
                      <a:cubicBezTo>
                        <a:pt x="19546" y="21142"/>
                        <a:pt x="20004" y="21600"/>
                        <a:pt x="20571" y="21600"/>
                      </a:cubicBezTo>
                      <a:cubicBezTo>
                        <a:pt x="21137" y="21600"/>
                        <a:pt x="21599" y="21138"/>
                        <a:pt x="21599" y="20571"/>
                      </a:cubicBezTo>
                      <a:cubicBezTo>
                        <a:pt x="21599" y="20565"/>
                        <a:pt x="21595" y="20561"/>
                        <a:pt x="21595" y="20555"/>
                      </a:cubicBezTo>
                      <a:cubicBezTo>
                        <a:pt x="21583" y="9221"/>
                        <a:pt x="12411" y="41"/>
                        <a:pt x="1080" y="12"/>
                      </a:cubicBezTo>
                      <a:cubicBezTo>
                        <a:pt x="1064" y="10"/>
                        <a:pt x="1048" y="0"/>
                        <a:pt x="1028" y="0"/>
                      </a:cubicBezTo>
                      <a:cubicBezTo>
                        <a:pt x="458" y="0"/>
                        <a:pt x="0" y="461"/>
                        <a:pt x="0" y="1028"/>
                      </a:cubicBezTo>
                      <a:cubicBezTo>
                        <a:pt x="0" y="1594"/>
                        <a:pt x="458" y="2055"/>
                        <a:pt x="1024" y="2057"/>
                      </a:cubicBezTo>
                      <a:lnTo>
                        <a:pt x="1024" y="2065"/>
                      </a:lnTo>
                      <a:cubicBezTo>
                        <a:pt x="11233" y="2065"/>
                        <a:pt x="19538" y="10370"/>
                        <a:pt x="19538" y="2057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  <p:sp>
              <p:nvSpPr>
                <p:cNvPr id="34" name="AutoShape 137"/>
                <p:cNvSpPr/>
                <p:nvPr/>
              </p:nvSpPr>
              <p:spPr bwMode="auto">
                <a:xfrm>
                  <a:off x="4439444" y="1652588"/>
                  <a:ext cx="464344" cy="464344"/>
                </a:xfrm>
                <a:custGeom>
                  <a:avLst/>
                  <a:gdLst>
                    <a:gd name="T0" fmla="+- 0 10819 195"/>
                    <a:gd name="T1" fmla="*/ T0 w 21248"/>
                    <a:gd name="T2" fmla="*/ 10800 h 21600"/>
                    <a:gd name="T3" fmla="+- 0 10819 195"/>
                    <a:gd name="T4" fmla="*/ T3 w 21248"/>
                    <a:gd name="T5" fmla="*/ 10800 h 21600"/>
                    <a:gd name="T6" fmla="+- 0 10819 195"/>
                    <a:gd name="T7" fmla="*/ T6 w 21248"/>
                    <a:gd name="T8" fmla="*/ 10800 h 21600"/>
                    <a:gd name="T9" fmla="+- 0 10819 195"/>
                    <a:gd name="T10" fmla="*/ T9 w 21248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248" h="21600">
                      <a:moveTo>
                        <a:pt x="19868" y="17133"/>
                      </a:moveTo>
                      <a:cubicBezTo>
                        <a:pt x="19766" y="17386"/>
                        <a:pt x="19525" y="17549"/>
                        <a:pt x="19255" y="17549"/>
                      </a:cubicBezTo>
                      <a:lnTo>
                        <a:pt x="19058" y="17549"/>
                      </a:lnTo>
                      <a:lnTo>
                        <a:pt x="3983" y="2226"/>
                      </a:lnTo>
                      <a:lnTo>
                        <a:pt x="3983" y="2025"/>
                      </a:lnTo>
                      <a:cubicBezTo>
                        <a:pt x="3983" y="1750"/>
                        <a:pt x="4144" y="1506"/>
                        <a:pt x="4393" y="1401"/>
                      </a:cubicBezTo>
                      <a:cubicBezTo>
                        <a:pt x="4475" y="1367"/>
                        <a:pt x="4560" y="1350"/>
                        <a:pt x="4647" y="1350"/>
                      </a:cubicBezTo>
                      <a:cubicBezTo>
                        <a:pt x="4824" y="1350"/>
                        <a:pt x="4991" y="1420"/>
                        <a:pt x="5116" y="1547"/>
                      </a:cubicBezTo>
                      <a:lnTo>
                        <a:pt x="19724" y="16397"/>
                      </a:lnTo>
                      <a:cubicBezTo>
                        <a:pt x="19915" y="16591"/>
                        <a:pt x="19972" y="16880"/>
                        <a:pt x="19868" y="17133"/>
                      </a:cubicBezTo>
                      <a:moveTo>
                        <a:pt x="10121" y="17549"/>
                      </a:moveTo>
                      <a:cubicBezTo>
                        <a:pt x="10017" y="17549"/>
                        <a:pt x="9922" y="17586"/>
                        <a:pt x="9824" y="17609"/>
                      </a:cubicBezTo>
                      <a:lnTo>
                        <a:pt x="3923" y="11612"/>
                      </a:lnTo>
                      <a:cubicBezTo>
                        <a:pt x="3946" y="11512"/>
                        <a:pt x="3982" y="11415"/>
                        <a:pt x="3982" y="11311"/>
                      </a:cubicBezTo>
                      <a:lnTo>
                        <a:pt x="3983" y="3180"/>
                      </a:lnTo>
                      <a:lnTo>
                        <a:pt x="18119" y="17549"/>
                      </a:lnTo>
                      <a:cubicBezTo>
                        <a:pt x="18119" y="17549"/>
                        <a:pt x="10121" y="17549"/>
                        <a:pt x="10121" y="17549"/>
                      </a:cubicBezTo>
                      <a:close/>
                      <a:moveTo>
                        <a:pt x="9182" y="17945"/>
                      </a:moveTo>
                      <a:lnTo>
                        <a:pt x="7109" y="20052"/>
                      </a:lnTo>
                      <a:cubicBezTo>
                        <a:pt x="6939" y="20224"/>
                        <a:pt x="6742" y="20249"/>
                        <a:pt x="6640" y="20249"/>
                      </a:cubicBezTo>
                      <a:cubicBezTo>
                        <a:pt x="6537" y="20249"/>
                        <a:pt x="6339" y="20224"/>
                        <a:pt x="6170" y="20052"/>
                      </a:cubicBezTo>
                      <a:lnTo>
                        <a:pt x="1522" y="15327"/>
                      </a:lnTo>
                      <a:cubicBezTo>
                        <a:pt x="1352" y="15154"/>
                        <a:pt x="1327" y="14953"/>
                        <a:pt x="1327" y="14850"/>
                      </a:cubicBezTo>
                      <a:cubicBezTo>
                        <a:pt x="1327" y="14745"/>
                        <a:pt x="1352" y="14544"/>
                        <a:pt x="1522" y="14373"/>
                      </a:cubicBezTo>
                      <a:lnTo>
                        <a:pt x="3593" y="12266"/>
                      </a:lnTo>
                      <a:cubicBezTo>
                        <a:pt x="3599" y="12260"/>
                        <a:pt x="3601" y="12251"/>
                        <a:pt x="3607" y="12245"/>
                      </a:cubicBezTo>
                      <a:lnTo>
                        <a:pt x="9202" y="17932"/>
                      </a:lnTo>
                      <a:cubicBezTo>
                        <a:pt x="9196" y="17937"/>
                        <a:pt x="9187" y="17939"/>
                        <a:pt x="9182" y="17945"/>
                      </a:cubicBezTo>
                      <a:moveTo>
                        <a:pt x="6056" y="593"/>
                      </a:moveTo>
                      <a:cubicBezTo>
                        <a:pt x="5675" y="205"/>
                        <a:pt x="5165" y="0"/>
                        <a:pt x="4647" y="0"/>
                      </a:cubicBezTo>
                      <a:cubicBezTo>
                        <a:pt x="4390" y="0"/>
                        <a:pt x="4132" y="49"/>
                        <a:pt x="3885" y="154"/>
                      </a:cubicBezTo>
                      <a:cubicBezTo>
                        <a:pt x="3141" y="467"/>
                        <a:pt x="2655" y="1205"/>
                        <a:pt x="2655" y="2025"/>
                      </a:cubicBezTo>
                      <a:lnTo>
                        <a:pt x="2654" y="11311"/>
                      </a:lnTo>
                      <a:lnTo>
                        <a:pt x="583" y="13418"/>
                      </a:lnTo>
                      <a:cubicBezTo>
                        <a:pt x="-195" y="14208"/>
                        <a:pt x="-195" y="15491"/>
                        <a:pt x="583" y="16281"/>
                      </a:cubicBezTo>
                      <a:lnTo>
                        <a:pt x="5231" y="21006"/>
                      </a:lnTo>
                      <a:cubicBezTo>
                        <a:pt x="5620" y="21402"/>
                        <a:pt x="6131" y="21599"/>
                        <a:pt x="6640" y="21599"/>
                      </a:cubicBezTo>
                      <a:cubicBezTo>
                        <a:pt x="7150" y="21599"/>
                        <a:pt x="7659" y="21402"/>
                        <a:pt x="8048" y="21006"/>
                      </a:cubicBezTo>
                      <a:lnTo>
                        <a:pt x="10121" y="18900"/>
                      </a:lnTo>
                      <a:lnTo>
                        <a:pt x="19255" y="18900"/>
                      </a:lnTo>
                      <a:cubicBezTo>
                        <a:pt x="20062" y="18900"/>
                        <a:pt x="20788" y="18407"/>
                        <a:pt x="21095" y="17650"/>
                      </a:cubicBezTo>
                      <a:cubicBezTo>
                        <a:pt x="21405" y="16893"/>
                        <a:pt x="21234" y="16022"/>
                        <a:pt x="20663" y="15443"/>
                      </a:cubicBezTo>
                      <a:cubicBezTo>
                        <a:pt x="20663" y="15443"/>
                        <a:pt x="6056" y="593"/>
                        <a:pt x="6056" y="59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  <p:sp>
              <p:nvSpPr>
                <p:cNvPr id="35" name="AutoShape 138"/>
                <p:cNvSpPr/>
                <p:nvPr/>
              </p:nvSpPr>
              <p:spPr bwMode="auto">
                <a:xfrm>
                  <a:off x="4686300" y="1652588"/>
                  <a:ext cx="217488" cy="2174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437" y="2880"/>
                      </a:moveTo>
                      <a:lnTo>
                        <a:pt x="1437" y="2885"/>
                      </a:lnTo>
                      <a:cubicBezTo>
                        <a:pt x="10965" y="2885"/>
                        <a:pt x="18717" y="10637"/>
                        <a:pt x="18717" y="20165"/>
                      </a:cubicBezTo>
                      <a:lnTo>
                        <a:pt x="18720" y="20165"/>
                      </a:lnTo>
                      <a:cubicBezTo>
                        <a:pt x="18722" y="20959"/>
                        <a:pt x="19366" y="21600"/>
                        <a:pt x="20160" y="21600"/>
                      </a:cubicBezTo>
                      <a:cubicBezTo>
                        <a:pt x="20955" y="21600"/>
                        <a:pt x="21599" y="20956"/>
                        <a:pt x="21599" y="20160"/>
                      </a:cubicBezTo>
                      <a:cubicBezTo>
                        <a:pt x="21599" y="20155"/>
                        <a:pt x="21597" y="20152"/>
                        <a:pt x="21597" y="20148"/>
                      </a:cubicBezTo>
                      <a:cubicBezTo>
                        <a:pt x="21588" y="9034"/>
                        <a:pt x="12588" y="28"/>
                        <a:pt x="1476" y="8"/>
                      </a:cubicBezTo>
                      <a:cubicBezTo>
                        <a:pt x="1465" y="7"/>
                        <a:pt x="1454" y="0"/>
                        <a:pt x="1440" y="0"/>
                      </a:cubicBezTo>
                      <a:cubicBezTo>
                        <a:pt x="644" y="0"/>
                        <a:pt x="0" y="644"/>
                        <a:pt x="0" y="1440"/>
                      </a:cubicBezTo>
                      <a:cubicBezTo>
                        <a:pt x="0" y="2234"/>
                        <a:pt x="644" y="2878"/>
                        <a:pt x="1437" y="288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</p:grpSp>
        </p:grpSp>
        <p:grpSp>
          <p:nvGrpSpPr>
            <p:cNvPr id="54" name="组合 53"/>
            <p:cNvGrpSpPr/>
            <p:nvPr/>
          </p:nvGrpSpPr>
          <p:grpSpPr>
            <a:xfrm>
              <a:off x="477703" y="1746554"/>
              <a:ext cx="2852446" cy="730945"/>
              <a:chOff x="1018940" y="2802835"/>
              <a:chExt cx="2852446" cy="730945"/>
            </a:xfrm>
          </p:grpSpPr>
          <p:sp>
            <p:nvSpPr>
              <p:cNvPr id="55" name="文本框 81"/>
              <p:cNvSpPr txBox="1">
                <a:spLocks noChangeArrowheads="1"/>
              </p:cNvSpPr>
              <p:nvPr/>
            </p:nvSpPr>
            <p:spPr bwMode="auto">
              <a:xfrm>
                <a:off x="1018940" y="3202945"/>
                <a:ext cx="2852446" cy="33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1400" kern="10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pPr algn="r"/>
                <a:r>
                  <a:rPr lang="zh-CN" altLang="en-US" sz="1200" dirty="0"/>
                  <a:t>Click here to add your text </a:t>
                </a:r>
                <a:endParaRPr lang="zh-CN" altLang="en-US" sz="1200" dirty="0"/>
              </a:p>
            </p:txBody>
          </p:sp>
          <p:sp>
            <p:nvSpPr>
              <p:cNvPr id="56" name="文本框 81"/>
              <p:cNvSpPr txBox="1">
                <a:spLocks noChangeArrowheads="1"/>
              </p:cNvSpPr>
              <p:nvPr/>
            </p:nvSpPr>
            <p:spPr bwMode="auto">
              <a:xfrm flipH="1">
                <a:off x="2268646" y="2802835"/>
                <a:ext cx="1602740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spcBef>
                    <a:spcPct val="0"/>
                  </a:spcBef>
                  <a:defRPr sz="200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pPr algn="r"/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</a:rPr>
                  <a:t>YOUR TITLE</a:t>
                </a:r>
                <a:endParaRPr lang="en-US" altLang="zh-CN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8053104" y="3524253"/>
            <a:ext cx="4027602" cy="874025"/>
            <a:chOff x="8053104" y="3524253"/>
            <a:chExt cx="4027602" cy="874025"/>
          </a:xfrm>
        </p:grpSpPr>
        <p:grpSp>
          <p:nvGrpSpPr>
            <p:cNvPr id="24" name="Group 42"/>
            <p:cNvGrpSpPr/>
            <p:nvPr/>
          </p:nvGrpSpPr>
          <p:grpSpPr>
            <a:xfrm>
              <a:off x="8053104" y="3611166"/>
              <a:ext cx="787112" cy="787112"/>
              <a:chOff x="8114903" y="3428999"/>
              <a:chExt cx="831273" cy="831273"/>
            </a:xfrm>
          </p:grpSpPr>
          <p:sp>
            <p:nvSpPr>
              <p:cNvPr id="25" name="Oval 13"/>
              <p:cNvSpPr/>
              <p:nvPr/>
            </p:nvSpPr>
            <p:spPr>
              <a:xfrm>
                <a:off x="8114903" y="3428999"/>
                <a:ext cx="831273" cy="831273"/>
              </a:xfrm>
              <a:prstGeom prst="ellipse">
                <a:avLst/>
              </a:prstGeom>
              <a:solidFill>
                <a:srgbClr val="0DC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6" name="Group 27"/>
              <p:cNvGrpSpPr/>
              <p:nvPr/>
            </p:nvGrpSpPr>
            <p:grpSpPr>
              <a:xfrm>
                <a:off x="8337871" y="3678854"/>
                <a:ext cx="384412" cy="323405"/>
                <a:chOff x="5368132" y="2625725"/>
                <a:chExt cx="465138" cy="391319"/>
              </a:xfrm>
              <a:solidFill>
                <a:schemeClr val="bg2"/>
              </a:solidFill>
            </p:grpSpPr>
            <p:sp>
              <p:nvSpPr>
                <p:cNvPr id="27" name="AutoShape 120"/>
                <p:cNvSpPr/>
                <p:nvPr/>
              </p:nvSpPr>
              <p:spPr bwMode="auto">
                <a:xfrm>
                  <a:off x="5484813" y="2727325"/>
                  <a:ext cx="231775" cy="23177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48" y="16070"/>
                      </a:moveTo>
                      <a:cubicBezTo>
                        <a:pt x="14037" y="19468"/>
                        <a:pt x="8925" y="19859"/>
                        <a:pt x="5529" y="16948"/>
                      </a:cubicBezTo>
                      <a:cubicBezTo>
                        <a:pt x="2130" y="14038"/>
                        <a:pt x="1740" y="8924"/>
                        <a:pt x="4651" y="5527"/>
                      </a:cubicBezTo>
                      <a:cubicBezTo>
                        <a:pt x="7559" y="2131"/>
                        <a:pt x="12674" y="1740"/>
                        <a:pt x="16070" y="4650"/>
                      </a:cubicBezTo>
                      <a:cubicBezTo>
                        <a:pt x="19466" y="7560"/>
                        <a:pt x="19859" y="12673"/>
                        <a:pt x="16948" y="16070"/>
                      </a:cubicBezTo>
                      <a:moveTo>
                        <a:pt x="10800" y="0"/>
                      </a:moveTo>
                      <a:cubicBezTo>
                        <a:pt x="4833" y="0"/>
                        <a:pt x="0" y="4834"/>
                        <a:pt x="0" y="10800"/>
                      </a:cubicBezTo>
                      <a:cubicBezTo>
                        <a:pt x="0" y="16765"/>
                        <a:pt x="4833" y="21599"/>
                        <a:pt x="10800" y="21599"/>
                      </a:cubicBezTo>
                      <a:cubicBezTo>
                        <a:pt x="16764" y="21599"/>
                        <a:pt x="21600" y="16765"/>
                        <a:pt x="21600" y="10800"/>
                      </a:cubicBezTo>
                      <a:cubicBezTo>
                        <a:pt x="21600" y="483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8" name="AutoShape 121"/>
                <p:cNvSpPr/>
                <p:nvPr/>
              </p:nvSpPr>
              <p:spPr bwMode="auto">
                <a:xfrm>
                  <a:off x="5542757" y="2785269"/>
                  <a:ext cx="65088" cy="650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200" y="0"/>
                      </a:moveTo>
                      <a:cubicBezTo>
                        <a:pt x="8596" y="0"/>
                        <a:pt x="0" y="8596"/>
                        <a:pt x="0" y="19195"/>
                      </a:cubicBezTo>
                      <a:lnTo>
                        <a:pt x="0" y="19199"/>
                      </a:lnTo>
                      <a:cubicBezTo>
                        <a:pt x="0" y="20524"/>
                        <a:pt x="1068" y="21599"/>
                        <a:pt x="2400" y="21599"/>
                      </a:cubicBezTo>
                      <a:cubicBezTo>
                        <a:pt x="3721" y="21599"/>
                        <a:pt x="4800" y="20524"/>
                        <a:pt x="4800" y="19199"/>
                      </a:cubicBezTo>
                      <a:lnTo>
                        <a:pt x="4800" y="19195"/>
                      </a:lnTo>
                      <a:cubicBezTo>
                        <a:pt x="4800" y="11247"/>
                        <a:pt x="11240" y="4799"/>
                        <a:pt x="19200" y="4799"/>
                      </a:cubicBezTo>
                      <a:cubicBezTo>
                        <a:pt x="20521" y="4799"/>
                        <a:pt x="21600" y="3724"/>
                        <a:pt x="21600" y="2399"/>
                      </a:cubicBezTo>
                      <a:cubicBezTo>
                        <a:pt x="21600" y="1075"/>
                        <a:pt x="20521" y="0"/>
                        <a:pt x="192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9" name="AutoShape 122"/>
                <p:cNvSpPr/>
                <p:nvPr/>
              </p:nvSpPr>
              <p:spPr bwMode="auto">
                <a:xfrm>
                  <a:off x="5368132" y="2625725"/>
                  <a:ext cx="465138" cy="39131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9199"/>
                      </a:moveTo>
                      <a:cubicBezTo>
                        <a:pt x="20249" y="19642"/>
                        <a:pt x="19948" y="19999"/>
                        <a:pt x="19575" y="19999"/>
                      </a:cubicBezTo>
                      <a:lnTo>
                        <a:pt x="2024" y="19999"/>
                      </a:lnTo>
                      <a:cubicBezTo>
                        <a:pt x="1651" y="19999"/>
                        <a:pt x="1349" y="19642"/>
                        <a:pt x="1349" y="19199"/>
                      </a:cubicBezTo>
                      <a:lnTo>
                        <a:pt x="1349" y="7200"/>
                      </a:lnTo>
                      <a:cubicBezTo>
                        <a:pt x="1349" y="6809"/>
                        <a:pt x="1588" y="6475"/>
                        <a:pt x="1914" y="6411"/>
                      </a:cubicBezTo>
                      <a:lnTo>
                        <a:pt x="5588" y="5684"/>
                      </a:lnTo>
                      <a:lnTo>
                        <a:pt x="6797" y="2103"/>
                      </a:lnTo>
                      <a:cubicBezTo>
                        <a:pt x="6900" y="1799"/>
                        <a:pt x="7148" y="1600"/>
                        <a:pt x="7424" y="1600"/>
                      </a:cubicBezTo>
                      <a:lnTo>
                        <a:pt x="14174" y="1600"/>
                      </a:lnTo>
                      <a:cubicBezTo>
                        <a:pt x="14450" y="1600"/>
                        <a:pt x="14698" y="1799"/>
                        <a:pt x="14801" y="2103"/>
                      </a:cubicBezTo>
                      <a:lnTo>
                        <a:pt x="16010" y="5684"/>
                      </a:lnTo>
                      <a:lnTo>
                        <a:pt x="19685" y="6411"/>
                      </a:lnTo>
                      <a:cubicBezTo>
                        <a:pt x="20011" y="6475"/>
                        <a:pt x="20249" y="6809"/>
                        <a:pt x="20249" y="7200"/>
                      </a:cubicBezTo>
                      <a:cubicBezTo>
                        <a:pt x="20249" y="7200"/>
                        <a:pt x="20249" y="19199"/>
                        <a:pt x="20249" y="19199"/>
                      </a:cubicBezTo>
                      <a:close/>
                      <a:moveTo>
                        <a:pt x="19907" y="4832"/>
                      </a:moveTo>
                      <a:lnTo>
                        <a:pt x="16981" y="4254"/>
                      </a:lnTo>
                      <a:lnTo>
                        <a:pt x="16054" y="1507"/>
                      </a:lnTo>
                      <a:cubicBezTo>
                        <a:pt x="15745" y="591"/>
                        <a:pt x="15006" y="0"/>
                        <a:pt x="14174" y="0"/>
                      </a:cubicBezTo>
                      <a:lnTo>
                        <a:pt x="7424" y="0"/>
                      </a:lnTo>
                      <a:cubicBezTo>
                        <a:pt x="6593" y="0"/>
                        <a:pt x="5854" y="591"/>
                        <a:pt x="5543" y="1509"/>
                      </a:cubicBezTo>
                      <a:lnTo>
                        <a:pt x="4618" y="4254"/>
                      </a:lnTo>
                      <a:lnTo>
                        <a:pt x="1692" y="4832"/>
                      </a:lnTo>
                      <a:cubicBezTo>
                        <a:pt x="711" y="5025"/>
                        <a:pt x="0" y="6020"/>
                        <a:pt x="0" y="7200"/>
                      </a:cubicBezTo>
                      <a:lnTo>
                        <a:pt x="0" y="19199"/>
                      </a:lnTo>
                      <a:cubicBezTo>
                        <a:pt x="0" y="20523"/>
                        <a:pt x="908" y="21600"/>
                        <a:pt x="2024" y="21600"/>
                      </a:cubicBezTo>
                      <a:lnTo>
                        <a:pt x="19575" y="21600"/>
                      </a:lnTo>
                      <a:cubicBezTo>
                        <a:pt x="20691" y="21600"/>
                        <a:pt x="21600" y="20523"/>
                        <a:pt x="21600" y="19199"/>
                      </a:cubicBezTo>
                      <a:lnTo>
                        <a:pt x="21600" y="7200"/>
                      </a:lnTo>
                      <a:cubicBezTo>
                        <a:pt x="21600" y="6020"/>
                        <a:pt x="20888" y="5025"/>
                        <a:pt x="19907" y="483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57" name="组合 56"/>
            <p:cNvGrpSpPr/>
            <p:nvPr/>
          </p:nvGrpSpPr>
          <p:grpSpPr>
            <a:xfrm flipH="1">
              <a:off x="9228260" y="3524253"/>
              <a:ext cx="2852446" cy="738565"/>
              <a:chOff x="633441" y="3789873"/>
              <a:chExt cx="2852446" cy="738565"/>
            </a:xfrm>
          </p:grpSpPr>
          <p:sp>
            <p:nvSpPr>
              <p:cNvPr id="58" name="文本框 81"/>
              <p:cNvSpPr txBox="1">
                <a:spLocks noChangeArrowheads="1"/>
              </p:cNvSpPr>
              <p:nvPr/>
            </p:nvSpPr>
            <p:spPr bwMode="auto">
              <a:xfrm flipH="1">
                <a:off x="633441" y="4197603"/>
                <a:ext cx="2852446" cy="33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1400" kern="10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r>
                  <a:rPr lang="zh-CN" altLang="en-US" sz="1200" dirty="0"/>
                  <a:t>Click here to add your text </a:t>
                </a:r>
                <a:endParaRPr lang="zh-CN" altLang="en-US" sz="1200" dirty="0"/>
              </a:p>
            </p:txBody>
          </p:sp>
          <p:sp>
            <p:nvSpPr>
              <p:cNvPr id="59" name="文本框 81"/>
              <p:cNvSpPr txBox="1">
                <a:spLocks noChangeArrowheads="1"/>
              </p:cNvSpPr>
              <p:nvPr/>
            </p:nvSpPr>
            <p:spPr bwMode="auto">
              <a:xfrm>
                <a:off x="1882988" y="3789873"/>
                <a:ext cx="1602740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spcBef>
                    <a:spcPct val="0"/>
                  </a:spcBef>
                  <a:defRPr sz="200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pPr algn="l"/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</a:rPr>
                  <a:t>YOUR TITLE</a:t>
                </a:r>
                <a:endParaRPr lang="en-US" altLang="zh-CN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657205" y="3531958"/>
            <a:ext cx="3572602" cy="866320"/>
            <a:chOff x="657205" y="3531958"/>
            <a:chExt cx="3572602" cy="866320"/>
          </a:xfrm>
        </p:grpSpPr>
        <p:grpSp>
          <p:nvGrpSpPr>
            <p:cNvPr id="19" name="Group 43"/>
            <p:cNvGrpSpPr/>
            <p:nvPr/>
          </p:nvGrpSpPr>
          <p:grpSpPr>
            <a:xfrm>
              <a:off x="3442695" y="3611166"/>
              <a:ext cx="787112" cy="787112"/>
              <a:chOff x="3245823" y="3429000"/>
              <a:chExt cx="831273" cy="831273"/>
            </a:xfrm>
          </p:grpSpPr>
          <p:sp>
            <p:nvSpPr>
              <p:cNvPr id="20" name="Oval 11"/>
              <p:cNvSpPr/>
              <p:nvPr/>
            </p:nvSpPr>
            <p:spPr>
              <a:xfrm>
                <a:off x="3245823" y="3429000"/>
                <a:ext cx="831273" cy="831273"/>
              </a:xfrm>
              <a:prstGeom prst="ellipse">
                <a:avLst/>
              </a:prstGeom>
              <a:solidFill>
                <a:srgbClr val="059C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21" name="Group 24"/>
              <p:cNvGrpSpPr/>
              <p:nvPr/>
            </p:nvGrpSpPr>
            <p:grpSpPr>
              <a:xfrm>
                <a:off x="3541739" y="3652429"/>
                <a:ext cx="263709" cy="384412"/>
                <a:chOff x="3582988" y="3510757"/>
                <a:chExt cx="319088" cy="465138"/>
              </a:xfrm>
              <a:solidFill>
                <a:schemeClr val="bg2"/>
              </a:solidFill>
            </p:grpSpPr>
            <p:sp>
              <p:nvSpPr>
                <p:cNvPr id="22" name="AutoShape 113"/>
                <p:cNvSpPr/>
                <p:nvPr/>
              </p:nvSpPr>
              <p:spPr bwMode="auto">
                <a:xfrm>
                  <a:off x="3582988" y="3510757"/>
                  <a:ext cx="319088" cy="46513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5386" y="14175"/>
                      </a:moveTo>
                      <a:lnTo>
                        <a:pt x="6223" y="14175"/>
                      </a:lnTo>
                      <a:cubicBezTo>
                        <a:pt x="5734" y="13446"/>
                        <a:pt x="5147" y="12716"/>
                        <a:pt x="4568" y="12003"/>
                      </a:cubicBezTo>
                      <a:cubicBezTo>
                        <a:pt x="3287" y="10427"/>
                        <a:pt x="1963" y="8797"/>
                        <a:pt x="1963" y="7425"/>
                      </a:cubicBezTo>
                      <a:cubicBezTo>
                        <a:pt x="1963" y="4075"/>
                        <a:pt x="5927" y="1350"/>
                        <a:pt x="10800" y="1350"/>
                      </a:cubicBezTo>
                      <a:cubicBezTo>
                        <a:pt x="15672" y="1350"/>
                        <a:pt x="19636" y="4075"/>
                        <a:pt x="19636" y="7425"/>
                      </a:cubicBezTo>
                      <a:cubicBezTo>
                        <a:pt x="19636" y="8787"/>
                        <a:pt x="18312" y="10425"/>
                        <a:pt x="17029" y="12011"/>
                      </a:cubicBezTo>
                      <a:cubicBezTo>
                        <a:pt x="16455" y="12723"/>
                        <a:pt x="15873" y="13449"/>
                        <a:pt x="15386" y="14175"/>
                      </a:cubicBezTo>
                      <a:moveTo>
                        <a:pt x="10800" y="20249"/>
                      </a:moveTo>
                      <a:cubicBezTo>
                        <a:pt x="9805" y="20249"/>
                        <a:pt x="9347" y="20171"/>
                        <a:pt x="8839" y="19406"/>
                      </a:cubicBezTo>
                      <a:lnTo>
                        <a:pt x="13000" y="19048"/>
                      </a:lnTo>
                      <a:cubicBezTo>
                        <a:pt x="12398" y="20164"/>
                        <a:pt x="11959" y="20249"/>
                        <a:pt x="10800" y="20249"/>
                      </a:cubicBezTo>
                      <a:moveTo>
                        <a:pt x="7595" y="16813"/>
                      </a:moveTo>
                      <a:cubicBezTo>
                        <a:pt x="7417" y="16407"/>
                        <a:pt x="7215" y="15978"/>
                        <a:pt x="6991" y="15525"/>
                      </a:cubicBezTo>
                      <a:lnTo>
                        <a:pt x="14616" y="15525"/>
                      </a:lnTo>
                      <a:cubicBezTo>
                        <a:pt x="14496" y="15767"/>
                        <a:pt x="14375" y="16010"/>
                        <a:pt x="14270" y="16239"/>
                      </a:cubicBezTo>
                      <a:cubicBezTo>
                        <a:pt x="14270" y="16239"/>
                        <a:pt x="7595" y="16813"/>
                        <a:pt x="7595" y="16813"/>
                      </a:cubicBezTo>
                      <a:close/>
                      <a:moveTo>
                        <a:pt x="13345" y="18343"/>
                      </a:moveTo>
                      <a:lnTo>
                        <a:pt x="8476" y="18762"/>
                      </a:lnTo>
                      <a:cubicBezTo>
                        <a:pt x="8303" y="18416"/>
                        <a:pt x="8116" y="18011"/>
                        <a:pt x="7890" y="17483"/>
                      </a:cubicBezTo>
                      <a:cubicBezTo>
                        <a:pt x="7887" y="17477"/>
                        <a:pt x="7883" y="17469"/>
                        <a:pt x="7881" y="17462"/>
                      </a:cubicBezTo>
                      <a:lnTo>
                        <a:pt x="13957" y="16941"/>
                      </a:lnTo>
                      <a:cubicBezTo>
                        <a:pt x="13871" y="17140"/>
                        <a:pt x="13778" y="17350"/>
                        <a:pt x="13698" y="17537"/>
                      </a:cubicBezTo>
                      <a:cubicBezTo>
                        <a:pt x="13569" y="17841"/>
                        <a:pt x="13453" y="18104"/>
                        <a:pt x="13345" y="18343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3324"/>
                        <a:pt x="0" y="7425"/>
                      </a:cubicBezTo>
                      <a:cubicBezTo>
                        <a:pt x="0" y="10146"/>
                        <a:pt x="3621" y="13029"/>
                        <a:pt x="4939" y="15562"/>
                      </a:cubicBezTo>
                      <a:cubicBezTo>
                        <a:pt x="6906" y="19339"/>
                        <a:pt x="6688" y="21599"/>
                        <a:pt x="10800" y="21599"/>
                      </a:cubicBezTo>
                      <a:cubicBezTo>
                        <a:pt x="14972" y="21599"/>
                        <a:pt x="14692" y="19349"/>
                        <a:pt x="16660" y="15577"/>
                      </a:cubicBezTo>
                      <a:cubicBezTo>
                        <a:pt x="17983" y="13039"/>
                        <a:pt x="21600" y="10124"/>
                        <a:pt x="21600" y="7425"/>
                      </a:cubicBezTo>
                      <a:cubicBezTo>
                        <a:pt x="21600" y="332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  <p:sp>
              <p:nvSpPr>
                <p:cNvPr id="23" name="AutoShape 114"/>
                <p:cNvSpPr/>
                <p:nvPr/>
              </p:nvSpPr>
              <p:spPr bwMode="auto">
                <a:xfrm>
                  <a:off x="3655219" y="3583782"/>
                  <a:ext cx="94456" cy="9445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938" y="0"/>
                      </a:moveTo>
                      <a:cubicBezTo>
                        <a:pt x="8943" y="0"/>
                        <a:pt x="0" y="8942"/>
                        <a:pt x="0" y="19938"/>
                      </a:cubicBezTo>
                      <a:cubicBezTo>
                        <a:pt x="0" y="20855"/>
                        <a:pt x="743" y="21600"/>
                        <a:pt x="1661" y="21600"/>
                      </a:cubicBezTo>
                      <a:cubicBezTo>
                        <a:pt x="2579" y="21600"/>
                        <a:pt x="3323" y="20855"/>
                        <a:pt x="3323" y="19938"/>
                      </a:cubicBezTo>
                      <a:cubicBezTo>
                        <a:pt x="3323" y="10777"/>
                        <a:pt x="10777" y="3323"/>
                        <a:pt x="19938" y="3323"/>
                      </a:cubicBezTo>
                      <a:cubicBezTo>
                        <a:pt x="20856" y="3323"/>
                        <a:pt x="21600" y="2578"/>
                        <a:pt x="21600" y="1661"/>
                      </a:cubicBezTo>
                      <a:cubicBezTo>
                        <a:pt x="21600" y="744"/>
                        <a:pt x="20856" y="0"/>
                        <a:pt x="19938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</p:grpSp>
        </p:grpSp>
        <p:grpSp>
          <p:nvGrpSpPr>
            <p:cNvPr id="60" name="组合 59"/>
            <p:cNvGrpSpPr/>
            <p:nvPr/>
          </p:nvGrpSpPr>
          <p:grpSpPr>
            <a:xfrm>
              <a:off x="657205" y="3531958"/>
              <a:ext cx="2693680" cy="730945"/>
              <a:chOff x="1177706" y="4710099"/>
              <a:chExt cx="2693680" cy="730945"/>
            </a:xfrm>
          </p:grpSpPr>
          <p:sp>
            <p:nvSpPr>
              <p:cNvPr id="61" name="文本框 81"/>
              <p:cNvSpPr txBox="1">
                <a:spLocks noChangeArrowheads="1"/>
              </p:cNvSpPr>
              <p:nvPr/>
            </p:nvSpPr>
            <p:spPr bwMode="auto">
              <a:xfrm>
                <a:off x="1177706" y="5110209"/>
                <a:ext cx="2693680" cy="33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30000"/>
                  </a:lnSpc>
                  <a:defRPr sz="1400" kern="10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pPr algn="r"/>
                <a:r>
                  <a:rPr lang="zh-CN" altLang="en-US" sz="1200" dirty="0"/>
                  <a:t>Click here to add your text </a:t>
                </a:r>
                <a:endParaRPr lang="zh-CN" altLang="en-US" sz="1200" dirty="0"/>
              </a:p>
            </p:txBody>
          </p:sp>
          <p:sp>
            <p:nvSpPr>
              <p:cNvPr id="62" name="文本框 81"/>
              <p:cNvSpPr txBox="1">
                <a:spLocks noChangeArrowheads="1"/>
              </p:cNvSpPr>
              <p:nvPr/>
            </p:nvSpPr>
            <p:spPr bwMode="auto">
              <a:xfrm flipH="1">
                <a:off x="2268646" y="4710099"/>
                <a:ext cx="1602740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>
                  <a:spcBef>
                    <a:spcPct val="0"/>
                  </a:spcBef>
                  <a:defRPr sz="200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defRPr>
                </a:lvl1pPr>
              </a:lstStyle>
              <a:p>
                <a:pPr algn="r"/>
                <a:r>
                  <a:rPr lang="en-US" altLang="zh-CN" dirty="0">
                    <a:solidFill>
                      <a:schemeClr val="bg2">
                        <a:lumMod val="25000"/>
                      </a:schemeClr>
                    </a:solidFill>
                  </a:rPr>
                  <a:t>YOUR TITLE</a:t>
                </a:r>
                <a:endParaRPr lang="en-US" altLang="zh-CN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000">
        <p14:prism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609138" y="1918915"/>
            <a:ext cx="1023937" cy="2614612"/>
            <a:chOff x="6518260" y="1252165"/>
            <a:chExt cx="1023937" cy="2614612"/>
          </a:xfrm>
          <a:solidFill>
            <a:srgbClr val="4F81BD"/>
          </a:solidFill>
        </p:grpSpPr>
        <p:sp>
          <p:nvSpPr>
            <p:cNvPr id="3" name="Freeform 5"/>
            <p:cNvSpPr>
              <a:spLocks noChangeArrowheads="1"/>
            </p:cNvSpPr>
            <p:nvPr/>
          </p:nvSpPr>
          <p:spPr bwMode="auto">
            <a:xfrm>
              <a:off x="6518260" y="1703015"/>
              <a:ext cx="1023937" cy="2163762"/>
            </a:xfrm>
            <a:custGeom>
              <a:avLst/>
              <a:gdLst>
                <a:gd name="T0" fmla="*/ 207 w 273"/>
                <a:gd name="T1" fmla="*/ 0 h 577"/>
                <a:gd name="T2" fmla="*/ 70 w 273"/>
                <a:gd name="T3" fmla="*/ 0 h 577"/>
                <a:gd name="T4" fmla="*/ 0 w 273"/>
                <a:gd name="T5" fmla="*/ 56 h 577"/>
                <a:gd name="T6" fmla="*/ 0 w 273"/>
                <a:gd name="T7" fmla="*/ 58 h 577"/>
                <a:gd name="T8" fmla="*/ 0 w 273"/>
                <a:gd name="T9" fmla="*/ 67 h 577"/>
                <a:gd name="T10" fmla="*/ 0 w 273"/>
                <a:gd name="T11" fmla="*/ 259 h 577"/>
                <a:gd name="T12" fmla="*/ 23 w 273"/>
                <a:gd name="T13" fmla="*/ 282 h 577"/>
                <a:gd name="T14" fmla="*/ 45 w 273"/>
                <a:gd name="T15" fmla="*/ 259 h 577"/>
                <a:gd name="T16" fmla="*/ 45 w 273"/>
                <a:gd name="T17" fmla="*/ 93 h 577"/>
                <a:gd name="T18" fmla="*/ 65 w 273"/>
                <a:gd name="T19" fmla="*/ 93 h 577"/>
                <a:gd name="T20" fmla="*/ 65 w 273"/>
                <a:gd name="T21" fmla="*/ 252 h 577"/>
                <a:gd name="T22" fmla="*/ 65 w 273"/>
                <a:gd name="T23" fmla="*/ 259 h 577"/>
                <a:gd name="T24" fmla="*/ 65 w 273"/>
                <a:gd name="T25" fmla="*/ 543 h 577"/>
                <a:gd name="T26" fmla="*/ 97 w 273"/>
                <a:gd name="T27" fmla="*/ 577 h 577"/>
                <a:gd name="T28" fmla="*/ 128 w 273"/>
                <a:gd name="T29" fmla="*/ 543 h 577"/>
                <a:gd name="T30" fmla="*/ 128 w 273"/>
                <a:gd name="T31" fmla="*/ 292 h 577"/>
                <a:gd name="T32" fmla="*/ 144 w 273"/>
                <a:gd name="T33" fmla="*/ 292 h 577"/>
                <a:gd name="T34" fmla="*/ 144 w 273"/>
                <a:gd name="T35" fmla="*/ 543 h 577"/>
                <a:gd name="T36" fmla="*/ 176 w 273"/>
                <a:gd name="T37" fmla="*/ 577 h 577"/>
                <a:gd name="T38" fmla="*/ 207 w 273"/>
                <a:gd name="T39" fmla="*/ 543 h 577"/>
                <a:gd name="T40" fmla="*/ 207 w 273"/>
                <a:gd name="T41" fmla="*/ 252 h 577"/>
                <a:gd name="T42" fmla="*/ 207 w 273"/>
                <a:gd name="T43" fmla="*/ 250 h 577"/>
                <a:gd name="T44" fmla="*/ 207 w 273"/>
                <a:gd name="T45" fmla="*/ 93 h 577"/>
                <a:gd name="T46" fmla="*/ 225 w 273"/>
                <a:gd name="T47" fmla="*/ 93 h 577"/>
                <a:gd name="T48" fmla="*/ 225 w 273"/>
                <a:gd name="T49" fmla="*/ 259 h 577"/>
                <a:gd name="T50" fmla="*/ 249 w 273"/>
                <a:gd name="T51" fmla="*/ 282 h 577"/>
                <a:gd name="T52" fmla="*/ 273 w 273"/>
                <a:gd name="T53" fmla="*/ 259 h 577"/>
                <a:gd name="T54" fmla="*/ 273 w 273"/>
                <a:gd name="T55" fmla="*/ 67 h 577"/>
                <a:gd name="T56" fmla="*/ 273 w 273"/>
                <a:gd name="T57" fmla="*/ 58 h 577"/>
                <a:gd name="T58" fmla="*/ 273 w 273"/>
                <a:gd name="T59" fmla="*/ 54 h 577"/>
                <a:gd name="T60" fmla="*/ 207 w 273"/>
                <a:gd name="T61" fmla="*/ 0 h 57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73"/>
                <a:gd name="T94" fmla="*/ 0 h 577"/>
                <a:gd name="T95" fmla="*/ 273 w 273"/>
                <a:gd name="T96" fmla="*/ 577 h 577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73" h="577">
                  <a:moveTo>
                    <a:pt x="207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19" y="1"/>
                    <a:pt x="0" y="42"/>
                    <a:pt x="0" y="56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72"/>
                    <a:pt x="10" y="282"/>
                    <a:pt x="23" y="282"/>
                  </a:cubicBezTo>
                  <a:cubicBezTo>
                    <a:pt x="35" y="282"/>
                    <a:pt x="45" y="272"/>
                    <a:pt x="45" y="259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252"/>
                    <a:pt x="65" y="252"/>
                    <a:pt x="65" y="252"/>
                  </a:cubicBezTo>
                  <a:cubicBezTo>
                    <a:pt x="65" y="255"/>
                    <a:pt x="65" y="257"/>
                    <a:pt x="65" y="259"/>
                  </a:cubicBezTo>
                  <a:cubicBezTo>
                    <a:pt x="65" y="543"/>
                    <a:pt x="65" y="543"/>
                    <a:pt x="65" y="543"/>
                  </a:cubicBezTo>
                  <a:cubicBezTo>
                    <a:pt x="65" y="562"/>
                    <a:pt x="79" y="577"/>
                    <a:pt x="97" y="577"/>
                  </a:cubicBezTo>
                  <a:cubicBezTo>
                    <a:pt x="114" y="577"/>
                    <a:pt x="128" y="562"/>
                    <a:pt x="128" y="543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44" y="292"/>
                    <a:pt x="144" y="292"/>
                    <a:pt x="144" y="292"/>
                  </a:cubicBezTo>
                  <a:cubicBezTo>
                    <a:pt x="144" y="543"/>
                    <a:pt x="144" y="543"/>
                    <a:pt x="144" y="543"/>
                  </a:cubicBezTo>
                  <a:cubicBezTo>
                    <a:pt x="144" y="562"/>
                    <a:pt x="158" y="577"/>
                    <a:pt x="176" y="577"/>
                  </a:cubicBezTo>
                  <a:cubicBezTo>
                    <a:pt x="193" y="577"/>
                    <a:pt x="207" y="562"/>
                    <a:pt x="207" y="543"/>
                  </a:cubicBezTo>
                  <a:cubicBezTo>
                    <a:pt x="207" y="252"/>
                    <a:pt x="207" y="252"/>
                    <a:pt x="207" y="252"/>
                  </a:cubicBezTo>
                  <a:cubicBezTo>
                    <a:pt x="207" y="250"/>
                    <a:pt x="207" y="250"/>
                    <a:pt x="207" y="250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5" y="259"/>
                    <a:pt x="225" y="259"/>
                    <a:pt x="225" y="259"/>
                  </a:cubicBezTo>
                  <a:cubicBezTo>
                    <a:pt x="225" y="272"/>
                    <a:pt x="235" y="282"/>
                    <a:pt x="249" y="282"/>
                  </a:cubicBezTo>
                  <a:cubicBezTo>
                    <a:pt x="262" y="282"/>
                    <a:pt x="273" y="272"/>
                    <a:pt x="273" y="259"/>
                  </a:cubicBezTo>
                  <a:cubicBezTo>
                    <a:pt x="273" y="67"/>
                    <a:pt x="273" y="67"/>
                    <a:pt x="273" y="67"/>
                  </a:cubicBezTo>
                  <a:cubicBezTo>
                    <a:pt x="273" y="58"/>
                    <a:pt x="273" y="58"/>
                    <a:pt x="273" y="58"/>
                  </a:cubicBezTo>
                  <a:cubicBezTo>
                    <a:pt x="273" y="54"/>
                    <a:pt x="273" y="54"/>
                    <a:pt x="273" y="54"/>
                  </a:cubicBezTo>
                  <a:cubicBezTo>
                    <a:pt x="273" y="36"/>
                    <a:pt x="251" y="0"/>
                    <a:pt x="207" y="0"/>
                  </a:cubicBezTo>
                  <a:close/>
                </a:path>
              </a:pathLst>
            </a:custGeom>
            <a:solidFill>
              <a:srgbClr val="0DC0FF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endParaRPr lang="zh-CN" altLang="zh-CN" sz="1600" dirty="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4" name="Oval 6"/>
            <p:cNvSpPr>
              <a:spLocks noChangeArrowheads="1"/>
            </p:cNvSpPr>
            <p:nvPr/>
          </p:nvSpPr>
          <p:spPr bwMode="auto">
            <a:xfrm>
              <a:off x="6826235" y="1252165"/>
              <a:ext cx="407987" cy="412750"/>
            </a:xfrm>
            <a:prstGeom prst="ellipse">
              <a:avLst/>
            </a:prstGeom>
            <a:solidFill>
              <a:srgbClr val="0DC0FF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endParaRPr lang="zh-CN" altLang="zh-CN" sz="160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378326" y="1918915"/>
            <a:ext cx="1023937" cy="2614612"/>
            <a:chOff x="3435335" y="1252165"/>
            <a:chExt cx="1023937" cy="2614612"/>
          </a:xfrm>
        </p:grpSpPr>
        <p:sp>
          <p:nvSpPr>
            <p:cNvPr id="6" name="Freeform 9"/>
            <p:cNvSpPr>
              <a:spLocks noChangeArrowheads="1"/>
            </p:cNvSpPr>
            <p:nvPr/>
          </p:nvSpPr>
          <p:spPr bwMode="auto">
            <a:xfrm>
              <a:off x="3435335" y="2561852"/>
              <a:ext cx="168275" cy="198438"/>
            </a:xfrm>
            <a:custGeom>
              <a:avLst/>
              <a:gdLst>
                <a:gd name="T0" fmla="*/ 0 w 45"/>
                <a:gd name="T1" fmla="*/ 30 h 53"/>
                <a:gd name="T2" fmla="*/ 22 w 45"/>
                <a:gd name="T3" fmla="*/ 53 h 53"/>
                <a:gd name="T4" fmla="*/ 45 w 45"/>
                <a:gd name="T5" fmla="*/ 30 h 53"/>
                <a:gd name="T6" fmla="*/ 45 w 45"/>
                <a:gd name="T7" fmla="*/ 0 h 53"/>
                <a:gd name="T8" fmla="*/ 0 w 45"/>
                <a:gd name="T9" fmla="*/ 0 h 53"/>
                <a:gd name="T10" fmla="*/ 0 w 45"/>
                <a:gd name="T11" fmla="*/ 30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5"/>
                <a:gd name="T19" fmla="*/ 0 h 53"/>
                <a:gd name="T20" fmla="*/ 45 w 45"/>
                <a:gd name="T21" fmla="*/ 53 h 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5" h="53">
                  <a:moveTo>
                    <a:pt x="0" y="30"/>
                  </a:moveTo>
                  <a:cubicBezTo>
                    <a:pt x="0" y="43"/>
                    <a:pt x="10" y="53"/>
                    <a:pt x="22" y="53"/>
                  </a:cubicBezTo>
                  <a:cubicBezTo>
                    <a:pt x="35" y="53"/>
                    <a:pt x="45" y="43"/>
                    <a:pt x="45" y="3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D5D2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7" name="Freeform 10"/>
            <p:cNvSpPr>
              <a:spLocks noChangeArrowheads="1"/>
            </p:cNvSpPr>
            <p:nvPr/>
          </p:nvSpPr>
          <p:spPr bwMode="auto">
            <a:xfrm>
              <a:off x="3675047" y="2561852"/>
              <a:ext cx="536575" cy="1304925"/>
            </a:xfrm>
            <a:custGeom>
              <a:avLst/>
              <a:gdLst>
                <a:gd name="T0" fmla="*/ 0 w 143"/>
                <a:gd name="T1" fmla="*/ 23 h 348"/>
                <a:gd name="T2" fmla="*/ 1 w 143"/>
                <a:gd name="T3" fmla="*/ 30 h 348"/>
                <a:gd name="T4" fmla="*/ 1 w 143"/>
                <a:gd name="T5" fmla="*/ 314 h 348"/>
                <a:gd name="T6" fmla="*/ 33 w 143"/>
                <a:gd name="T7" fmla="*/ 348 h 348"/>
                <a:gd name="T8" fmla="*/ 64 w 143"/>
                <a:gd name="T9" fmla="*/ 314 h 348"/>
                <a:gd name="T10" fmla="*/ 64 w 143"/>
                <a:gd name="T11" fmla="*/ 63 h 348"/>
                <a:gd name="T12" fmla="*/ 80 w 143"/>
                <a:gd name="T13" fmla="*/ 63 h 348"/>
                <a:gd name="T14" fmla="*/ 80 w 143"/>
                <a:gd name="T15" fmla="*/ 314 h 348"/>
                <a:gd name="T16" fmla="*/ 112 w 143"/>
                <a:gd name="T17" fmla="*/ 348 h 348"/>
                <a:gd name="T18" fmla="*/ 143 w 143"/>
                <a:gd name="T19" fmla="*/ 314 h 348"/>
                <a:gd name="T20" fmla="*/ 143 w 143"/>
                <a:gd name="T21" fmla="*/ 23 h 348"/>
                <a:gd name="T22" fmla="*/ 143 w 143"/>
                <a:gd name="T23" fmla="*/ 21 h 348"/>
                <a:gd name="T24" fmla="*/ 143 w 143"/>
                <a:gd name="T25" fmla="*/ 0 h 348"/>
                <a:gd name="T26" fmla="*/ 0 w 143"/>
                <a:gd name="T27" fmla="*/ 0 h 348"/>
                <a:gd name="T28" fmla="*/ 0 w 143"/>
                <a:gd name="T29" fmla="*/ 23 h 34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43"/>
                <a:gd name="T46" fmla="*/ 0 h 348"/>
                <a:gd name="T47" fmla="*/ 143 w 143"/>
                <a:gd name="T48" fmla="*/ 348 h 34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43" h="348">
                  <a:moveTo>
                    <a:pt x="0" y="23"/>
                  </a:moveTo>
                  <a:cubicBezTo>
                    <a:pt x="0" y="26"/>
                    <a:pt x="1" y="28"/>
                    <a:pt x="1" y="30"/>
                  </a:cubicBezTo>
                  <a:cubicBezTo>
                    <a:pt x="1" y="314"/>
                    <a:pt x="1" y="314"/>
                    <a:pt x="1" y="314"/>
                  </a:cubicBezTo>
                  <a:cubicBezTo>
                    <a:pt x="1" y="333"/>
                    <a:pt x="15" y="348"/>
                    <a:pt x="33" y="348"/>
                  </a:cubicBezTo>
                  <a:cubicBezTo>
                    <a:pt x="50" y="348"/>
                    <a:pt x="64" y="333"/>
                    <a:pt x="64" y="314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80" y="63"/>
                    <a:pt x="80" y="63"/>
                    <a:pt x="80" y="63"/>
                  </a:cubicBezTo>
                  <a:cubicBezTo>
                    <a:pt x="80" y="314"/>
                    <a:pt x="80" y="314"/>
                    <a:pt x="80" y="314"/>
                  </a:cubicBezTo>
                  <a:cubicBezTo>
                    <a:pt x="80" y="333"/>
                    <a:pt x="94" y="348"/>
                    <a:pt x="112" y="348"/>
                  </a:cubicBezTo>
                  <a:cubicBezTo>
                    <a:pt x="129" y="348"/>
                    <a:pt x="143" y="333"/>
                    <a:pt x="143" y="314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0DC0FF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endParaRPr lang="zh-CN" altLang="zh-CN" sz="160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8" name="Freeform 11"/>
            <p:cNvSpPr>
              <a:spLocks noChangeArrowheads="1"/>
            </p:cNvSpPr>
            <p:nvPr/>
          </p:nvSpPr>
          <p:spPr bwMode="auto">
            <a:xfrm>
              <a:off x="4275122" y="2561852"/>
              <a:ext cx="184150" cy="198438"/>
            </a:xfrm>
            <a:custGeom>
              <a:avLst/>
              <a:gdLst>
                <a:gd name="T0" fmla="*/ 0 w 49"/>
                <a:gd name="T1" fmla="*/ 0 h 53"/>
                <a:gd name="T2" fmla="*/ 0 w 49"/>
                <a:gd name="T3" fmla="*/ 30 h 53"/>
                <a:gd name="T4" fmla="*/ 25 w 49"/>
                <a:gd name="T5" fmla="*/ 53 h 53"/>
                <a:gd name="T6" fmla="*/ 49 w 49"/>
                <a:gd name="T7" fmla="*/ 30 h 53"/>
                <a:gd name="T8" fmla="*/ 49 w 49"/>
                <a:gd name="T9" fmla="*/ 0 h 53"/>
                <a:gd name="T10" fmla="*/ 0 w 49"/>
                <a:gd name="T11" fmla="*/ 0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9"/>
                <a:gd name="T19" fmla="*/ 0 h 53"/>
                <a:gd name="T20" fmla="*/ 49 w 49"/>
                <a:gd name="T21" fmla="*/ 53 h 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9" h="53">
                  <a:moveTo>
                    <a:pt x="0" y="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43"/>
                    <a:pt x="11" y="53"/>
                    <a:pt x="25" y="53"/>
                  </a:cubicBezTo>
                  <a:cubicBezTo>
                    <a:pt x="38" y="53"/>
                    <a:pt x="49" y="43"/>
                    <a:pt x="49" y="3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2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9" name="Freeform 12"/>
            <p:cNvSpPr>
              <a:spLocks noChangeArrowheads="1"/>
            </p:cNvSpPr>
            <p:nvPr/>
          </p:nvSpPr>
          <p:spPr bwMode="auto">
            <a:xfrm>
              <a:off x="3435335" y="1703015"/>
              <a:ext cx="1023937" cy="858837"/>
            </a:xfrm>
            <a:custGeom>
              <a:avLst/>
              <a:gdLst>
                <a:gd name="T0" fmla="*/ 273 w 273"/>
                <a:gd name="T1" fmla="*/ 67 h 229"/>
                <a:gd name="T2" fmla="*/ 273 w 273"/>
                <a:gd name="T3" fmla="*/ 58 h 229"/>
                <a:gd name="T4" fmla="*/ 273 w 273"/>
                <a:gd name="T5" fmla="*/ 54 h 229"/>
                <a:gd name="T6" fmla="*/ 207 w 273"/>
                <a:gd name="T7" fmla="*/ 0 h 229"/>
                <a:gd name="T8" fmla="*/ 69 w 273"/>
                <a:gd name="T9" fmla="*/ 0 h 229"/>
                <a:gd name="T10" fmla="*/ 0 w 273"/>
                <a:gd name="T11" fmla="*/ 56 h 229"/>
                <a:gd name="T12" fmla="*/ 0 w 273"/>
                <a:gd name="T13" fmla="*/ 58 h 229"/>
                <a:gd name="T14" fmla="*/ 0 w 273"/>
                <a:gd name="T15" fmla="*/ 67 h 229"/>
                <a:gd name="T16" fmla="*/ 0 w 273"/>
                <a:gd name="T17" fmla="*/ 229 h 229"/>
                <a:gd name="T18" fmla="*/ 45 w 273"/>
                <a:gd name="T19" fmla="*/ 229 h 229"/>
                <a:gd name="T20" fmla="*/ 45 w 273"/>
                <a:gd name="T21" fmla="*/ 93 h 229"/>
                <a:gd name="T22" fmla="*/ 64 w 273"/>
                <a:gd name="T23" fmla="*/ 93 h 229"/>
                <a:gd name="T24" fmla="*/ 64 w 273"/>
                <a:gd name="T25" fmla="*/ 229 h 229"/>
                <a:gd name="T26" fmla="*/ 207 w 273"/>
                <a:gd name="T27" fmla="*/ 229 h 229"/>
                <a:gd name="T28" fmla="*/ 207 w 273"/>
                <a:gd name="T29" fmla="*/ 93 h 229"/>
                <a:gd name="T30" fmla="*/ 224 w 273"/>
                <a:gd name="T31" fmla="*/ 93 h 229"/>
                <a:gd name="T32" fmla="*/ 224 w 273"/>
                <a:gd name="T33" fmla="*/ 229 h 229"/>
                <a:gd name="T34" fmla="*/ 273 w 273"/>
                <a:gd name="T35" fmla="*/ 229 h 229"/>
                <a:gd name="T36" fmla="*/ 273 w 273"/>
                <a:gd name="T37" fmla="*/ 67 h 22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73"/>
                <a:gd name="T58" fmla="*/ 0 h 229"/>
                <a:gd name="T59" fmla="*/ 273 w 273"/>
                <a:gd name="T60" fmla="*/ 229 h 22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73" h="229">
                  <a:moveTo>
                    <a:pt x="273" y="67"/>
                  </a:moveTo>
                  <a:cubicBezTo>
                    <a:pt x="273" y="58"/>
                    <a:pt x="273" y="58"/>
                    <a:pt x="273" y="58"/>
                  </a:cubicBezTo>
                  <a:cubicBezTo>
                    <a:pt x="273" y="54"/>
                    <a:pt x="273" y="54"/>
                    <a:pt x="273" y="54"/>
                  </a:cubicBezTo>
                  <a:cubicBezTo>
                    <a:pt x="273" y="36"/>
                    <a:pt x="250" y="0"/>
                    <a:pt x="20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9" y="1"/>
                    <a:pt x="0" y="42"/>
                    <a:pt x="0" y="56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45" y="229"/>
                    <a:pt x="45" y="229"/>
                    <a:pt x="45" y="229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207" y="229"/>
                    <a:pt x="207" y="229"/>
                    <a:pt x="207" y="229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24" y="93"/>
                    <a:pt x="224" y="93"/>
                    <a:pt x="224" y="93"/>
                  </a:cubicBezTo>
                  <a:cubicBezTo>
                    <a:pt x="224" y="229"/>
                    <a:pt x="224" y="229"/>
                    <a:pt x="224" y="229"/>
                  </a:cubicBezTo>
                  <a:cubicBezTo>
                    <a:pt x="273" y="229"/>
                    <a:pt x="273" y="229"/>
                    <a:pt x="273" y="229"/>
                  </a:cubicBezTo>
                  <a:lnTo>
                    <a:pt x="273" y="67"/>
                  </a:lnTo>
                  <a:close/>
                </a:path>
              </a:pathLst>
            </a:custGeom>
            <a:solidFill>
              <a:srgbClr val="D5D2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3743310" y="1252165"/>
              <a:ext cx="407987" cy="412750"/>
            </a:xfrm>
            <a:prstGeom prst="ellipse">
              <a:avLst/>
            </a:prstGeom>
            <a:solidFill>
              <a:srgbClr val="D5D2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993732" y="1918915"/>
            <a:ext cx="1023938" cy="2614612"/>
            <a:chOff x="4976797" y="1252165"/>
            <a:chExt cx="1023938" cy="2614612"/>
          </a:xfrm>
        </p:grpSpPr>
        <p:sp>
          <p:nvSpPr>
            <p:cNvPr id="12" name="Freeform 14"/>
            <p:cNvSpPr>
              <a:spLocks noChangeArrowheads="1"/>
            </p:cNvSpPr>
            <p:nvPr/>
          </p:nvSpPr>
          <p:spPr bwMode="auto">
            <a:xfrm>
              <a:off x="4979972" y="1703015"/>
              <a:ext cx="1017588" cy="179387"/>
            </a:xfrm>
            <a:custGeom>
              <a:avLst/>
              <a:gdLst>
                <a:gd name="T0" fmla="*/ 206 w 271"/>
                <a:gd name="T1" fmla="*/ 0 h 48"/>
                <a:gd name="T2" fmla="*/ 69 w 271"/>
                <a:gd name="T3" fmla="*/ 0 h 48"/>
                <a:gd name="T4" fmla="*/ 0 w 271"/>
                <a:gd name="T5" fmla="*/ 48 h 48"/>
                <a:gd name="T6" fmla="*/ 271 w 271"/>
                <a:gd name="T7" fmla="*/ 48 h 48"/>
                <a:gd name="T8" fmla="*/ 206 w 271"/>
                <a:gd name="T9" fmla="*/ 0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1"/>
                <a:gd name="T16" fmla="*/ 0 h 48"/>
                <a:gd name="T17" fmla="*/ 271 w 271"/>
                <a:gd name="T18" fmla="*/ 48 h 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1" h="48">
                  <a:moveTo>
                    <a:pt x="206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26" y="1"/>
                    <a:pt x="6" y="30"/>
                    <a:pt x="0" y="48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67" y="29"/>
                    <a:pt x="245" y="0"/>
                    <a:pt x="206" y="0"/>
                  </a:cubicBezTo>
                  <a:close/>
                </a:path>
              </a:pathLst>
            </a:custGeom>
            <a:solidFill>
              <a:srgbClr val="D5D2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13" name="Freeform 15"/>
            <p:cNvSpPr>
              <a:spLocks noChangeArrowheads="1"/>
            </p:cNvSpPr>
            <p:nvPr/>
          </p:nvSpPr>
          <p:spPr bwMode="auto">
            <a:xfrm>
              <a:off x="4976797" y="1882402"/>
              <a:ext cx="1023938" cy="1984375"/>
            </a:xfrm>
            <a:custGeom>
              <a:avLst/>
              <a:gdLst>
                <a:gd name="T0" fmla="*/ 1 w 273"/>
                <a:gd name="T1" fmla="*/ 0 h 529"/>
                <a:gd name="T2" fmla="*/ 0 w 273"/>
                <a:gd name="T3" fmla="*/ 8 h 529"/>
                <a:gd name="T4" fmla="*/ 0 w 273"/>
                <a:gd name="T5" fmla="*/ 10 h 529"/>
                <a:gd name="T6" fmla="*/ 0 w 273"/>
                <a:gd name="T7" fmla="*/ 19 h 529"/>
                <a:gd name="T8" fmla="*/ 0 w 273"/>
                <a:gd name="T9" fmla="*/ 211 h 529"/>
                <a:gd name="T10" fmla="*/ 22 w 273"/>
                <a:gd name="T11" fmla="*/ 234 h 529"/>
                <a:gd name="T12" fmla="*/ 45 w 273"/>
                <a:gd name="T13" fmla="*/ 211 h 529"/>
                <a:gd name="T14" fmla="*/ 45 w 273"/>
                <a:gd name="T15" fmla="*/ 45 h 529"/>
                <a:gd name="T16" fmla="*/ 65 w 273"/>
                <a:gd name="T17" fmla="*/ 45 h 529"/>
                <a:gd name="T18" fmla="*/ 65 w 273"/>
                <a:gd name="T19" fmla="*/ 204 h 529"/>
                <a:gd name="T20" fmla="*/ 65 w 273"/>
                <a:gd name="T21" fmla="*/ 211 h 529"/>
                <a:gd name="T22" fmla="*/ 65 w 273"/>
                <a:gd name="T23" fmla="*/ 495 h 529"/>
                <a:gd name="T24" fmla="*/ 97 w 273"/>
                <a:gd name="T25" fmla="*/ 529 h 529"/>
                <a:gd name="T26" fmla="*/ 128 w 273"/>
                <a:gd name="T27" fmla="*/ 495 h 529"/>
                <a:gd name="T28" fmla="*/ 128 w 273"/>
                <a:gd name="T29" fmla="*/ 244 h 529"/>
                <a:gd name="T30" fmla="*/ 144 w 273"/>
                <a:gd name="T31" fmla="*/ 244 h 529"/>
                <a:gd name="T32" fmla="*/ 144 w 273"/>
                <a:gd name="T33" fmla="*/ 495 h 529"/>
                <a:gd name="T34" fmla="*/ 176 w 273"/>
                <a:gd name="T35" fmla="*/ 529 h 529"/>
                <a:gd name="T36" fmla="*/ 207 w 273"/>
                <a:gd name="T37" fmla="*/ 495 h 529"/>
                <a:gd name="T38" fmla="*/ 207 w 273"/>
                <a:gd name="T39" fmla="*/ 204 h 529"/>
                <a:gd name="T40" fmla="*/ 207 w 273"/>
                <a:gd name="T41" fmla="*/ 202 h 529"/>
                <a:gd name="T42" fmla="*/ 207 w 273"/>
                <a:gd name="T43" fmla="*/ 45 h 529"/>
                <a:gd name="T44" fmla="*/ 224 w 273"/>
                <a:gd name="T45" fmla="*/ 45 h 529"/>
                <a:gd name="T46" fmla="*/ 224 w 273"/>
                <a:gd name="T47" fmla="*/ 211 h 529"/>
                <a:gd name="T48" fmla="*/ 249 w 273"/>
                <a:gd name="T49" fmla="*/ 234 h 529"/>
                <a:gd name="T50" fmla="*/ 273 w 273"/>
                <a:gd name="T51" fmla="*/ 211 h 529"/>
                <a:gd name="T52" fmla="*/ 273 w 273"/>
                <a:gd name="T53" fmla="*/ 19 h 529"/>
                <a:gd name="T54" fmla="*/ 273 w 273"/>
                <a:gd name="T55" fmla="*/ 10 h 529"/>
                <a:gd name="T56" fmla="*/ 273 w 273"/>
                <a:gd name="T57" fmla="*/ 6 h 529"/>
                <a:gd name="T58" fmla="*/ 272 w 273"/>
                <a:gd name="T59" fmla="*/ 0 h 529"/>
                <a:gd name="T60" fmla="*/ 1 w 273"/>
                <a:gd name="T61" fmla="*/ 0 h 529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73"/>
                <a:gd name="T94" fmla="*/ 0 h 529"/>
                <a:gd name="T95" fmla="*/ 273 w 273"/>
                <a:gd name="T96" fmla="*/ 529 h 529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73" h="529">
                  <a:moveTo>
                    <a:pt x="1" y="0"/>
                  </a:moveTo>
                  <a:cubicBezTo>
                    <a:pt x="0" y="3"/>
                    <a:pt x="0" y="6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224"/>
                    <a:pt x="10" y="234"/>
                    <a:pt x="22" y="234"/>
                  </a:cubicBezTo>
                  <a:cubicBezTo>
                    <a:pt x="35" y="234"/>
                    <a:pt x="45" y="224"/>
                    <a:pt x="45" y="211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5" y="204"/>
                    <a:pt x="65" y="204"/>
                    <a:pt x="65" y="204"/>
                  </a:cubicBezTo>
                  <a:cubicBezTo>
                    <a:pt x="65" y="207"/>
                    <a:pt x="65" y="209"/>
                    <a:pt x="65" y="211"/>
                  </a:cubicBezTo>
                  <a:cubicBezTo>
                    <a:pt x="65" y="495"/>
                    <a:pt x="65" y="495"/>
                    <a:pt x="65" y="495"/>
                  </a:cubicBezTo>
                  <a:cubicBezTo>
                    <a:pt x="65" y="514"/>
                    <a:pt x="79" y="529"/>
                    <a:pt x="97" y="529"/>
                  </a:cubicBezTo>
                  <a:cubicBezTo>
                    <a:pt x="114" y="529"/>
                    <a:pt x="128" y="514"/>
                    <a:pt x="128" y="495"/>
                  </a:cubicBezTo>
                  <a:cubicBezTo>
                    <a:pt x="128" y="244"/>
                    <a:pt x="128" y="244"/>
                    <a:pt x="128" y="244"/>
                  </a:cubicBezTo>
                  <a:cubicBezTo>
                    <a:pt x="144" y="244"/>
                    <a:pt x="144" y="244"/>
                    <a:pt x="144" y="244"/>
                  </a:cubicBezTo>
                  <a:cubicBezTo>
                    <a:pt x="144" y="495"/>
                    <a:pt x="144" y="495"/>
                    <a:pt x="144" y="495"/>
                  </a:cubicBezTo>
                  <a:cubicBezTo>
                    <a:pt x="144" y="514"/>
                    <a:pt x="158" y="529"/>
                    <a:pt x="176" y="529"/>
                  </a:cubicBezTo>
                  <a:cubicBezTo>
                    <a:pt x="193" y="529"/>
                    <a:pt x="207" y="514"/>
                    <a:pt x="207" y="495"/>
                  </a:cubicBezTo>
                  <a:cubicBezTo>
                    <a:pt x="207" y="204"/>
                    <a:pt x="207" y="204"/>
                    <a:pt x="207" y="20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24" y="45"/>
                    <a:pt x="224" y="45"/>
                    <a:pt x="224" y="45"/>
                  </a:cubicBezTo>
                  <a:cubicBezTo>
                    <a:pt x="224" y="211"/>
                    <a:pt x="224" y="211"/>
                    <a:pt x="224" y="211"/>
                  </a:cubicBezTo>
                  <a:cubicBezTo>
                    <a:pt x="224" y="224"/>
                    <a:pt x="235" y="234"/>
                    <a:pt x="249" y="234"/>
                  </a:cubicBezTo>
                  <a:cubicBezTo>
                    <a:pt x="262" y="234"/>
                    <a:pt x="273" y="224"/>
                    <a:pt x="273" y="211"/>
                  </a:cubicBezTo>
                  <a:cubicBezTo>
                    <a:pt x="273" y="19"/>
                    <a:pt x="273" y="19"/>
                    <a:pt x="273" y="19"/>
                  </a:cubicBezTo>
                  <a:cubicBezTo>
                    <a:pt x="273" y="10"/>
                    <a:pt x="273" y="10"/>
                    <a:pt x="273" y="10"/>
                  </a:cubicBezTo>
                  <a:cubicBezTo>
                    <a:pt x="273" y="6"/>
                    <a:pt x="273" y="6"/>
                    <a:pt x="273" y="6"/>
                  </a:cubicBezTo>
                  <a:cubicBezTo>
                    <a:pt x="273" y="4"/>
                    <a:pt x="273" y="2"/>
                    <a:pt x="272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59CF9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endParaRPr lang="zh-CN" altLang="zh-CN" sz="160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14" name="Oval 16"/>
            <p:cNvSpPr>
              <a:spLocks noChangeArrowheads="1"/>
            </p:cNvSpPr>
            <p:nvPr/>
          </p:nvSpPr>
          <p:spPr bwMode="auto">
            <a:xfrm>
              <a:off x="5284772" y="1252165"/>
              <a:ext cx="407988" cy="412750"/>
            </a:xfrm>
            <a:prstGeom prst="ellipse">
              <a:avLst/>
            </a:prstGeom>
            <a:solidFill>
              <a:srgbClr val="D5D2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762919" y="1918915"/>
            <a:ext cx="1023938" cy="2614612"/>
            <a:chOff x="1893872" y="1252165"/>
            <a:chExt cx="1023938" cy="2614612"/>
          </a:xfrm>
        </p:grpSpPr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2374885" y="2798390"/>
              <a:ext cx="58737" cy="415925"/>
            </a:xfrm>
            <a:prstGeom prst="rect">
              <a:avLst/>
            </a:prstGeom>
            <a:solidFill>
              <a:srgbClr val="D5D2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17" name="Freeform 18"/>
            <p:cNvSpPr>
              <a:spLocks noChangeArrowheads="1"/>
            </p:cNvSpPr>
            <p:nvPr/>
          </p:nvSpPr>
          <p:spPr bwMode="auto">
            <a:xfrm>
              <a:off x="2138347" y="3214315"/>
              <a:ext cx="236538" cy="652462"/>
            </a:xfrm>
            <a:custGeom>
              <a:avLst/>
              <a:gdLst>
                <a:gd name="T0" fmla="*/ 0 w 63"/>
                <a:gd name="T1" fmla="*/ 140 h 174"/>
                <a:gd name="T2" fmla="*/ 32 w 63"/>
                <a:gd name="T3" fmla="*/ 174 h 174"/>
                <a:gd name="T4" fmla="*/ 63 w 63"/>
                <a:gd name="T5" fmla="*/ 140 h 174"/>
                <a:gd name="T6" fmla="*/ 63 w 63"/>
                <a:gd name="T7" fmla="*/ 0 h 174"/>
                <a:gd name="T8" fmla="*/ 0 w 63"/>
                <a:gd name="T9" fmla="*/ 0 h 174"/>
                <a:gd name="T10" fmla="*/ 0 w 63"/>
                <a:gd name="T11" fmla="*/ 140 h 17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"/>
                <a:gd name="T19" fmla="*/ 0 h 174"/>
                <a:gd name="T20" fmla="*/ 63 w 63"/>
                <a:gd name="T21" fmla="*/ 174 h 17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" h="174">
                  <a:moveTo>
                    <a:pt x="0" y="140"/>
                  </a:moveTo>
                  <a:cubicBezTo>
                    <a:pt x="0" y="159"/>
                    <a:pt x="14" y="174"/>
                    <a:pt x="32" y="174"/>
                  </a:cubicBezTo>
                  <a:cubicBezTo>
                    <a:pt x="49" y="174"/>
                    <a:pt x="63" y="159"/>
                    <a:pt x="63" y="14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40"/>
                  </a:lnTo>
                  <a:close/>
                </a:path>
              </a:pathLst>
            </a:custGeom>
            <a:solidFill>
              <a:srgbClr val="059CF9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endParaRPr lang="zh-CN" altLang="zh-CN" sz="160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18" name="Freeform 19"/>
            <p:cNvSpPr>
              <a:spLocks noChangeArrowheads="1"/>
            </p:cNvSpPr>
            <p:nvPr/>
          </p:nvSpPr>
          <p:spPr bwMode="auto">
            <a:xfrm>
              <a:off x="2433622" y="3214315"/>
              <a:ext cx="236538" cy="652462"/>
            </a:xfrm>
            <a:custGeom>
              <a:avLst/>
              <a:gdLst>
                <a:gd name="T0" fmla="*/ 0 w 63"/>
                <a:gd name="T1" fmla="*/ 0 h 174"/>
                <a:gd name="T2" fmla="*/ 0 w 63"/>
                <a:gd name="T3" fmla="*/ 140 h 174"/>
                <a:gd name="T4" fmla="*/ 31 w 63"/>
                <a:gd name="T5" fmla="*/ 174 h 174"/>
                <a:gd name="T6" fmla="*/ 63 w 63"/>
                <a:gd name="T7" fmla="*/ 140 h 174"/>
                <a:gd name="T8" fmla="*/ 63 w 63"/>
                <a:gd name="T9" fmla="*/ 0 h 174"/>
                <a:gd name="T10" fmla="*/ 0 w 63"/>
                <a:gd name="T11" fmla="*/ 0 h 17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3"/>
                <a:gd name="T19" fmla="*/ 0 h 174"/>
                <a:gd name="T20" fmla="*/ 63 w 63"/>
                <a:gd name="T21" fmla="*/ 174 h 17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3" h="174">
                  <a:moveTo>
                    <a:pt x="0" y="0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59"/>
                    <a:pt x="14" y="174"/>
                    <a:pt x="31" y="174"/>
                  </a:cubicBezTo>
                  <a:cubicBezTo>
                    <a:pt x="49" y="174"/>
                    <a:pt x="63" y="159"/>
                    <a:pt x="63" y="140"/>
                  </a:cubicBezTo>
                  <a:cubicBezTo>
                    <a:pt x="63" y="0"/>
                    <a:pt x="63" y="0"/>
                    <a:pt x="6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59CF9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endParaRPr lang="zh-CN" altLang="zh-CN" sz="1600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19" name="Freeform 20"/>
            <p:cNvSpPr>
              <a:spLocks noChangeArrowheads="1"/>
            </p:cNvSpPr>
            <p:nvPr/>
          </p:nvSpPr>
          <p:spPr bwMode="auto">
            <a:xfrm>
              <a:off x="1893872" y="1703015"/>
              <a:ext cx="1023938" cy="1511300"/>
            </a:xfrm>
            <a:custGeom>
              <a:avLst/>
              <a:gdLst>
                <a:gd name="T0" fmla="*/ 207 w 273"/>
                <a:gd name="T1" fmla="*/ 252 h 403"/>
                <a:gd name="T2" fmla="*/ 207 w 273"/>
                <a:gd name="T3" fmla="*/ 250 h 403"/>
                <a:gd name="T4" fmla="*/ 207 w 273"/>
                <a:gd name="T5" fmla="*/ 93 h 403"/>
                <a:gd name="T6" fmla="*/ 224 w 273"/>
                <a:gd name="T7" fmla="*/ 93 h 403"/>
                <a:gd name="T8" fmla="*/ 224 w 273"/>
                <a:gd name="T9" fmla="*/ 259 h 403"/>
                <a:gd name="T10" fmla="*/ 249 w 273"/>
                <a:gd name="T11" fmla="*/ 282 h 403"/>
                <a:gd name="T12" fmla="*/ 273 w 273"/>
                <a:gd name="T13" fmla="*/ 259 h 403"/>
                <a:gd name="T14" fmla="*/ 273 w 273"/>
                <a:gd name="T15" fmla="*/ 67 h 403"/>
                <a:gd name="T16" fmla="*/ 273 w 273"/>
                <a:gd name="T17" fmla="*/ 58 h 403"/>
                <a:gd name="T18" fmla="*/ 273 w 273"/>
                <a:gd name="T19" fmla="*/ 54 h 403"/>
                <a:gd name="T20" fmla="*/ 207 w 273"/>
                <a:gd name="T21" fmla="*/ 0 h 403"/>
                <a:gd name="T22" fmla="*/ 69 w 273"/>
                <a:gd name="T23" fmla="*/ 0 h 403"/>
                <a:gd name="T24" fmla="*/ 0 w 273"/>
                <a:gd name="T25" fmla="*/ 56 h 403"/>
                <a:gd name="T26" fmla="*/ 0 w 273"/>
                <a:gd name="T27" fmla="*/ 58 h 403"/>
                <a:gd name="T28" fmla="*/ 0 w 273"/>
                <a:gd name="T29" fmla="*/ 67 h 403"/>
                <a:gd name="T30" fmla="*/ 0 w 273"/>
                <a:gd name="T31" fmla="*/ 259 h 403"/>
                <a:gd name="T32" fmla="*/ 22 w 273"/>
                <a:gd name="T33" fmla="*/ 282 h 403"/>
                <a:gd name="T34" fmla="*/ 45 w 273"/>
                <a:gd name="T35" fmla="*/ 259 h 403"/>
                <a:gd name="T36" fmla="*/ 45 w 273"/>
                <a:gd name="T37" fmla="*/ 93 h 403"/>
                <a:gd name="T38" fmla="*/ 64 w 273"/>
                <a:gd name="T39" fmla="*/ 93 h 403"/>
                <a:gd name="T40" fmla="*/ 64 w 273"/>
                <a:gd name="T41" fmla="*/ 252 h 403"/>
                <a:gd name="T42" fmla="*/ 65 w 273"/>
                <a:gd name="T43" fmla="*/ 259 h 403"/>
                <a:gd name="T44" fmla="*/ 65 w 273"/>
                <a:gd name="T45" fmla="*/ 403 h 403"/>
                <a:gd name="T46" fmla="*/ 128 w 273"/>
                <a:gd name="T47" fmla="*/ 403 h 403"/>
                <a:gd name="T48" fmla="*/ 128 w 273"/>
                <a:gd name="T49" fmla="*/ 292 h 403"/>
                <a:gd name="T50" fmla="*/ 144 w 273"/>
                <a:gd name="T51" fmla="*/ 292 h 403"/>
                <a:gd name="T52" fmla="*/ 144 w 273"/>
                <a:gd name="T53" fmla="*/ 403 h 403"/>
                <a:gd name="T54" fmla="*/ 207 w 273"/>
                <a:gd name="T55" fmla="*/ 403 h 403"/>
                <a:gd name="T56" fmla="*/ 207 w 273"/>
                <a:gd name="T57" fmla="*/ 252 h 40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73"/>
                <a:gd name="T88" fmla="*/ 0 h 403"/>
                <a:gd name="T89" fmla="*/ 273 w 273"/>
                <a:gd name="T90" fmla="*/ 403 h 403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73" h="403">
                  <a:moveTo>
                    <a:pt x="207" y="252"/>
                  </a:moveTo>
                  <a:cubicBezTo>
                    <a:pt x="207" y="250"/>
                    <a:pt x="207" y="250"/>
                    <a:pt x="207" y="250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24" y="93"/>
                    <a:pt x="224" y="93"/>
                    <a:pt x="224" y="93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4" y="272"/>
                    <a:pt x="235" y="282"/>
                    <a:pt x="249" y="282"/>
                  </a:cubicBezTo>
                  <a:cubicBezTo>
                    <a:pt x="262" y="282"/>
                    <a:pt x="273" y="272"/>
                    <a:pt x="273" y="259"/>
                  </a:cubicBezTo>
                  <a:cubicBezTo>
                    <a:pt x="273" y="67"/>
                    <a:pt x="273" y="67"/>
                    <a:pt x="273" y="67"/>
                  </a:cubicBezTo>
                  <a:cubicBezTo>
                    <a:pt x="273" y="58"/>
                    <a:pt x="273" y="58"/>
                    <a:pt x="273" y="58"/>
                  </a:cubicBezTo>
                  <a:cubicBezTo>
                    <a:pt x="273" y="54"/>
                    <a:pt x="273" y="54"/>
                    <a:pt x="273" y="54"/>
                  </a:cubicBezTo>
                  <a:cubicBezTo>
                    <a:pt x="273" y="36"/>
                    <a:pt x="250" y="0"/>
                    <a:pt x="20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18" y="1"/>
                    <a:pt x="0" y="42"/>
                    <a:pt x="0" y="56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0" y="272"/>
                    <a:pt x="10" y="282"/>
                    <a:pt x="22" y="282"/>
                  </a:cubicBezTo>
                  <a:cubicBezTo>
                    <a:pt x="35" y="282"/>
                    <a:pt x="45" y="272"/>
                    <a:pt x="45" y="259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4" y="255"/>
                    <a:pt x="65" y="257"/>
                    <a:pt x="65" y="259"/>
                  </a:cubicBezTo>
                  <a:cubicBezTo>
                    <a:pt x="65" y="403"/>
                    <a:pt x="65" y="403"/>
                    <a:pt x="65" y="403"/>
                  </a:cubicBezTo>
                  <a:cubicBezTo>
                    <a:pt x="128" y="403"/>
                    <a:pt x="128" y="403"/>
                    <a:pt x="128" y="403"/>
                  </a:cubicBezTo>
                  <a:cubicBezTo>
                    <a:pt x="128" y="292"/>
                    <a:pt x="128" y="292"/>
                    <a:pt x="128" y="292"/>
                  </a:cubicBezTo>
                  <a:cubicBezTo>
                    <a:pt x="144" y="292"/>
                    <a:pt x="144" y="292"/>
                    <a:pt x="144" y="292"/>
                  </a:cubicBezTo>
                  <a:cubicBezTo>
                    <a:pt x="144" y="403"/>
                    <a:pt x="144" y="403"/>
                    <a:pt x="144" y="403"/>
                  </a:cubicBezTo>
                  <a:cubicBezTo>
                    <a:pt x="207" y="403"/>
                    <a:pt x="207" y="403"/>
                    <a:pt x="207" y="403"/>
                  </a:cubicBezTo>
                  <a:lnTo>
                    <a:pt x="207" y="252"/>
                  </a:lnTo>
                  <a:close/>
                </a:path>
              </a:pathLst>
            </a:custGeom>
            <a:solidFill>
              <a:srgbClr val="D5D2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  <p:sp>
          <p:nvSpPr>
            <p:cNvPr id="20" name="Oval 21"/>
            <p:cNvSpPr>
              <a:spLocks noChangeArrowheads="1"/>
            </p:cNvSpPr>
            <p:nvPr/>
          </p:nvSpPr>
          <p:spPr bwMode="auto">
            <a:xfrm>
              <a:off x="2201847" y="1252165"/>
              <a:ext cx="407988" cy="412750"/>
            </a:xfrm>
            <a:prstGeom prst="ellipse">
              <a:avLst/>
            </a:prstGeom>
            <a:solidFill>
              <a:srgbClr val="D5D2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sym typeface="SimSun" panose="02010600030101010101" pitchFamily="2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067551" y="4823890"/>
            <a:ext cx="2411498" cy="730824"/>
            <a:chOff x="1169903" y="4679759"/>
            <a:chExt cx="2411498" cy="730824"/>
          </a:xfrm>
        </p:grpSpPr>
        <p:sp>
          <p:nvSpPr>
            <p:cNvPr id="23" name="文本框 22"/>
            <p:cNvSpPr txBox="1"/>
            <p:nvPr/>
          </p:nvSpPr>
          <p:spPr>
            <a:xfrm>
              <a:off x="1574506" y="4679759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r">
                <a:spcBef>
                  <a:spcPct val="0"/>
                </a:spcBef>
                <a:defRPr sz="2000">
                  <a:solidFill>
                    <a:srgbClr val="197AD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r"/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</a:rPr>
                <a:t>YOUR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169903" y="5079748"/>
              <a:ext cx="2411498" cy="33083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400">
                  <a:solidFill>
                    <a:srgbClr val="77777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ctr"/>
              <a:r>
                <a:rPr lang="zh-CN" altLang="en-US" sz="1200" dirty="0"/>
                <a:t>Click here to add your text </a:t>
              </a:r>
              <a:endParaRPr lang="zh-CN" altLang="en-US" sz="1200" dirty="0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770937" y="4825061"/>
            <a:ext cx="2700337" cy="753056"/>
            <a:chOff x="8996363" y="4652445"/>
            <a:chExt cx="2700337" cy="753056"/>
          </a:xfrm>
        </p:grpSpPr>
        <p:sp>
          <p:nvSpPr>
            <p:cNvPr id="26" name="文本框 25"/>
            <p:cNvSpPr txBox="1"/>
            <p:nvPr/>
          </p:nvSpPr>
          <p:spPr>
            <a:xfrm>
              <a:off x="9544827" y="4652445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r">
                <a:spcBef>
                  <a:spcPct val="0"/>
                </a:spcBef>
                <a:defRPr sz="2000">
                  <a:solidFill>
                    <a:srgbClr val="197AD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r"/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</a:rPr>
                <a:t>YOUR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996363" y="5074666"/>
              <a:ext cx="2700337" cy="33083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400">
                  <a:solidFill>
                    <a:srgbClr val="77777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ctr"/>
              <a:r>
                <a:rPr lang="zh-CN" altLang="en-US" sz="1200" dirty="0"/>
                <a:t>Click here to add your text </a:t>
              </a:r>
              <a:endParaRPr lang="zh-CN" altLang="en-US" sz="1200" dirty="0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609975" y="4823904"/>
            <a:ext cx="2552700" cy="730810"/>
            <a:chOff x="5286376" y="4743970"/>
            <a:chExt cx="2552700" cy="730810"/>
          </a:xfrm>
        </p:grpSpPr>
        <p:sp>
          <p:nvSpPr>
            <p:cNvPr id="29" name="文本框 28"/>
            <p:cNvSpPr txBox="1"/>
            <p:nvPr/>
          </p:nvSpPr>
          <p:spPr>
            <a:xfrm>
              <a:off x="5761495" y="4743970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r">
                <a:spcBef>
                  <a:spcPct val="0"/>
                </a:spcBef>
                <a:defRPr sz="2000">
                  <a:solidFill>
                    <a:srgbClr val="197AD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r"/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</a:rPr>
                <a:t>YOUR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5286376" y="5143945"/>
              <a:ext cx="2552700" cy="33083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400">
                  <a:solidFill>
                    <a:srgbClr val="77777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ctr"/>
              <a:r>
                <a:rPr lang="zh-CN" altLang="en-US" sz="1200" dirty="0"/>
                <a:t>Click here to add your text </a:t>
              </a:r>
              <a:endParaRPr lang="zh-CN" altLang="en-US" sz="1200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299952" y="4823890"/>
            <a:ext cx="2411498" cy="730824"/>
            <a:chOff x="1169903" y="4679759"/>
            <a:chExt cx="2411498" cy="730824"/>
          </a:xfrm>
        </p:grpSpPr>
        <p:sp>
          <p:nvSpPr>
            <p:cNvPr id="44" name="文本框 43"/>
            <p:cNvSpPr txBox="1"/>
            <p:nvPr/>
          </p:nvSpPr>
          <p:spPr>
            <a:xfrm>
              <a:off x="1574421" y="4679759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r">
                <a:spcBef>
                  <a:spcPct val="0"/>
                </a:spcBef>
                <a:defRPr sz="2000">
                  <a:solidFill>
                    <a:srgbClr val="197AD3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r"/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</a:rPr>
                <a:t>YOUR TITLE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169903" y="5079748"/>
              <a:ext cx="2411498" cy="33083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400">
                  <a:solidFill>
                    <a:srgbClr val="77777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ctr"/>
              <a:r>
                <a:rPr lang="zh-CN" altLang="en-US" sz="1200" dirty="0"/>
                <a:t>Click here to add your text </a:t>
              </a:r>
              <a:endParaRPr lang="zh-CN" altLang="en-US" sz="12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000">
        <p14:prism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4"/>
          <p:cNvGrpSpPr>
            <a:grpSpLocks noChangeAspect="1"/>
          </p:cNvGrpSpPr>
          <p:nvPr/>
        </p:nvGrpSpPr>
        <p:grpSpPr bwMode="auto">
          <a:xfrm>
            <a:off x="0" y="3340854"/>
            <a:ext cx="3463814" cy="3517146"/>
            <a:chOff x="3668" y="2044"/>
            <a:chExt cx="2468" cy="2506"/>
          </a:xfrm>
          <a:solidFill>
            <a:srgbClr val="61D6FF"/>
          </a:solidFill>
        </p:grpSpPr>
        <p:sp>
          <p:nvSpPr>
            <p:cNvPr id="3" name="Freeform 285"/>
            <p:cNvSpPr>
              <a:spLocks noEditPoints="1"/>
            </p:cNvSpPr>
            <p:nvPr/>
          </p:nvSpPr>
          <p:spPr bwMode="auto">
            <a:xfrm>
              <a:off x="4210" y="3120"/>
              <a:ext cx="917" cy="937"/>
            </a:xfrm>
            <a:custGeom>
              <a:avLst/>
              <a:gdLst>
                <a:gd name="T0" fmla="*/ 177 w 387"/>
                <a:gd name="T1" fmla="*/ 0 h 396"/>
                <a:gd name="T2" fmla="*/ 10 w 387"/>
                <a:gd name="T3" fmla="*/ 198 h 396"/>
                <a:gd name="T4" fmla="*/ 211 w 387"/>
                <a:gd name="T5" fmla="*/ 396 h 396"/>
                <a:gd name="T6" fmla="*/ 378 w 387"/>
                <a:gd name="T7" fmla="*/ 198 h 396"/>
                <a:gd name="T8" fmla="*/ 177 w 387"/>
                <a:gd name="T9" fmla="*/ 0 h 396"/>
                <a:gd name="T10" fmla="*/ 183 w 387"/>
                <a:gd name="T11" fmla="*/ 70 h 396"/>
                <a:gd name="T12" fmla="*/ 313 w 387"/>
                <a:gd name="T13" fmla="*/ 198 h 396"/>
                <a:gd name="T14" fmla="*/ 205 w 387"/>
                <a:gd name="T15" fmla="*/ 326 h 396"/>
                <a:gd name="T16" fmla="*/ 75 w 387"/>
                <a:gd name="T17" fmla="*/ 198 h 396"/>
                <a:gd name="T18" fmla="*/ 183 w 387"/>
                <a:gd name="T19" fmla="*/ 70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7" h="396">
                  <a:moveTo>
                    <a:pt x="177" y="0"/>
                  </a:moveTo>
                  <a:cubicBezTo>
                    <a:pt x="75" y="0"/>
                    <a:pt x="0" y="88"/>
                    <a:pt x="10" y="198"/>
                  </a:cubicBezTo>
                  <a:cubicBezTo>
                    <a:pt x="19" y="307"/>
                    <a:pt x="109" y="396"/>
                    <a:pt x="211" y="396"/>
                  </a:cubicBezTo>
                  <a:cubicBezTo>
                    <a:pt x="312" y="396"/>
                    <a:pt x="387" y="307"/>
                    <a:pt x="378" y="198"/>
                  </a:cubicBezTo>
                  <a:cubicBezTo>
                    <a:pt x="369" y="88"/>
                    <a:pt x="278" y="0"/>
                    <a:pt x="177" y="0"/>
                  </a:cubicBezTo>
                  <a:close/>
                  <a:moveTo>
                    <a:pt x="183" y="70"/>
                  </a:moveTo>
                  <a:cubicBezTo>
                    <a:pt x="248" y="70"/>
                    <a:pt x="307" y="127"/>
                    <a:pt x="313" y="198"/>
                  </a:cubicBezTo>
                  <a:cubicBezTo>
                    <a:pt x="319" y="269"/>
                    <a:pt x="270" y="326"/>
                    <a:pt x="205" y="326"/>
                  </a:cubicBezTo>
                  <a:cubicBezTo>
                    <a:pt x="139" y="326"/>
                    <a:pt x="81" y="269"/>
                    <a:pt x="75" y="198"/>
                  </a:cubicBezTo>
                  <a:cubicBezTo>
                    <a:pt x="69" y="127"/>
                    <a:pt x="117" y="70"/>
                    <a:pt x="183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" name="Freeform 286"/>
            <p:cNvSpPr/>
            <p:nvPr/>
          </p:nvSpPr>
          <p:spPr bwMode="auto">
            <a:xfrm>
              <a:off x="4525" y="3439"/>
              <a:ext cx="289" cy="299"/>
            </a:xfrm>
            <a:custGeom>
              <a:avLst/>
              <a:gdLst>
                <a:gd name="T0" fmla="*/ 119 w 122"/>
                <a:gd name="T1" fmla="*/ 63 h 126"/>
                <a:gd name="T2" fmla="*/ 66 w 122"/>
                <a:gd name="T3" fmla="*/ 126 h 126"/>
                <a:gd name="T4" fmla="*/ 3 w 122"/>
                <a:gd name="T5" fmla="*/ 63 h 126"/>
                <a:gd name="T6" fmla="*/ 55 w 122"/>
                <a:gd name="T7" fmla="*/ 0 h 126"/>
                <a:gd name="T8" fmla="*/ 119 w 122"/>
                <a:gd name="T9" fmla="*/ 6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126">
                  <a:moveTo>
                    <a:pt x="119" y="63"/>
                  </a:moveTo>
                  <a:cubicBezTo>
                    <a:pt x="122" y="98"/>
                    <a:pt x="98" y="126"/>
                    <a:pt x="66" y="126"/>
                  </a:cubicBezTo>
                  <a:cubicBezTo>
                    <a:pt x="34" y="126"/>
                    <a:pt x="6" y="98"/>
                    <a:pt x="3" y="63"/>
                  </a:cubicBezTo>
                  <a:cubicBezTo>
                    <a:pt x="0" y="28"/>
                    <a:pt x="23" y="0"/>
                    <a:pt x="55" y="0"/>
                  </a:cubicBezTo>
                  <a:cubicBezTo>
                    <a:pt x="88" y="0"/>
                    <a:pt x="116" y="28"/>
                    <a:pt x="119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5" name="Freeform 287"/>
            <p:cNvSpPr>
              <a:spLocks noEditPoints="1"/>
            </p:cNvSpPr>
            <p:nvPr/>
          </p:nvSpPr>
          <p:spPr bwMode="auto">
            <a:xfrm>
              <a:off x="3737" y="2634"/>
              <a:ext cx="1864" cy="1909"/>
            </a:xfrm>
            <a:custGeom>
              <a:avLst/>
              <a:gdLst>
                <a:gd name="T0" fmla="*/ 359 w 787"/>
                <a:gd name="T1" fmla="*/ 0 h 806"/>
                <a:gd name="T2" fmla="*/ 20 w 787"/>
                <a:gd name="T3" fmla="*/ 403 h 806"/>
                <a:gd name="T4" fmla="*/ 428 w 787"/>
                <a:gd name="T5" fmla="*/ 806 h 806"/>
                <a:gd name="T6" fmla="*/ 768 w 787"/>
                <a:gd name="T7" fmla="*/ 403 h 806"/>
                <a:gd name="T8" fmla="*/ 359 w 787"/>
                <a:gd name="T9" fmla="*/ 0 h 806"/>
                <a:gd name="T10" fmla="*/ 369 w 787"/>
                <a:gd name="T11" fmla="*/ 116 h 806"/>
                <a:gd name="T12" fmla="*/ 661 w 787"/>
                <a:gd name="T13" fmla="*/ 403 h 806"/>
                <a:gd name="T14" fmla="*/ 418 w 787"/>
                <a:gd name="T15" fmla="*/ 690 h 806"/>
                <a:gd name="T16" fmla="*/ 127 w 787"/>
                <a:gd name="T17" fmla="*/ 403 h 806"/>
                <a:gd name="T18" fmla="*/ 369 w 787"/>
                <a:gd name="T19" fmla="*/ 116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7" h="806">
                  <a:moveTo>
                    <a:pt x="359" y="0"/>
                  </a:moveTo>
                  <a:cubicBezTo>
                    <a:pt x="153" y="0"/>
                    <a:pt x="0" y="181"/>
                    <a:pt x="20" y="403"/>
                  </a:cubicBezTo>
                  <a:cubicBezTo>
                    <a:pt x="39" y="625"/>
                    <a:pt x="222" y="806"/>
                    <a:pt x="428" y="806"/>
                  </a:cubicBezTo>
                  <a:cubicBezTo>
                    <a:pt x="635" y="806"/>
                    <a:pt x="787" y="625"/>
                    <a:pt x="768" y="403"/>
                  </a:cubicBezTo>
                  <a:cubicBezTo>
                    <a:pt x="749" y="181"/>
                    <a:pt x="566" y="0"/>
                    <a:pt x="359" y="0"/>
                  </a:cubicBezTo>
                  <a:close/>
                  <a:moveTo>
                    <a:pt x="369" y="116"/>
                  </a:moveTo>
                  <a:cubicBezTo>
                    <a:pt x="517" y="116"/>
                    <a:pt x="647" y="244"/>
                    <a:pt x="661" y="403"/>
                  </a:cubicBezTo>
                  <a:cubicBezTo>
                    <a:pt x="674" y="562"/>
                    <a:pt x="566" y="690"/>
                    <a:pt x="418" y="690"/>
                  </a:cubicBezTo>
                  <a:cubicBezTo>
                    <a:pt x="271" y="690"/>
                    <a:pt x="140" y="562"/>
                    <a:pt x="127" y="403"/>
                  </a:cubicBezTo>
                  <a:cubicBezTo>
                    <a:pt x="113" y="244"/>
                    <a:pt x="222" y="116"/>
                    <a:pt x="369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6" name="Freeform 288"/>
            <p:cNvSpPr>
              <a:spLocks noEditPoints="1"/>
            </p:cNvSpPr>
            <p:nvPr/>
          </p:nvSpPr>
          <p:spPr bwMode="auto">
            <a:xfrm>
              <a:off x="3668" y="2044"/>
              <a:ext cx="2468" cy="2506"/>
            </a:xfrm>
            <a:custGeom>
              <a:avLst/>
              <a:gdLst>
                <a:gd name="T0" fmla="*/ 367 w 1042"/>
                <a:gd name="T1" fmla="*/ 0 h 1058"/>
                <a:gd name="T2" fmla="*/ 0 w 1042"/>
                <a:gd name="T3" fmla="*/ 144 h 1058"/>
                <a:gd name="T4" fmla="*/ 0 w 1042"/>
                <a:gd name="T5" fmla="*/ 374 h 1058"/>
                <a:gd name="T6" fmla="*/ 379 w 1042"/>
                <a:gd name="T7" fmla="*/ 141 h 1058"/>
                <a:gd name="T8" fmla="*/ 898 w 1042"/>
                <a:gd name="T9" fmla="*/ 652 h 1058"/>
                <a:gd name="T10" fmla="*/ 746 w 1042"/>
                <a:gd name="T11" fmla="*/ 1058 h 1058"/>
                <a:gd name="T12" fmla="*/ 931 w 1042"/>
                <a:gd name="T13" fmla="*/ 1058 h 1058"/>
                <a:gd name="T14" fmla="*/ 1029 w 1042"/>
                <a:gd name="T15" fmla="*/ 652 h 1058"/>
                <a:gd name="T16" fmla="*/ 367 w 1042"/>
                <a:gd name="T17" fmla="*/ 0 h 1058"/>
                <a:gd name="T18" fmla="*/ 0 w 1042"/>
                <a:gd name="T19" fmla="*/ 847 h 1058"/>
                <a:gd name="T20" fmla="*/ 0 w 1042"/>
                <a:gd name="T21" fmla="*/ 1021 h 1058"/>
                <a:gd name="T22" fmla="*/ 36 w 1042"/>
                <a:gd name="T23" fmla="*/ 1058 h 1058"/>
                <a:gd name="T24" fmla="*/ 234 w 1042"/>
                <a:gd name="T25" fmla="*/ 1058 h 1058"/>
                <a:gd name="T26" fmla="*/ 169 w 1042"/>
                <a:gd name="T27" fmla="*/ 1058 h 1058"/>
                <a:gd name="T28" fmla="*/ 0 w 1042"/>
                <a:gd name="T29" fmla="*/ 847 h 1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2" h="1058">
                  <a:moveTo>
                    <a:pt x="367" y="0"/>
                  </a:moveTo>
                  <a:cubicBezTo>
                    <a:pt x="223" y="0"/>
                    <a:pt x="96" y="54"/>
                    <a:pt x="0" y="144"/>
                  </a:cubicBezTo>
                  <a:cubicBezTo>
                    <a:pt x="0" y="374"/>
                    <a:pt x="0" y="374"/>
                    <a:pt x="0" y="374"/>
                  </a:cubicBezTo>
                  <a:cubicBezTo>
                    <a:pt x="73" y="234"/>
                    <a:pt x="212" y="141"/>
                    <a:pt x="379" y="141"/>
                  </a:cubicBezTo>
                  <a:cubicBezTo>
                    <a:pt x="641" y="141"/>
                    <a:pt x="874" y="370"/>
                    <a:pt x="898" y="652"/>
                  </a:cubicBezTo>
                  <a:cubicBezTo>
                    <a:pt x="912" y="817"/>
                    <a:pt x="852" y="964"/>
                    <a:pt x="746" y="1058"/>
                  </a:cubicBezTo>
                  <a:cubicBezTo>
                    <a:pt x="931" y="1058"/>
                    <a:pt x="931" y="1058"/>
                    <a:pt x="931" y="1058"/>
                  </a:cubicBezTo>
                  <a:cubicBezTo>
                    <a:pt x="1004" y="946"/>
                    <a:pt x="1042" y="805"/>
                    <a:pt x="1029" y="652"/>
                  </a:cubicBezTo>
                  <a:cubicBezTo>
                    <a:pt x="998" y="292"/>
                    <a:pt x="701" y="0"/>
                    <a:pt x="367" y="0"/>
                  </a:cubicBezTo>
                  <a:close/>
                  <a:moveTo>
                    <a:pt x="0" y="847"/>
                  </a:moveTo>
                  <a:cubicBezTo>
                    <a:pt x="0" y="1021"/>
                    <a:pt x="0" y="1021"/>
                    <a:pt x="0" y="1021"/>
                  </a:cubicBezTo>
                  <a:cubicBezTo>
                    <a:pt x="12" y="1034"/>
                    <a:pt x="24" y="1045"/>
                    <a:pt x="36" y="1058"/>
                  </a:cubicBezTo>
                  <a:cubicBezTo>
                    <a:pt x="234" y="1058"/>
                    <a:pt x="234" y="1058"/>
                    <a:pt x="234" y="1058"/>
                  </a:cubicBezTo>
                  <a:cubicBezTo>
                    <a:pt x="169" y="1058"/>
                    <a:pt x="169" y="1058"/>
                    <a:pt x="169" y="1058"/>
                  </a:cubicBezTo>
                  <a:cubicBezTo>
                    <a:pt x="98" y="1003"/>
                    <a:pt x="39" y="931"/>
                    <a:pt x="0" y="8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405595" y="3082465"/>
            <a:ext cx="2388740" cy="2465931"/>
            <a:chOff x="1405595" y="3082465"/>
            <a:chExt cx="2388740" cy="2465931"/>
          </a:xfrm>
        </p:grpSpPr>
        <p:sp>
          <p:nvSpPr>
            <p:cNvPr id="8" name="Freeform 293"/>
            <p:cNvSpPr/>
            <p:nvPr/>
          </p:nvSpPr>
          <p:spPr bwMode="auto">
            <a:xfrm>
              <a:off x="1412612" y="5322434"/>
              <a:ext cx="143156" cy="136138"/>
            </a:xfrm>
            <a:custGeom>
              <a:avLst/>
              <a:gdLst>
                <a:gd name="T0" fmla="*/ 102 w 43"/>
                <a:gd name="T1" fmla="*/ 33 h 41"/>
                <a:gd name="T2" fmla="*/ 14 w 43"/>
                <a:gd name="T3" fmla="*/ 97 h 41"/>
                <a:gd name="T4" fmla="*/ 0 w 43"/>
                <a:gd name="T5" fmla="*/ 83 h 41"/>
                <a:gd name="T6" fmla="*/ 71 w 43"/>
                <a:gd name="T7" fmla="*/ 0 h 41"/>
                <a:gd name="T8" fmla="*/ 102 w 43"/>
                <a:gd name="T9" fmla="*/ 33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41">
                  <a:moveTo>
                    <a:pt x="43" y="14"/>
                  </a:moveTo>
                  <a:cubicBezTo>
                    <a:pt x="6" y="41"/>
                    <a:pt x="6" y="41"/>
                    <a:pt x="6" y="41"/>
                  </a:cubicBezTo>
                  <a:cubicBezTo>
                    <a:pt x="2" y="41"/>
                    <a:pt x="0" y="39"/>
                    <a:pt x="0" y="35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43" y="14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294"/>
            <p:cNvSpPr/>
            <p:nvPr/>
          </p:nvSpPr>
          <p:spPr bwMode="auto">
            <a:xfrm>
              <a:off x="1602084" y="3996137"/>
              <a:ext cx="1392262" cy="1302438"/>
            </a:xfrm>
            <a:custGeom>
              <a:avLst/>
              <a:gdLst>
                <a:gd name="T0" fmla="*/ 114 w 418"/>
                <a:gd name="T1" fmla="*/ 928 h 391"/>
                <a:gd name="T2" fmla="*/ 0 w 418"/>
                <a:gd name="T3" fmla="*/ 795 h 391"/>
                <a:gd name="T4" fmla="*/ 992 w 418"/>
                <a:gd name="T5" fmla="*/ 0 h 391"/>
                <a:gd name="T6" fmla="*/ 114 w 418"/>
                <a:gd name="T7" fmla="*/ 928 h 39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8" h="391">
                  <a:moveTo>
                    <a:pt x="48" y="391"/>
                  </a:moveTo>
                  <a:cubicBezTo>
                    <a:pt x="23" y="377"/>
                    <a:pt x="11" y="356"/>
                    <a:pt x="0" y="335"/>
                  </a:cubicBezTo>
                  <a:cubicBezTo>
                    <a:pt x="418" y="0"/>
                    <a:pt x="418" y="0"/>
                    <a:pt x="418" y="0"/>
                  </a:cubicBezTo>
                  <a:lnTo>
                    <a:pt x="48" y="391"/>
                  </a:lnTo>
                  <a:close/>
                </a:path>
              </a:pathLst>
            </a:custGeom>
            <a:solidFill>
              <a:srgbClr val="059CF9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295"/>
            <p:cNvSpPr/>
            <p:nvPr/>
          </p:nvSpPr>
          <p:spPr bwMode="auto">
            <a:xfrm>
              <a:off x="2424529" y="3996137"/>
              <a:ext cx="816831" cy="1089108"/>
            </a:xfrm>
            <a:custGeom>
              <a:avLst/>
              <a:gdLst>
                <a:gd name="T0" fmla="*/ 0 w 245"/>
                <a:gd name="T1" fmla="*/ 175 h 327"/>
                <a:gd name="T2" fmla="*/ 171 w 245"/>
                <a:gd name="T3" fmla="*/ 0 h 327"/>
                <a:gd name="T4" fmla="*/ 0 w 245"/>
                <a:gd name="T5" fmla="*/ 17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5" h="327">
                  <a:moveTo>
                    <a:pt x="0" y="175"/>
                  </a:moveTo>
                  <a:cubicBezTo>
                    <a:pt x="95" y="327"/>
                    <a:pt x="245" y="215"/>
                    <a:pt x="171" y="0"/>
                  </a:cubicBezTo>
                  <a:lnTo>
                    <a:pt x="0" y="175"/>
                  </a:lnTo>
                  <a:close/>
                </a:path>
              </a:pathLst>
            </a:custGeom>
            <a:solidFill>
              <a:srgbClr val="0DC0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1" name="Freeform 296"/>
            <p:cNvSpPr/>
            <p:nvPr/>
          </p:nvSpPr>
          <p:spPr bwMode="auto">
            <a:xfrm>
              <a:off x="1819625" y="3572283"/>
              <a:ext cx="1174721" cy="950162"/>
            </a:xfrm>
            <a:custGeom>
              <a:avLst/>
              <a:gdLst>
                <a:gd name="T0" fmla="*/ 162 w 353"/>
                <a:gd name="T1" fmla="*/ 285 h 285"/>
                <a:gd name="T2" fmla="*/ 353 w 353"/>
                <a:gd name="T3" fmla="*/ 127 h 285"/>
                <a:gd name="T4" fmla="*/ 162 w 353"/>
                <a:gd name="T5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3" h="285">
                  <a:moveTo>
                    <a:pt x="162" y="285"/>
                  </a:moveTo>
                  <a:cubicBezTo>
                    <a:pt x="353" y="127"/>
                    <a:pt x="353" y="127"/>
                    <a:pt x="353" y="127"/>
                  </a:cubicBezTo>
                  <a:cubicBezTo>
                    <a:pt x="182" y="29"/>
                    <a:pt x="0" y="0"/>
                    <a:pt x="162" y="285"/>
                  </a:cubicBezTo>
                  <a:close/>
                </a:path>
              </a:pathLst>
            </a:custGeom>
            <a:solidFill>
              <a:srgbClr val="0DC0F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2" name="Freeform 297"/>
            <p:cNvSpPr/>
            <p:nvPr/>
          </p:nvSpPr>
          <p:spPr bwMode="auto">
            <a:xfrm>
              <a:off x="2688385" y="3082465"/>
              <a:ext cx="519291" cy="913672"/>
            </a:xfrm>
            <a:custGeom>
              <a:avLst/>
              <a:gdLst>
                <a:gd name="T0" fmla="*/ 92 w 156"/>
                <a:gd name="T1" fmla="*/ 274 h 274"/>
                <a:gd name="T2" fmla="*/ 0 w 156"/>
                <a:gd name="T3" fmla="*/ 229 h 274"/>
                <a:gd name="T4" fmla="*/ 92 w 156"/>
                <a:gd name="T5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6" h="274">
                  <a:moveTo>
                    <a:pt x="92" y="274"/>
                  </a:moveTo>
                  <a:cubicBezTo>
                    <a:pt x="156" y="0"/>
                    <a:pt x="71" y="104"/>
                    <a:pt x="0" y="229"/>
                  </a:cubicBezTo>
                  <a:cubicBezTo>
                    <a:pt x="27" y="241"/>
                    <a:pt x="55" y="254"/>
                    <a:pt x="92" y="274"/>
                  </a:cubicBezTo>
                  <a:close/>
                </a:path>
              </a:pathLst>
            </a:custGeom>
            <a:solidFill>
              <a:srgbClr val="059CF9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3" name="Freeform 298"/>
            <p:cNvSpPr/>
            <p:nvPr/>
          </p:nvSpPr>
          <p:spPr bwMode="auto">
            <a:xfrm>
              <a:off x="2994346" y="3991926"/>
              <a:ext cx="799989" cy="426661"/>
            </a:xfrm>
            <a:custGeom>
              <a:avLst/>
              <a:gdLst>
                <a:gd name="T0" fmla="*/ 0 w 240"/>
                <a:gd name="T1" fmla="*/ 1 h 128"/>
                <a:gd name="T2" fmla="*/ 19 w 240"/>
                <a:gd name="T3" fmla="*/ 128 h 128"/>
                <a:gd name="T4" fmla="*/ 0 w 240"/>
                <a:gd name="T5" fmla="*/ 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128">
                  <a:moveTo>
                    <a:pt x="0" y="1"/>
                  </a:moveTo>
                  <a:cubicBezTo>
                    <a:pt x="240" y="0"/>
                    <a:pt x="239" y="86"/>
                    <a:pt x="19" y="128"/>
                  </a:cubicBezTo>
                  <a:cubicBezTo>
                    <a:pt x="21" y="86"/>
                    <a:pt x="13" y="43"/>
                    <a:pt x="0" y="1"/>
                  </a:cubicBezTo>
                  <a:close/>
                </a:path>
              </a:pathLst>
            </a:custGeom>
            <a:solidFill>
              <a:srgbClr val="059CF9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14" name="Freeform 299"/>
            <p:cNvSpPr/>
            <p:nvPr/>
          </p:nvSpPr>
          <p:spPr bwMode="auto">
            <a:xfrm>
              <a:off x="1405595" y="5111911"/>
              <a:ext cx="370521" cy="436485"/>
            </a:xfrm>
            <a:custGeom>
              <a:avLst/>
              <a:gdLst>
                <a:gd name="T0" fmla="*/ 264 w 111"/>
                <a:gd name="T1" fmla="*/ 123 h 131"/>
                <a:gd name="T2" fmla="*/ 140 w 111"/>
                <a:gd name="T3" fmla="*/ 0 h 131"/>
                <a:gd name="T4" fmla="*/ 264 w 111"/>
                <a:gd name="T5" fmla="*/ 123 h 13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1" h="131">
                  <a:moveTo>
                    <a:pt x="111" y="52"/>
                  </a:moveTo>
                  <a:cubicBezTo>
                    <a:pt x="30" y="131"/>
                    <a:pt x="0" y="41"/>
                    <a:pt x="59" y="0"/>
                  </a:cubicBezTo>
                  <a:cubicBezTo>
                    <a:pt x="70" y="23"/>
                    <a:pt x="85" y="39"/>
                    <a:pt x="111" y="52"/>
                  </a:cubicBezTo>
                  <a:close/>
                </a:path>
              </a:pathLst>
            </a:custGeom>
            <a:solidFill>
              <a:srgbClr val="0DC0FF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212323" y="1971659"/>
            <a:ext cx="2217420" cy="1655751"/>
            <a:chOff x="4212323" y="1971659"/>
            <a:chExt cx="2217420" cy="1655751"/>
          </a:xfrm>
        </p:grpSpPr>
        <p:grpSp>
          <p:nvGrpSpPr>
            <p:cNvPr id="70" name="组合 69"/>
            <p:cNvGrpSpPr/>
            <p:nvPr/>
          </p:nvGrpSpPr>
          <p:grpSpPr>
            <a:xfrm>
              <a:off x="4909271" y="1971659"/>
              <a:ext cx="718938" cy="718936"/>
              <a:chOff x="4857170" y="2276948"/>
              <a:chExt cx="718938" cy="718936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4857170" y="2276948"/>
                <a:ext cx="718938" cy="718936"/>
                <a:chOff x="6401310" y="3836171"/>
                <a:chExt cx="1642069" cy="1642069"/>
              </a:xfrm>
            </p:grpSpPr>
            <p:sp>
              <p:nvSpPr>
                <p:cNvPr id="33" name="Oval 6"/>
                <p:cNvSpPr>
                  <a:spLocks noChangeArrowheads="1"/>
                </p:cNvSpPr>
                <p:nvPr/>
              </p:nvSpPr>
              <p:spPr bwMode="gray">
                <a:xfrm>
                  <a:off x="6401310" y="3836171"/>
                  <a:ext cx="1642069" cy="1642069"/>
                </a:xfrm>
                <a:prstGeom prst="ellipse">
                  <a:avLst/>
                </a:prstGeom>
                <a:solidFill>
                  <a:srgbClr val="0DC0FF"/>
                </a:solidFill>
                <a:ln w="952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Oval 12"/>
                <p:cNvSpPr>
                  <a:spLocks noChangeArrowheads="1"/>
                </p:cNvSpPr>
                <p:nvPr/>
              </p:nvSpPr>
              <p:spPr bwMode="auto">
                <a:xfrm>
                  <a:off x="6519887" y="3953488"/>
                  <a:ext cx="1404914" cy="1407434"/>
                </a:xfrm>
                <a:prstGeom prst="ellipse">
                  <a:avLst/>
                </a:prstGeom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ln w="952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4" name="组合 23"/>
              <p:cNvGrpSpPr>
                <a:grpSpLocks noChangeAspect="1"/>
              </p:cNvGrpSpPr>
              <p:nvPr/>
            </p:nvGrpSpPr>
            <p:grpSpPr>
              <a:xfrm>
                <a:off x="5056036" y="2487384"/>
                <a:ext cx="321206" cy="298064"/>
                <a:chOff x="7903081" y="894379"/>
                <a:chExt cx="675141" cy="626498"/>
              </a:xfrm>
              <a:solidFill>
                <a:srgbClr val="0DC0FF"/>
              </a:solidFill>
            </p:grpSpPr>
            <p:sp>
              <p:nvSpPr>
                <p:cNvPr id="25" name="Freeform 36"/>
                <p:cNvSpPr>
                  <a:spLocks noEditPoints="1"/>
                </p:cNvSpPr>
                <p:nvPr/>
              </p:nvSpPr>
              <p:spPr bwMode="auto">
                <a:xfrm>
                  <a:off x="7990491" y="894379"/>
                  <a:ext cx="321479" cy="213587"/>
                </a:xfrm>
                <a:custGeom>
                  <a:avLst/>
                  <a:gdLst>
                    <a:gd name="T0" fmla="*/ 133 w 372"/>
                    <a:gd name="T1" fmla="*/ 185 h 247"/>
                    <a:gd name="T2" fmla="*/ 118 w 372"/>
                    <a:gd name="T3" fmla="*/ 152 h 247"/>
                    <a:gd name="T4" fmla="*/ 136 w 372"/>
                    <a:gd name="T5" fmla="*/ 115 h 247"/>
                    <a:gd name="T6" fmla="*/ 180 w 372"/>
                    <a:gd name="T7" fmla="*/ 100 h 247"/>
                    <a:gd name="T8" fmla="*/ 180 w 372"/>
                    <a:gd name="T9" fmla="*/ 84 h 247"/>
                    <a:gd name="T10" fmla="*/ 205 w 372"/>
                    <a:gd name="T11" fmla="*/ 84 h 247"/>
                    <a:gd name="T12" fmla="*/ 205 w 372"/>
                    <a:gd name="T13" fmla="*/ 99 h 247"/>
                    <a:gd name="T14" fmla="*/ 246 w 372"/>
                    <a:gd name="T15" fmla="*/ 114 h 247"/>
                    <a:gd name="T16" fmla="*/ 263 w 372"/>
                    <a:gd name="T17" fmla="*/ 152 h 247"/>
                    <a:gd name="T18" fmla="*/ 221 w 372"/>
                    <a:gd name="T19" fmla="*/ 152 h 247"/>
                    <a:gd name="T20" fmla="*/ 215 w 372"/>
                    <a:gd name="T21" fmla="*/ 136 h 247"/>
                    <a:gd name="T22" fmla="*/ 167 w 372"/>
                    <a:gd name="T23" fmla="*/ 134 h 247"/>
                    <a:gd name="T24" fmla="*/ 167 w 372"/>
                    <a:gd name="T25" fmla="*/ 156 h 247"/>
                    <a:gd name="T26" fmla="*/ 217 w 372"/>
                    <a:gd name="T27" fmla="*/ 171 h 247"/>
                    <a:gd name="T28" fmla="*/ 251 w 372"/>
                    <a:gd name="T29" fmla="*/ 188 h 247"/>
                    <a:gd name="T30" fmla="*/ 266 w 372"/>
                    <a:gd name="T31" fmla="*/ 223 h 247"/>
                    <a:gd name="T32" fmla="*/ 265 w 372"/>
                    <a:gd name="T33" fmla="*/ 234 h 247"/>
                    <a:gd name="T34" fmla="*/ 259 w 372"/>
                    <a:gd name="T35" fmla="*/ 246 h 247"/>
                    <a:gd name="T36" fmla="*/ 222 w 372"/>
                    <a:gd name="T37" fmla="*/ 230 h 247"/>
                    <a:gd name="T38" fmla="*/ 217 w 372"/>
                    <a:gd name="T39" fmla="*/ 217 h 247"/>
                    <a:gd name="T40" fmla="*/ 133 w 372"/>
                    <a:gd name="T41" fmla="*/ 185 h 247"/>
                    <a:gd name="T42" fmla="*/ 191 w 372"/>
                    <a:gd name="T43" fmla="*/ 39 h 247"/>
                    <a:gd name="T44" fmla="*/ 83 w 372"/>
                    <a:gd name="T45" fmla="*/ 83 h 247"/>
                    <a:gd name="T46" fmla="*/ 39 w 372"/>
                    <a:gd name="T47" fmla="*/ 191 h 247"/>
                    <a:gd name="T48" fmla="*/ 44 w 372"/>
                    <a:gd name="T49" fmla="*/ 231 h 247"/>
                    <a:gd name="T50" fmla="*/ 9 w 372"/>
                    <a:gd name="T51" fmla="*/ 247 h 247"/>
                    <a:gd name="T52" fmla="*/ 0 w 372"/>
                    <a:gd name="T53" fmla="*/ 191 h 247"/>
                    <a:gd name="T54" fmla="*/ 56 w 372"/>
                    <a:gd name="T55" fmla="*/ 56 h 247"/>
                    <a:gd name="T56" fmla="*/ 191 w 372"/>
                    <a:gd name="T57" fmla="*/ 0 h 247"/>
                    <a:gd name="T58" fmla="*/ 326 w 372"/>
                    <a:gd name="T59" fmla="*/ 56 h 247"/>
                    <a:gd name="T60" fmla="*/ 372 w 372"/>
                    <a:gd name="T61" fmla="*/ 132 h 247"/>
                    <a:gd name="T62" fmla="*/ 339 w 372"/>
                    <a:gd name="T63" fmla="*/ 152 h 247"/>
                    <a:gd name="T64" fmla="*/ 299 w 372"/>
                    <a:gd name="T65" fmla="*/ 83 h 247"/>
                    <a:gd name="T66" fmla="*/ 191 w 372"/>
                    <a:gd name="T67" fmla="*/ 39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72" h="247">
                      <a:moveTo>
                        <a:pt x="133" y="185"/>
                      </a:moveTo>
                      <a:cubicBezTo>
                        <a:pt x="123" y="177"/>
                        <a:pt x="118" y="166"/>
                        <a:pt x="118" y="152"/>
                      </a:cubicBezTo>
                      <a:cubicBezTo>
                        <a:pt x="118" y="136"/>
                        <a:pt x="124" y="124"/>
                        <a:pt x="136" y="115"/>
                      </a:cubicBezTo>
                      <a:cubicBezTo>
                        <a:pt x="147" y="105"/>
                        <a:pt x="160" y="100"/>
                        <a:pt x="180" y="100"/>
                      </a:cubicBezTo>
                      <a:cubicBezTo>
                        <a:pt x="180" y="84"/>
                        <a:pt x="180" y="84"/>
                        <a:pt x="180" y="84"/>
                      </a:cubicBezTo>
                      <a:cubicBezTo>
                        <a:pt x="205" y="84"/>
                        <a:pt x="205" y="84"/>
                        <a:pt x="205" y="84"/>
                      </a:cubicBezTo>
                      <a:cubicBezTo>
                        <a:pt x="205" y="99"/>
                        <a:pt x="205" y="99"/>
                        <a:pt x="205" y="99"/>
                      </a:cubicBezTo>
                      <a:cubicBezTo>
                        <a:pt x="224" y="100"/>
                        <a:pt x="235" y="104"/>
                        <a:pt x="246" y="114"/>
                      </a:cubicBezTo>
                      <a:cubicBezTo>
                        <a:pt x="257" y="123"/>
                        <a:pt x="262" y="136"/>
                        <a:pt x="263" y="152"/>
                      </a:cubicBezTo>
                      <a:cubicBezTo>
                        <a:pt x="221" y="152"/>
                        <a:pt x="221" y="152"/>
                        <a:pt x="221" y="152"/>
                      </a:cubicBezTo>
                      <a:cubicBezTo>
                        <a:pt x="220" y="145"/>
                        <a:pt x="218" y="140"/>
                        <a:pt x="215" y="136"/>
                      </a:cubicBezTo>
                      <a:cubicBezTo>
                        <a:pt x="208" y="128"/>
                        <a:pt x="176" y="128"/>
                        <a:pt x="167" y="134"/>
                      </a:cubicBezTo>
                      <a:cubicBezTo>
                        <a:pt x="161" y="139"/>
                        <a:pt x="160" y="151"/>
                        <a:pt x="167" y="156"/>
                      </a:cubicBezTo>
                      <a:cubicBezTo>
                        <a:pt x="175" y="162"/>
                        <a:pt x="205" y="167"/>
                        <a:pt x="217" y="171"/>
                      </a:cubicBezTo>
                      <a:cubicBezTo>
                        <a:pt x="232" y="176"/>
                        <a:pt x="244" y="181"/>
                        <a:pt x="251" y="188"/>
                      </a:cubicBezTo>
                      <a:cubicBezTo>
                        <a:pt x="261" y="197"/>
                        <a:pt x="266" y="208"/>
                        <a:pt x="266" y="223"/>
                      </a:cubicBezTo>
                      <a:cubicBezTo>
                        <a:pt x="266" y="227"/>
                        <a:pt x="266" y="231"/>
                        <a:pt x="265" y="234"/>
                      </a:cubicBezTo>
                      <a:cubicBezTo>
                        <a:pt x="263" y="238"/>
                        <a:pt x="261" y="242"/>
                        <a:pt x="259" y="246"/>
                      </a:cubicBezTo>
                      <a:cubicBezTo>
                        <a:pt x="247" y="240"/>
                        <a:pt x="235" y="235"/>
                        <a:pt x="222" y="230"/>
                      </a:cubicBezTo>
                      <a:cubicBezTo>
                        <a:pt x="223" y="225"/>
                        <a:pt x="221" y="220"/>
                        <a:pt x="217" y="217"/>
                      </a:cubicBezTo>
                      <a:cubicBezTo>
                        <a:pt x="200" y="204"/>
                        <a:pt x="158" y="207"/>
                        <a:pt x="133" y="185"/>
                      </a:cubicBezTo>
                      <a:close/>
                      <a:moveTo>
                        <a:pt x="191" y="39"/>
                      </a:moveTo>
                      <a:cubicBezTo>
                        <a:pt x="149" y="39"/>
                        <a:pt x="111" y="56"/>
                        <a:pt x="83" y="83"/>
                      </a:cubicBezTo>
                      <a:cubicBezTo>
                        <a:pt x="56" y="111"/>
                        <a:pt x="39" y="149"/>
                        <a:pt x="39" y="191"/>
                      </a:cubicBezTo>
                      <a:cubicBezTo>
                        <a:pt x="39" y="205"/>
                        <a:pt x="40" y="219"/>
                        <a:pt x="44" y="231"/>
                      </a:cubicBezTo>
                      <a:cubicBezTo>
                        <a:pt x="32" y="236"/>
                        <a:pt x="20" y="241"/>
                        <a:pt x="9" y="247"/>
                      </a:cubicBezTo>
                      <a:cubicBezTo>
                        <a:pt x="3" y="229"/>
                        <a:pt x="0" y="210"/>
                        <a:pt x="0" y="191"/>
                      </a:cubicBezTo>
                      <a:cubicBezTo>
                        <a:pt x="0" y="138"/>
                        <a:pt x="22" y="91"/>
                        <a:pt x="56" y="56"/>
                      </a:cubicBezTo>
                      <a:cubicBezTo>
                        <a:pt x="91" y="22"/>
                        <a:pt x="138" y="0"/>
                        <a:pt x="191" y="0"/>
                      </a:cubicBezTo>
                      <a:cubicBezTo>
                        <a:pt x="244" y="0"/>
                        <a:pt x="291" y="22"/>
                        <a:pt x="326" y="56"/>
                      </a:cubicBezTo>
                      <a:cubicBezTo>
                        <a:pt x="347" y="77"/>
                        <a:pt x="363" y="103"/>
                        <a:pt x="372" y="132"/>
                      </a:cubicBezTo>
                      <a:cubicBezTo>
                        <a:pt x="361" y="138"/>
                        <a:pt x="349" y="145"/>
                        <a:pt x="339" y="152"/>
                      </a:cubicBezTo>
                      <a:cubicBezTo>
                        <a:pt x="332" y="126"/>
                        <a:pt x="318" y="102"/>
                        <a:pt x="299" y="83"/>
                      </a:cubicBezTo>
                      <a:cubicBezTo>
                        <a:pt x="271" y="56"/>
                        <a:pt x="233" y="39"/>
                        <a:pt x="191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Freeform 37"/>
                <p:cNvSpPr>
                  <a:spLocks noEditPoints="1"/>
                </p:cNvSpPr>
                <p:nvPr/>
              </p:nvSpPr>
              <p:spPr bwMode="auto">
                <a:xfrm>
                  <a:off x="8242846" y="1021288"/>
                  <a:ext cx="335376" cy="351103"/>
                </a:xfrm>
                <a:custGeom>
                  <a:avLst/>
                  <a:gdLst>
                    <a:gd name="T0" fmla="*/ 41 w 388"/>
                    <a:gd name="T1" fmla="*/ 59 h 406"/>
                    <a:gd name="T2" fmla="*/ 185 w 388"/>
                    <a:gd name="T3" fmla="*/ 0 h 406"/>
                    <a:gd name="T4" fmla="*/ 329 w 388"/>
                    <a:gd name="T5" fmla="*/ 59 h 406"/>
                    <a:gd name="T6" fmla="*/ 388 w 388"/>
                    <a:gd name="T7" fmla="*/ 203 h 406"/>
                    <a:gd name="T8" fmla="*/ 329 w 388"/>
                    <a:gd name="T9" fmla="*/ 347 h 406"/>
                    <a:gd name="T10" fmla="*/ 185 w 388"/>
                    <a:gd name="T11" fmla="*/ 406 h 406"/>
                    <a:gd name="T12" fmla="*/ 111 w 388"/>
                    <a:gd name="T13" fmla="*/ 393 h 406"/>
                    <a:gd name="T14" fmla="*/ 116 w 388"/>
                    <a:gd name="T15" fmla="*/ 342 h 406"/>
                    <a:gd name="T16" fmla="*/ 36 w 388"/>
                    <a:gd name="T17" fmla="*/ 149 h 406"/>
                    <a:gd name="T18" fmla="*/ 0 w 388"/>
                    <a:gd name="T19" fmla="*/ 119 h 406"/>
                    <a:gd name="T20" fmla="*/ 41 w 388"/>
                    <a:gd name="T21" fmla="*/ 59 h 406"/>
                    <a:gd name="T22" fmla="*/ 123 w 388"/>
                    <a:gd name="T23" fmla="*/ 197 h 406"/>
                    <a:gd name="T24" fmla="*/ 107 w 388"/>
                    <a:gd name="T25" fmla="*/ 161 h 406"/>
                    <a:gd name="T26" fmla="*/ 126 w 388"/>
                    <a:gd name="T27" fmla="*/ 121 h 406"/>
                    <a:gd name="T28" fmla="*/ 173 w 388"/>
                    <a:gd name="T29" fmla="*/ 105 h 406"/>
                    <a:gd name="T30" fmla="*/ 173 w 388"/>
                    <a:gd name="T31" fmla="*/ 88 h 406"/>
                    <a:gd name="T32" fmla="*/ 200 w 388"/>
                    <a:gd name="T33" fmla="*/ 88 h 406"/>
                    <a:gd name="T34" fmla="*/ 200 w 388"/>
                    <a:gd name="T35" fmla="*/ 104 h 406"/>
                    <a:gd name="T36" fmla="*/ 244 w 388"/>
                    <a:gd name="T37" fmla="*/ 120 h 406"/>
                    <a:gd name="T38" fmla="*/ 262 w 388"/>
                    <a:gd name="T39" fmla="*/ 161 h 406"/>
                    <a:gd name="T40" fmla="*/ 217 w 388"/>
                    <a:gd name="T41" fmla="*/ 161 h 406"/>
                    <a:gd name="T42" fmla="*/ 211 w 388"/>
                    <a:gd name="T43" fmla="*/ 144 h 406"/>
                    <a:gd name="T44" fmla="*/ 160 w 388"/>
                    <a:gd name="T45" fmla="*/ 142 h 406"/>
                    <a:gd name="T46" fmla="*/ 159 w 388"/>
                    <a:gd name="T47" fmla="*/ 165 h 406"/>
                    <a:gd name="T48" fmla="*/ 213 w 388"/>
                    <a:gd name="T49" fmla="*/ 181 h 406"/>
                    <a:gd name="T50" fmla="*/ 250 w 388"/>
                    <a:gd name="T51" fmla="*/ 200 h 406"/>
                    <a:gd name="T52" fmla="*/ 265 w 388"/>
                    <a:gd name="T53" fmla="*/ 237 h 406"/>
                    <a:gd name="T54" fmla="*/ 248 w 388"/>
                    <a:gd name="T55" fmla="*/ 279 h 406"/>
                    <a:gd name="T56" fmla="*/ 198 w 388"/>
                    <a:gd name="T57" fmla="*/ 296 h 406"/>
                    <a:gd name="T58" fmla="*/ 198 w 388"/>
                    <a:gd name="T59" fmla="*/ 318 h 406"/>
                    <a:gd name="T60" fmla="*/ 172 w 388"/>
                    <a:gd name="T61" fmla="*/ 318 h 406"/>
                    <a:gd name="T62" fmla="*/ 172 w 388"/>
                    <a:gd name="T63" fmla="*/ 296 h 406"/>
                    <a:gd name="T64" fmla="*/ 123 w 388"/>
                    <a:gd name="T65" fmla="*/ 279 h 406"/>
                    <a:gd name="T66" fmla="*/ 105 w 388"/>
                    <a:gd name="T67" fmla="*/ 233 h 406"/>
                    <a:gd name="T68" fmla="*/ 152 w 388"/>
                    <a:gd name="T69" fmla="*/ 233 h 406"/>
                    <a:gd name="T70" fmla="*/ 158 w 388"/>
                    <a:gd name="T71" fmla="*/ 254 h 406"/>
                    <a:gd name="T72" fmla="*/ 212 w 388"/>
                    <a:gd name="T73" fmla="*/ 256 h 406"/>
                    <a:gd name="T74" fmla="*/ 213 w 388"/>
                    <a:gd name="T75" fmla="*/ 231 h 406"/>
                    <a:gd name="T76" fmla="*/ 123 w 388"/>
                    <a:gd name="T77" fmla="*/ 197 h 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388" h="406">
                      <a:moveTo>
                        <a:pt x="41" y="59"/>
                      </a:moveTo>
                      <a:cubicBezTo>
                        <a:pt x="78" y="22"/>
                        <a:pt x="129" y="0"/>
                        <a:pt x="185" y="0"/>
                      </a:cubicBezTo>
                      <a:cubicBezTo>
                        <a:pt x="241" y="0"/>
                        <a:pt x="292" y="22"/>
                        <a:pt x="329" y="59"/>
                      </a:cubicBezTo>
                      <a:cubicBezTo>
                        <a:pt x="366" y="96"/>
                        <a:pt x="388" y="147"/>
                        <a:pt x="388" y="203"/>
                      </a:cubicBezTo>
                      <a:cubicBezTo>
                        <a:pt x="388" y="259"/>
                        <a:pt x="366" y="310"/>
                        <a:pt x="329" y="347"/>
                      </a:cubicBezTo>
                      <a:cubicBezTo>
                        <a:pt x="292" y="384"/>
                        <a:pt x="241" y="406"/>
                        <a:pt x="185" y="406"/>
                      </a:cubicBezTo>
                      <a:cubicBezTo>
                        <a:pt x="159" y="406"/>
                        <a:pt x="134" y="401"/>
                        <a:pt x="111" y="393"/>
                      </a:cubicBezTo>
                      <a:cubicBezTo>
                        <a:pt x="114" y="376"/>
                        <a:pt x="116" y="359"/>
                        <a:pt x="116" y="342"/>
                      </a:cubicBezTo>
                      <a:cubicBezTo>
                        <a:pt x="116" y="270"/>
                        <a:pt x="87" y="200"/>
                        <a:pt x="36" y="149"/>
                      </a:cubicBezTo>
                      <a:cubicBezTo>
                        <a:pt x="25" y="138"/>
                        <a:pt x="13" y="128"/>
                        <a:pt x="0" y="119"/>
                      </a:cubicBezTo>
                      <a:cubicBezTo>
                        <a:pt x="10" y="96"/>
                        <a:pt x="24" y="76"/>
                        <a:pt x="41" y="59"/>
                      </a:cubicBezTo>
                      <a:close/>
                      <a:moveTo>
                        <a:pt x="123" y="197"/>
                      </a:moveTo>
                      <a:cubicBezTo>
                        <a:pt x="112" y="188"/>
                        <a:pt x="107" y="176"/>
                        <a:pt x="107" y="161"/>
                      </a:cubicBezTo>
                      <a:cubicBezTo>
                        <a:pt x="107" y="144"/>
                        <a:pt x="113" y="131"/>
                        <a:pt x="126" y="121"/>
                      </a:cubicBezTo>
                      <a:cubicBezTo>
                        <a:pt x="138" y="111"/>
                        <a:pt x="152" y="105"/>
                        <a:pt x="173" y="105"/>
                      </a:cubicBezTo>
                      <a:cubicBezTo>
                        <a:pt x="173" y="88"/>
                        <a:pt x="173" y="88"/>
                        <a:pt x="173" y="88"/>
                      </a:cubicBezTo>
                      <a:cubicBezTo>
                        <a:pt x="200" y="88"/>
                        <a:pt x="200" y="88"/>
                        <a:pt x="200" y="88"/>
                      </a:cubicBezTo>
                      <a:cubicBezTo>
                        <a:pt x="200" y="104"/>
                        <a:pt x="200" y="104"/>
                        <a:pt x="200" y="104"/>
                      </a:cubicBezTo>
                      <a:cubicBezTo>
                        <a:pt x="220" y="105"/>
                        <a:pt x="233" y="110"/>
                        <a:pt x="244" y="120"/>
                      </a:cubicBezTo>
                      <a:cubicBezTo>
                        <a:pt x="255" y="130"/>
                        <a:pt x="261" y="143"/>
                        <a:pt x="262" y="161"/>
                      </a:cubicBezTo>
                      <a:cubicBezTo>
                        <a:pt x="217" y="161"/>
                        <a:pt x="217" y="161"/>
                        <a:pt x="217" y="161"/>
                      </a:cubicBezTo>
                      <a:cubicBezTo>
                        <a:pt x="216" y="154"/>
                        <a:pt x="214" y="148"/>
                        <a:pt x="211" y="144"/>
                      </a:cubicBezTo>
                      <a:cubicBezTo>
                        <a:pt x="203" y="135"/>
                        <a:pt x="168" y="135"/>
                        <a:pt x="160" y="142"/>
                      </a:cubicBezTo>
                      <a:cubicBezTo>
                        <a:pt x="152" y="147"/>
                        <a:pt x="152" y="160"/>
                        <a:pt x="159" y="165"/>
                      </a:cubicBezTo>
                      <a:cubicBezTo>
                        <a:pt x="168" y="172"/>
                        <a:pt x="200" y="177"/>
                        <a:pt x="213" y="181"/>
                      </a:cubicBezTo>
                      <a:cubicBezTo>
                        <a:pt x="229" y="186"/>
                        <a:pt x="242" y="193"/>
                        <a:pt x="250" y="200"/>
                      </a:cubicBezTo>
                      <a:cubicBezTo>
                        <a:pt x="260" y="209"/>
                        <a:pt x="265" y="221"/>
                        <a:pt x="265" y="237"/>
                      </a:cubicBezTo>
                      <a:cubicBezTo>
                        <a:pt x="265" y="256"/>
                        <a:pt x="260" y="270"/>
                        <a:pt x="248" y="279"/>
                      </a:cubicBezTo>
                      <a:cubicBezTo>
                        <a:pt x="236" y="289"/>
                        <a:pt x="222" y="295"/>
                        <a:pt x="198" y="296"/>
                      </a:cubicBezTo>
                      <a:cubicBezTo>
                        <a:pt x="198" y="318"/>
                        <a:pt x="198" y="318"/>
                        <a:pt x="198" y="318"/>
                      </a:cubicBezTo>
                      <a:cubicBezTo>
                        <a:pt x="172" y="318"/>
                        <a:pt x="172" y="318"/>
                        <a:pt x="172" y="318"/>
                      </a:cubicBezTo>
                      <a:cubicBezTo>
                        <a:pt x="172" y="296"/>
                        <a:pt x="172" y="296"/>
                        <a:pt x="172" y="296"/>
                      </a:cubicBezTo>
                      <a:cubicBezTo>
                        <a:pt x="150" y="295"/>
                        <a:pt x="136" y="290"/>
                        <a:pt x="123" y="279"/>
                      </a:cubicBezTo>
                      <a:cubicBezTo>
                        <a:pt x="111" y="268"/>
                        <a:pt x="105" y="252"/>
                        <a:pt x="105" y="233"/>
                      </a:cubicBezTo>
                      <a:cubicBezTo>
                        <a:pt x="152" y="233"/>
                        <a:pt x="152" y="233"/>
                        <a:pt x="152" y="233"/>
                      </a:cubicBezTo>
                      <a:cubicBezTo>
                        <a:pt x="153" y="243"/>
                        <a:pt x="155" y="250"/>
                        <a:pt x="158" y="254"/>
                      </a:cubicBezTo>
                      <a:cubicBezTo>
                        <a:pt x="167" y="265"/>
                        <a:pt x="203" y="263"/>
                        <a:pt x="212" y="256"/>
                      </a:cubicBezTo>
                      <a:cubicBezTo>
                        <a:pt x="220" y="251"/>
                        <a:pt x="221" y="237"/>
                        <a:pt x="213" y="231"/>
                      </a:cubicBezTo>
                      <a:cubicBezTo>
                        <a:pt x="195" y="216"/>
                        <a:pt x="150" y="220"/>
                        <a:pt x="123" y="1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Freeform 38"/>
                <p:cNvSpPr>
                  <a:spLocks noEditPoints="1"/>
                </p:cNvSpPr>
                <p:nvPr/>
              </p:nvSpPr>
              <p:spPr bwMode="auto">
                <a:xfrm>
                  <a:off x="7903081" y="1114915"/>
                  <a:ext cx="406328" cy="405962"/>
                </a:xfrm>
                <a:custGeom>
                  <a:avLst/>
                  <a:gdLst>
                    <a:gd name="T0" fmla="*/ 235 w 470"/>
                    <a:gd name="T1" fmla="*/ 57 h 470"/>
                    <a:gd name="T2" fmla="*/ 109 w 470"/>
                    <a:gd name="T3" fmla="*/ 109 h 470"/>
                    <a:gd name="T4" fmla="*/ 57 w 470"/>
                    <a:gd name="T5" fmla="*/ 235 h 470"/>
                    <a:gd name="T6" fmla="*/ 109 w 470"/>
                    <a:gd name="T7" fmla="*/ 361 h 470"/>
                    <a:gd name="T8" fmla="*/ 235 w 470"/>
                    <a:gd name="T9" fmla="*/ 413 h 470"/>
                    <a:gd name="T10" fmla="*/ 361 w 470"/>
                    <a:gd name="T11" fmla="*/ 361 h 470"/>
                    <a:gd name="T12" fmla="*/ 413 w 470"/>
                    <a:gd name="T13" fmla="*/ 235 h 470"/>
                    <a:gd name="T14" fmla="*/ 361 w 470"/>
                    <a:gd name="T15" fmla="*/ 109 h 470"/>
                    <a:gd name="T16" fmla="*/ 235 w 470"/>
                    <a:gd name="T17" fmla="*/ 57 h 470"/>
                    <a:gd name="T18" fmla="*/ 170 w 470"/>
                    <a:gd name="T19" fmla="*/ 228 h 470"/>
                    <a:gd name="T20" fmla="*/ 154 w 470"/>
                    <a:gd name="T21" fmla="*/ 191 h 470"/>
                    <a:gd name="T22" fmla="*/ 173 w 470"/>
                    <a:gd name="T23" fmla="*/ 149 h 470"/>
                    <a:gd name="T24" fmla="*/ 222 w 470"/>
                    <a:gd name="T25" fmla="*/ 132 h 470"/>
                    <a:gd name="T26" fmla="*/ 222 w 470"/>
                    <a:gd name="T27" fmla="*/ 114 h 470"/>
                    <a:gd name="T28" fmla="*/ 251 w 470"/>
                    <a:gd name="T29" fmla="*/ 114 h 470"/>
                    <a:gd name="T30" fmla="*/ 251 w 470"/>
                    <a:gd name="T31" fmla="*/ 132 h 470"/>
                    <a:gd name="T32" fmla="*/ 296 w 470"/>
                    <a:gd name="T33" fmla="*/ 148 h 470"/>
                    <a:gd name="T34" fmla="*/ 314 w 470"/>
                    <a:gd name="T35" fmla="*/ 190 h 470"/>
                    <a:gd name="T36" fmla="*/ 267 w 470"/>
                    <a:gd name="T37" fmla="*/ 190 h 470"/>
                    <a:gd name="T38" fmla="*/ 262 w 470"/>
                    <a:gd name="T39" fmla="*/ 173 h 470"/>
                    <a:gd name="T40" fmla="*/ 208 w 470"/>
                    <a:gd name="T41" fmla="*/ 171 h 470"/>
                    <a:gd name="T42" fmla="*/ 208 w 470"/>
                    <a:gd name="T43" fmla="*/ 196 h 470"/>
                    <a:gd name="T44" fmla="*/ 264 w 470"/>
                    <a:gd name="T45" fmla="*/ 212 h 470"/>
                    <a:gd name="T46" fmla="*/ 302 w 470"/>
                    <a:gd name="T47" fmla="*/ 231 h 470"/>
                    <a:gd name="T48" fmla="*/ 318 w 470"/>
                    <a:gd name="T49" fmla="*/ 271 h 470"/>
                    <a:gd name="T50" fmla="*/ 300 w 470"/>
                    <a:gd name="T51" fmla="*/ 314 h 470"/>
                    <a:gd name="T52" fmla="*/ 248 w 470"/>
                    <a:gd name="T53" fmla="*/ 333 h 470"/>
                    <a:gd name="T54" fmla="*/ 248 w 470"/>
                    <a:gd name="T55" fmla="*/ 355 h 470"/>
                    <a:gd name="T56" fmla="*/ 219 w 470"/>
                    <a:gd name="T57" fmla="*/ 355 h 470"/>
                    <a:gd name="T58" fmla="*/ 219 w 470"/>
                    <a:gd name="T59" fmla="*/ 333 h 470"/>
                    <a:gd name="T60" fmla="*/ 171 w 470"/>
                    <a:gd name="T61" fmla="*/ 313 h 470"/>
                    <a:gd name="T62" fmla="*/ 151 w 470"/>
                    <a:gd name="T63" fmla="*/ 266 h 470"/>
                    <a:gd name="T64" fmla="*/ 201 w 470"/>
                    <a:gd name="T65" fmla="*/ 266 h 470"/>
                    <a:gd name="T66" fmla="*/ 207 w 470"/>
                    <a:gd name="T67" fmla="*/ 288 h 470"/>
                    <a:gd name="T68" fmla="*/ 263 w 470"/>
                    <a:gd name="T69" fmla="*/ 290 h 470"/>
                    <a:gd name="T70" fmla="*/ 264 w 470"/>
                    <a:gd name="T71" fmla="*/ 264 h 470"/>
                    <a:gd name="T72" fmla="*/ 170 w 470"/>
                    <a:gd name="T73" fmla="*/ 228 h 470"/>
                    <a:gd name="T74" fmla="*/ 69 w 470"/>
                    <a:gd name="T75" fmla="*/ 69 h 470"/>
                    <a:gd name="T76" fmla="*/ 235 w 470"/>
                    <a:gd name="T77" fmla="*/ 0 h 470"/>
                    <a:gd name="T78" fmla="*/ 401 w 470"/>
                    <a:gd name="T79" fmla="*/ 69 h 470"/>
                    <a:gd name="T80" fmla="*/ 470 w 470"/>
                    <a:gd name="T81" fmla="*/ 235 h 470"/>
                    <a:gd name="T82" fmla="*/ 401 w 470"/>
                    <a:gd name="T83" fmla="*/ 401 h 470"/>
                    <a:gd name="T84" fmla="*/ 235 w 470"/>
                    <a:gd name="T85" fmla="*/ 470 h 470"/>
                    <a:gd name="T86" fmla="*/ 69 w 470"/>
                    <a:gd name="T87" fmla="*/ 401 h 470"/>
                    <a:gd name="T88" fmla="*/ 0 w 470"/>
                    <a:gd name="T89" fmla="*/ 235 h 470"/>
                    <a:gd name="T90" fmla="*/ 69 w 470"/>
                    <a:gd name="T91" fmla="*/ 69 h 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70" h="470">
                      <a:moveTo>
                        <a:pt x="235" y="57"/>
                      </a:moveTo>
                      <a:cubicBezTo>
                        <a:pt x="186" y="57"/>
                        <a:pt x="141" y="77"/>
                        <a:pt x="109" y="109"/>
                      </a:cubicBezTo>
                      <a:cubicBezTo>
                        <a:pt x="77" y="141"/>
                        <a:pt x="57" y="186"/>
                        <a:pt x="57" y="235"/>
                      </a:cubicBezTo>
                      <a:cubicBezTo>
                        <a:pt x="57" y="284"/>
                        <a:pt x="77" y="328"/>
                        <a:pt x="109" y="361"/>
                      </a:cubicBezTo>
                      <a:cubicBezTo>
                        <a:pt x="141" y="393"/>
                        <a:pt x="186" y="413"/>
                        <a:pt x="235" y="413"/>
                      </a:cubicBezTo>
                      <a:cubicBezTo>
                        <a:pt x="284" y="413"/>
                        <a:pt x="328" y="393"/>
                        <a:pt x="361" y="361"/>
                      </a:cubicBezTo>
                      <a:cubicBezTo>
                        <a:pt x="393" y="328"/>
                        <a:pt x="413" y="284"/>
                        <a:pt x="413" y="235"/>
                      </a:cubicBezTo>
                      <a:cubicBezTo>
                        <a:pt x="413" y="186"/>
                        <a:pt x="393" y="141"/>
                        <a:pt x="361" y="109"/>
                      </a:cubicBezTo>
                      <a:cubicBezTo>
                        <a:pt x="328" y="77"/>
                        <a:pt x="284" y="57"/>
                        <a:pt x="235" y="57"/>
                      </a:cubicBezTo>
                      <a:close/>
                      <a:moveTo>
                        <a:pt x="170" y="228"/>
                      </a:moveTo>
                      <a:cubicBezTo>
                        <a:pt x="159" y="219"/>
                        <a:pt x="154" y="207"/>
                        <a:pt x="154" y="191"/>
                      </a:cubicBezTo>
                      <a:cubicBezTo>
                        <a:pt x="154" y="174"/>
                        <a:pt x="160" y="160"/>
                        <a:pt x="173" y="149"/>
                      </a:cubicBezTo>
                      <a:cubicBezTo>
                        <a:pt x="186" y="139"/>
                        <a:pt x="200" y="133"/>
                        <a:pt x="222" y="132"/>
                      </a:cubicBezTo>
                      <a:cubicBezTo>
                        <a:pt x="222" y="114"/>
                        <a:pt x="222" y="114"/>
                        <a:pt x="222" y="114"/>
                      </a:cubicBezTo>
                      <a:cubicBezTo>
                        <a:pt x="251" y="114"/>
                        <a:pt x="251" y="114"/>
                        <a:pt x="251" y="114"/>
                      </a:cubicBezTo>
                      <a:cubicBezTo>
                        <a:pt x="251" y="132"/>
                        <a:pt x="251" y="132"/>
                        <a:pt x="251" y="132"/>
                      </a:cubicBezTo>
                      <a:cubicBezTo>
                        <a:pt x="272" y="133"/>
                        <a:pt x="284" y="138"/>
                        <a:pt x="296" y="148"/>
                      </a:cubicBezTo>
                      <a:cubicBezTo>
                        <a:pt x="308" y="158"/>
                        <a:pt x="313" y="172"/>
                        <a:pt x="314" y="190"/>
                      </a:cubicBezTo>
                      <a:cubicBezTo>
                        <a:pt x="267" y="190"/>
                        <a:pt x="267" y="190"/>
                        <a:pt x="267" y="190"/>
                      </a:cubicBezTo>
                      <a:cubicBezTo>
                        <a:pt x="266" y="182"/>
                        <a:pt x="265" y="177"/>
                        <a:pt x="262" y="173"/>
                      </a:cubicBezTo>
                      <a:cubicBezTo>
                        <a:pt x="254" y="164"/>
                        <a:pt x="218" y="164"/>
                        <a:pt x="208" y="171"/>
                      </a:cubicBezTo>
                      <a:cubicBezTo>
                        <a:pt x="201" y="177"/>
                        <a:pt x="200" y="190"/>
                        <a:pt x="208" y="196"/>
                      </a:cubicBezTo>
                      <a:cubicBezTo>
                        <a:pt x="217" y="203"/>
                        <a:pt x="250" y="208"/>
                        <a:pt x="264" y="212"/>
                      </a:cubicBezTo>
                      <a:cubicBezTo>
                        <a:pt x="281" y="218"/>
                        <a:pt x="294" y="224"/>
                        <a:pt x="302" y="231"/>
                      </a:cubicBezTo>
                      <a:cubicBezTo>
                        <a:pt x="313" y="241"/>
                        <a:pt x="318" y="254"/>
                        <a:pt x="318" y="271"/>
                      </a:cubicBezTo>
                      <a:cubicBezTo>
                        <a:pt x="319" y="290"/>
                        <a:pt x="312" y="304"/>
                        <a:pt x="300" y="314"/>
                      </a:cubicBezTo>
                      <a:cubicBezTo>
                        <a:pt x="288" y="325"/>
                        <a:pt x="272" y="332"/>
                        <a:pt x="248" y="333"/>
                      </a:cubicBezTo>
                      <a:cubicBezTo>
                        <a:pt x="248" y="355"/>
                        <a:pt x="248" y="355"/>
                        <a:pt x="248" y="355"/>
                      </a:cubicBezTo>
                      <a:cubicBezTo>
                        <a:pt x="219" y="355"/>
                        <a:pt x="219" y="355"/>
                        <a:pt x="219" y="355"/>
                      </a:cubicBezTo>
                      <a:cubicBezTo>
                        <a:pt x="219" y="333"/>
                        <a:pt x="219" y="333"/>
                        <a:pt x="219" y="333"/>
                      </a:cubicBezTo>
                      <a:cubicBezTo>
                        <a:pt x="196" y="333"/>
                        <a:pt x="183" y="325"/>
                        <a:pt x="171" y="313"/>
                      </a:cubicBezTo>
                      <a:cubicBezTo>
                        <a:pt x="158" y="302"/>
                        <a:pt x="151" y="286"/>
                        <a:pt x="151" y="266"/>
                      </a:cubicBezTo>
                      <a:cubicBezTo>
                        <a:pt x="201" y="266"/>
                        <a:pt x="201" y="266"/>
                        <a:pt x="201" y="266"/>
                      </a:cubicBezTo>
                      <a:cubicBezTo>
                        <a:pt x="202" y="276"/>
                        <a:pt x="204" y="283"/>
                        <a:pt x="207" y="288"/>
                      </a:cubicBezTo>
                      <a:cubicBezTo>
                        <a:pt x="216" y="299"/>
                        <a:pt x="254" y="297"/>
                        <a:pt x="263" y="290"/>
                      </a:cubicBezTo>
                      <a:cubicBezTo>
                        <a:pt x="272" y="284"/>
                        <a:pt x="272" y="271"/>
                        <a:pt x="264" y="264"/>
                      </a:cubicBezTo>
                      <a:cubicBezTo>
                        <a:pt x="245" y="249"/>
                        <a:pt x="198" y="252"/>
                        <a:pt x="170" y="228"/>
                      </a:cubicBezTo>
                      <a:close/>
                      <a:moveTo>
                        <a:pt x="69" y="69"/>
                      </a:moveTo>
                      <a:cubicBezTo>
                        <a:pt x="111" y="26"/>
                        <a:pt x="170" y="0"/>
                        <a:pt x="235" y="0"/>
                      </a:cubicBezTo>
                      <a:cubicBezTo>
                        <a:pt x="300" y="0"/>
                        <a:pt x="359" y="26"/>
                        <a:pt x="401" y="69"/>
                      </a:cubicBezTo>
                      <a:cubicBezTo>
                        <a:pt x="444" y="111"/>
                        <a:pt x="470" y="170"/>
                        <a:pt x="470" y="235"/>
                      </a:cubicBezTo>
                      <a:cubicBezTo>
                        <a:pt x="470" y="300"/>
                        <a:pt x="444" y="359"/>
                        <a:pt x="401" y="401"/>
                      </a:cubicBezTo>
                      <a:cubicBezTo>
                        <a:pt x="359" y="444"/>
                        <a:pt x="300" y="470"/>
                        <a:pt x="235" y="470"/>
                      </a:cubicBezTo>
                      <a:cubicBezTo>
                        <a:pt x="170" y="470"/>
                        <a:pt x="111" y="444"/>
                        <a:pt x="69" y="401"/>
                      </a:cubicBezTo>
                      <a:cubicBezTo>
                        <a:pt x="26" y="359"/>
                        <a:pt x="0" y="300"/>
                        <a:pt x="0" y="235"/>
                      </a:cubicBezTo>
                      <a:cubicBezTo>
                        <a:pt x="0" y="170"/>
                        <a:pt x="26" y="111"/>
                        <a:pt x="69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6" name="组合 65"/>
            <p:cNvGrpSpPr/>
            <p:nvPr/>
          </p:nvGrpSpPr>
          <p:grpSpPr>
            <a:xfrm>
              <a:off x="4212323" y="2845725"/>
              <a:ext cx="2217420" cy="781685"/>
              <a:chOff x="4679668" y="3151014"/>
              <a:chExt cx="2217420" cy="781685"/>
            </a:xfrm>
          </p:grpSpPr>
          <p:sp>
            <p:nvSpPr>
              <p:cNvPr id="52" name="矩形 51"/>
              <p:cNvSpPr/>
              <p:nvPr/>
            </p:nvSpPr>
            <p:spPr>
              <a:xfrm flipH="1">
                <a:off x="4827810" y="3151014"/>
                <a:ext cx="1845948" cy="368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kern="100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zh-CN" altLang="en-US" kern="1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 flipH="1">
                <a:off x="4679668" y="3601864"/>
                <a:ext cx="2217420" cy="33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200" kern="100" dirty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Click here to add your text </a:t>
                </a:r>
                <a:endPara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7168220" y="1971659"/>
            <a:ext cx="2116455" cy="1655451"/>
            <a:chOff x="7168220" y="1971659"/>
            <a:chExt cx="2116455" cy="1655451"/>
          </a:xfrm>
        </p:grpSpPr>
        <p:grpSp>
          <p:nvGrpSpPr>
            <p:cNvPr id="71" name="组合 70"/>
            <p:cNvGrpSpPr/>
            <p:nvPr/>
          </p:nvGrpSpPr>
          <p:grpSpPr>
            <a:xfrm>
              <a:off x="7857679" y="1971659"/>
              <a:ext cx="718938" cy="718936"/>
              <a:chOff x="7787315" y="2276948"/>
              <a:chExt cx="718938" cy="718936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7787315" y="2276948"/>
                <a:ext cx="718938" cy="718936"/>
                <a:chOff x="6401310" y="3836171"/>
                <a:chExt cx="1642069" cy="1642069"/>
              </a:xfrm>
            </p:grpSpPr>
            <p:sp>
              <p:nvSpPr>
                <p:cNvPr id="37" name="Oval 6"/>
                <p:cNvSpPr>
                  <a:spLocks noChangeArrowheads="1"/>
                </p:cNvSpPr>
                <p:nvPr/>
              </p:nvSpPr>
              <p:spPr bwMode="gray">
                <a:xfrm>
                  <a:off x="6401310" y="3836171"/>
                  <a:ext cx="1642069" cy="1642069"/>
                </a:xfrm>
                <a:prstGeom prst="ellipse">
                  <a:avLst/>
                </a:prstGeom>
                <a:solidFill>
                  <a:srgbClr val="059CF9"/>
                </a:solidFill>
                <a:ln w="952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Oval 12"/>
                <p:cNvSpPr>
                  <a:spLocks noChangeArrowheads="1"/>
                </p:cNvSpPr>
                <p:nvPr/>
              </p:nvSpPr>
              <p:spPr bwMode="auto">
                <a:xfrm>
                  <a:off x="6519887" y="3953488"/>
                  <a:ext cx="1404914" cy="1407434"/>
                </a:xfrm>
                <a:prstGeom prst="ellipse">
                  <a:avLst/>
                </a:prstGeom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ln w="952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" name="组合 27"/>
              <p:cNvGrpSpPr/>
              <p:nvPr/>
            </p:nvGrpSpPr>
            <p:grpSpPr>
              <a:xfrm>
                <a:off x="7995042" y="2484526"/>
                <a:ext cx="303485" cy="303781"/>
                <a:chOff x="5240338" y="2657475"/>
                <a:chExt cx="1630363" cy="1631951"/>
              </a:xfrm>
              <a:solidFill>
                <a:srgbClr val="059CF9"/>
              </a:solidFill>
            </p:grpSpPr>
            <p:sp>
              <p:nvSpPr>
                <p:cNvPr id="29" name="Freeform 5"/>
                <p:cNvSpPr/>
                <p:nvPr/>
              </p:nvSpPr>
              <p:spPr bwMode="auto">
                <a:xfrm>
                  <a:off x="5240338" y="2735263"/>
                  <a:ext cx="1552575" cy="1554163"/>
                </a:xfrm>
                <a:custGeom>
                  <a:avLst/>
                  <a:gdLst>
                    <a:gd name="T0" fmla="*/ 391 w 517"/>
                    <a:gd name="T1" fmla="*/ 73 h 519"/>
                    <a:gd name="T2" fmla="*/ 346 w 517"/>
                    <a:gd name="T3" fmla="*/ 101 h 519"/>
                    <a:gd name="T4" fmla="*/ 325 w 517"/>
                    <a:gd name="T5" fmla="*/ 98 h 519"/>
                    <a:gd name="T6" fmla="*/ 122 w 517"/>
                    <a:gd name="T7" fmla="*/ 151 h 519"/>
                    <a:gd name="T8" fmla="*/ 125 w 517"/>
                    <a:gd name="T9" fmla="*/ 369 h 519"/>
                    <a:gd name="T10" fmla="*/ 332 w 517"/>
                    <a:gd name="T11" fmla="*/ 416 h 519"/>
                    <a:gd name="T12" fmla="*/ 421 w 517"/>
                    <a:gd name="T13" fmla="*/ 197 h 519"/>
                    <a:gd name="T14" fmla="*/ 425 w 517"/>
                    <a:gd name="T15" fmla="*/ 155 h 519"/>
                    <a:gd name="T16" fmla="*/ 443 w 517"/>
                    <a:gd name="T17" fmla="*/ 127 h 519"/>
                    <a:gd name="T18" fmla="*/ 444 w 517"/>
                    <a:gd name="T19" fmla="*/ 398 h 519"/>
                    <a:gd name="T20" fmla="*/ 113 w 517"/>
                    <a:gd name="T21" fmla="*/ 438 h 519"/>
                    <a:gd name="T22" fmla="*/ 88 w 517"/>
                    <a:gd name="T23" fmla="*/ 101 h 519"/>
                    <a:gd name="T24" fmla="*/ 391 w 517"/>
                    <a:gd name="T25" fmla="*/ 73 h 5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17" h="519">
                      <a:moveTo>
                        <a:pt x="391" y="73"/>
                      </a:moveTo>
                      <a:cubicBezTo>
                        <a:pt x="376" y="83"/>
                        <a:pt x="361" y="93"/>
                        <a:pt x="346" y="101"/>
                      </a:cubicBezTo>
                      <a:cubicBezTo>
                        <a:pt x="340" y="103"/>
                        <a:pt x="331" y="100"/>
                        <a:pt x="325" y="98"/>
                      </a:cubicBezTo>
                      <a:cubicBezTo>
                        <a:pt x="252" y="68"/>
                        <a:pt x="166" y="91"/>
                        <a:pt x="122" y="151"/>
                      </a:cubicBezTo>
                      <a:cubicBezTo>
                        <a:pt x="72" y="219"/>
                        <a:pt x="73" y="305"/>
                        <a:pt x="125" y="369"/>
                      </a:cubicBezTo>
                      <a:cubicBezTo>
                        <a:pt x="174" y="429"/>
                        <a:pt x="261" y="449"/>
                        <a:pt x="332" y="416"/>
                      </a:cubicBezTo>
                      <a:cubicBezTo>
                        <a:pt x="413" y="379"/>
                        <a:pt x="454" y="279"/>
                        <a:pt x="421" y="197"/>
                      </a:cubicBezTo>
                      <a:cubicBezTo>
                        <a:pt x="414" y="181"/>
                        <a:pt x="415" y="169"/>
                        <a:pt x="425" y="155"/>
                      </a:cubicBezTo>
                      <a:cubicBezTo>
                        <a:pt x="432" y="146"/>
                        <a:pt x="437" y="136"/>
                        <a:pt x="443" y="127"/>
                      </a:cubicBezTo>
                      <a:cubicBezTo>
                        <a:pt x="491" y="165"/>
                        <a:pt x="517" y="302"/>
                        <a:pt x="444" y="398"/>
                      </a:cubicBezTo>
                      <a:cubicBezTo>
                        <a:pt x="366" y="501"/>
                        <a:pt x="209" y="519"/>
                        <a:pt x="113" y="438"/>
                      </a:cubicBezTo>
                      <a:cubicBezTo>
                        <a:pt x="0" y="343"/>
                        <a:pt x="9" y="187"/>
                        <a:pt x="88" y="101"/>
                      </a:cubicBezTo>
                      <a:cubicBezTo>
                        <a:pt x="181" y="0"/>
                        <a:pt x="336" y="17"/>
                        <a:pt x="391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" name="Freeform 6"/>
                <p:cNvSpPr/>
                <p:nvPr/>
              </p:nvSpPr>
              <p:spPr bwMode="auto">
                <a:xfrm>
                  <a:off x="5618163" y="3103563"/>
                  <a:ext cx="793750" cy="793750"/>
                </a:xfrm>
                <a:custGeom>
                  <a:avLst/>
                  <a:gdLst>
                    <a:gd name="T0" fmla="*/ 132 w 264"/>
                    <a:gd name="T1" fmla="*/ 265 h 265"/>
                    <a:gd name="T2" fmla="*/ 3 w 264"/>
                    <a:gd name="T3" fmla="*/ 128 h 265"/>
                    <a:gd name="T4" fmla="*/ 141 w 264"/>
                    <a:gd name="T5" fmla="*/ 5 h 265"/>
                    <a:gd name="T6" fmla="*/ 161 w 264"/>
                    <a:gd name="T7" fmla="*/ 8 h 265"/>
                    <a:gd name="T8" fmla="*/ 168 w 264"/>
                    <a:gd name="T9" fmla="*/ 27 h 265"/>
                    <a:gd name="T10" fmla="*/ 156 w 264"/>
                    <a:gd name="T11" fmla="*/ 50 h 265"/>
                    <a:gd name="T12" fmla="*/ 135 w 264"/>
                    <a:gd name="T13" fmla="*/ 63 h 265"/>
                    <a:gd name="T14" fmla="*/ 60 w 264"/>
                    <a:gd name="T15" fmla="*/ 131 h 265"/>
                    <a:gd name="T16" fmla="*/ 124 w 264"/>
                    <a:gd name="T17" fmla="*/ 207 h 265"/>
                    <a:gd name="T18" fmla="*/ 205 w 264"/>
                    <a:gd name="T19" fmla="*/ 136 h 265"/>
                    <a:gd name="T20" fmla="*/ 224 w 264"/>
                    <a:gd name="T21" fmla="*/ 110 h 265"/>
                    <a:gd name="T22" fmla="*/ 226 w 264"/>
                    <a:gd name="T23" fmla="*/ 109 h 265"/>
                    <a:gd name="T24" fmla="*/ 254 w 264"/>
                    <a:gd name="T25" fmla="*/ 97 h 265"/>
                    <a:gd name="T26" fmla="*/ 263 w 264"/>
                    <a:gd name="T27" fmla="*/ 135 h 265"/>
                    <a:gd name="T28" fmla="*/ 132 w 264"/>
                    <a:gd name="T29" fmla="*/ 265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64" h="265">
                      <a:moveTo>
                        <a:pt x="132" y="265"/>
                      </a:moveTo>
                      <a:cubicBezTo>
                        <a:pt x="57" y="265"/>
                        <a:pt x="0" y="205"/>
                        <a:pt x="3" y="128"/>
                      </a:cubicBezTo>
                      <a:cubicBezTo>
                        <a:pt x="5" y="58"/>
                        <a:pt x="70" y="0"/>
                        <a:pt x="141" y="5"/>
                      </a:cubicBezTo>
                      <a:cubicBezTo>
                        <a:pt x="148" y="6"/>
                        <a:pt x="155" y="7"/>
                        <a:pt x="161" y="8"/>
                      </a:cubicBezTo>
                      <a:cubicBezTo>
                        <a:pt x="173" y="11"/>
                        <a:pt x="175" y="17"/>
                        <a:pt x="168" y="27"/>
                      </a:cubicBezTo>
                      <a:cubicBezTo>
                        <a:pt x="164" y="34"/>
                        <a:pt x="159" y="42"/>
                        <a:pt x="156" y="50"/>
                      </a:cubicBezTo>
                      <a:cubicBezTo>
                        <a:pt x="152" y="60"/>
                        <a:pt x="147" y="63"/>
                        <a:pt x="135" y="63"/>
                      </a:cubicBezTo>
                      <a:cubicBezTo>
                        <a:pt x="94" y="63"/>
                        <a:pt x="63" y="92"/>
                        <a:pt x="60" y="131"/>
                      </a:cubicBezTo>
                      <a:cubicBezTo>
                        <a:pt x="57" y="167"/>
                        <a:pt x="85" y="200"/>
                        <a:pt x="124" y="207"/>
                      </a:cubicBezTo>
                      <a:cubicBezTo>
                        <a:pt x="164" y="214"/>
                        <a:pt x="204" y="180"/>
                        <a:pt x="205" y="136"/>
                      </a:cubicBezTo>
                      <a:cubicBezTo>
                        <a:pt x="205" y="120"/>
                        <a:pt x="209" y="113"/>
                        <a:pt x="224" y="110"/>
                      </a:cubicBezTo>
                      <a:cubicBezTo>
                        <a:pt x="225" y="110"/>
                        <a:pt x="225" y="109"/>
                        <a:pt x="226" y="109"/>
                      </a:cubicBezTo>
                      <a:cubicBezTo>
                        <a:pt x="235" y="105"/>
                        <a:pt x="244" y="101"/>
                        <a:pt x="254" y="97"/>
                      </a:cubicBezTo>
                      <a:cubicBezTo>
                        <a:pt x="257" y="109"/>
                        <a:pt x="263" y="122"/>
                        <a:pt x="263" y="135"/>
                      </a:cubicBezTo>
                      <a:cubicBezTo>
                        <a:pt x="264" y="207"/>
                        <a:pt x="205" y="265"/>
                        <a:pt x="132" y="2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7"/>
                <p:cNvSpPr/>
                <p:nvPr/>
              </p:nvSpPr>
              <p:spPr bwMode="auto">
                <a:xfrm>
                  <a:off x="6018213" y="2657475"/>
                  <a:ext cx="852488" cy="850900"/>
                </a:xfrm>
                <a:custGeom>
                  <a:avLst/>
                  <a:gdLst>
                    <a:gd name="T0" fmla="*/ 0 w 284"/>
                    <a:gd name="T1" fmla="*/ 280 h 284"/>
                    <a:gd name="T2" fmla="*/ 10 w 284"/>
                    <a:gd name="T3" fmla="*/ 266 h 284"/>
                    <a:gd name="T4" fmla="*/ 31 w 284"/>
                    <a:gd name="T5" fmla="*/ 214 h 284"/>
                    <a:gd name="T6" fmla="*/ 68 w 284"/>
                    <a:gd name="T7" fmla="*/ 156 h 284"/>
                    <a:gd name="T8" fmla="*/ 165 w 284"/>
                    <a:gd name="T9" fmla="*/ 97 h 284"/>
                    <a:gd name="T10" fmla="*/ 186 w 284"/>
                    <a:gd name="T11" fmla="*/ 62 h 284"/>
                    <a:gd name="T12" fmla="*/ 186 w 284"/>
                    <a:gd name="T13" fmla="*/ 41 h 284"/>
                    <a:gd name="T14" fmla="*/ 216 w 284"/>
                    <a:gd name="T15" fmla="*/ 2 h 284"/>
                    <a:gd name="T16" fmla="*/ 249 w 284"/>
                    <a:gd name="T17" fmla="*/ 34 h 284"/>
                    <a:gd name="T18" fmla="*/ 282 w 284"/>
                    <a:gd name="T19" fmla="*/ 68 h 284"/>
                    <a:gd name="T20" fmla="*/ 243 w 284"/>
                    <a:gd name="T21" fmla="*/ 97 h 284"/>
                    <a:gd name="T22" fmla="*/ 175 w 284"/>
                    <a:gd name="T23" fmla="*/ 142 h 284"/>
                    <a:gd name="T24" fmla="*/ 102 w 284"/>
                    <a:gd name="T25" fmla="*/ 240 h 284"/>
                    <a:gd name="T26" fmla="*/ 69 w 284"/>
                    <a:gd name="T27" fmla="*/ 253 h 284"/>
                    <a:gd name="T28" fmla="*/ 19 w 284"/>
                    <a:gd name="T29" fmla="*/ 273 h 284"/>
                    <a:gd name="T30" fmla="*/ 4 w 284"/>
                    <a:gd name="T31" fmla="*/ 284 h 284"/>
                    <a:gd name="T32" fmla="*/ 0 w 284"/>
                    <a:gd name="T33" fmla="*/ 280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84" h="284">
                      <a:moveTo>
                        <a:pt x="0" y="280"/>
                      </a:moveTo>
                      <a:cubicBezTo>
                        <a:pt x="4" y="275"/>
                        <a:pt x="6" y="270"/>
                        <a:pt x="10" y="266"/>
                      </a:cubicBezTo>
                      <a:cubicBezTo>
                        <a:pt x="23" y="251"/>
                        <a:pt x="31" y="236"/>
                        <a:pt x="31" y="214"/>
                      </a:cubicBezTo>
                      <a:cubicBezTo>
                        <a:pt x="31" y="189"/>
                        <a:pt x="48" y="169"/>
                        <a:pt x="68" y="156"/>
                      </a:cubicBezTo>
                      <a:cubicBezTo>
                        <a:pt x="100" y="134"/>
                        <a:pt x="132" y="115"/>
                        <a:pt x="165" y="97"/>
                      </a:cubicBezTo>
                      <a:cubicBezTo>
                        <a:pt x="180" y="89"/>
                        <a:pt x="188" y="79"/>
                        <a:pt x="186" y="62"/>
                      </a:cubicBezTo>
                      <a:cubicBezTo>
                        <a:pt x="185" y="55"/>
                        <a:pt x="185" y="48"/>
                        <a:pt x="186" y="41"/>
                      </a:cubicBezTo>
                      <a:cubicBezTo>
                        <a:pt x="187" y="17"/>
                        <a:pt x="198" y="4"/>
                        <a:pt x="216" y="2"/>
                      </a:cubicBezTo>
                      <a:cubicBezTo>
                        <a:pt x="234" y="0"/>
                        <a:pt x="243" y="9"/>
                        <a:pt x="249" y="34"/>
                      </a:cubicBezTo>
                      <a:cubicBezTo>
                        <a:pt x="274" y="40"/>
                        <a:pt x="284" y="50"/>
                        <a:pt x="282" y="68"/>
                      </a:cubicBezTo>
                      <a:cubicBezTo>
                        <a:pt x="280" y="86"/>
                        <a:pt x="266" y="100"/>
                        <a:pt x="243" y="97"/>
                      </a:cubicBezTo>
                      <a:cubicBezTo>
                        <a:pt x="205" y="92"/>
                        <a:pt x="189" y="111"/>
                        <a:pt x="175" y="142"/>
                      </a:cubicBezTo>
                      <a:cubicBezTo>
                        <a:pt x="159" y="181"/>
                        <a:pt x="137" y="215"/>
                        <a:pt x="102" y="240"/>
                      </a:cubicBezTo>
                      <a:cubicBezTo>
                        <a:pt x="92" y="246"/>
                        <a:pt x="80" y="253"/>
                        <a:pt x="69" y="253"/>
                      </a:cubicBezTo>
                      <a:cubicBezTo>
                        <a:pt x="49" y="252"/>
                        <a:pt x="33" y="259"/>
                        <a:pt x="19" y="273"/>
                      </a:cubicBezTo>
                      <a:cubicBezTo>
                        <a:pt x="15" y="277"/>
                        <a:pt x="9" y="280"/>
                        <a:pt x="4" y="284"/>
                      </a:cubicBezTo>
                      <a:cubicBezTo>
                        <a:pt x="3" y="283"/>
                        <a:pt x="1" y="281"/>
                        <a:pt x="0" y="2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" name="Freeform 8"/>
                <p:cNvSpPr/>
                <p:nvPr/>
              </p:nvSpPr>
              <p:spPr bwMode="auto">
                <a:xfrm>
                  <a:off x="5907088" y="3403600"/>
                  <a:ext cx="222250" cy="219075"/>
                </a:xfrm>
                <a:custGeom>
                  <a:avLst/>
                  <a:gdLst>
                    <a:gd name="T0" fmla="*/ 39 w 74"/>
                    <a:gd name="T1" fmla="*/ 3 h 73"/>
                    <a:gd name="T2" fmla="*/ 30 w 74"/>
                    <a:gd name="T3" fmla="*/ 43 h 73"/>
                    <a:gd name="T4" fmla="*/ 69 w 74"/>
                    <a:gd name="T5" fmla="*/ 35 h 73"/>
                    <a:gd name="T6" fmla="*/ 58 w 74"/>
                    <a:gd name="T7" fmla="*/ 62 h 73"/>
                    <a:gd name="T8" fmla="*/ 15 w 74"/>
                    <a:gd name="T9" fmla="*/ 63 h 73"/>
                    <a:gd name="T10" fmla="*/ 6 w 74"/>
                    <a:gd name="T11" fmla="*/ 21 h 73"/>
                    <a:gd name="T12" fmla="*/ 39 w 74"/>
                    <a:gd name="T13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" h="73">
                      <a:moveTo>
                        <a:pt x="39" y="3"/>
                      </a:moveTo>
                      <a:cubicBezTo>
                        <a:pt x="40" y="19"/>
                        <a:pt x="14" y="29"/>
                        <a:pt x="30" y="43"/>
                      </a:cubicBezTo>
                      <a:cubicBezTo>
                        <a:pt x="37" y="48"/>
                        <a:pt x="54" y="38"/>
                        <a:pt x="69" y="35"/>
                      </a:cubicBezTo>
                      <a:cubicBezTo>
                        <a:pt x="74" y="46"/>
                        <a:pt x="68" y="56"/>
                        <a:pt x="58" y="62"/>
                      </a:cubicBezTo>
                      <a:cubicBezTo>
                        <a:pt x="44" y="72"/>
                        <a:pt x="29" y="73"/>
                        <a:pt x="15" y="63"/>
                      </a:cubicBezTo>
                      <a:cubicBezTo>
                        <a:pt x="1" y="52"/>
                        <a:pt x="0" y="36"/>
                        <a:pt x="6" y="21"/>
                      </a:cubicBezTo>
                      <a:cubicBezTo>
                        <a:pt x="11" y="7"/>
                        <a:pt x="22" y="0"/>
                        <a:pt x="39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4" name="组合 63"/>
            <p:cNvGrpSpPr/>
            <p:nvPr/>
          </p:nvGrpSpPr>
          <p:grpSpPr>
            <a:xfrm>
              <a:off x="7168220" y="2837170"/>
              <a:ext cx="2116455" cy="789940"/>
              <a:chOff x="7543514" y="3142459"/>
              <a:chExt cx="2116455" cy="789940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7679217" y="3142459"/>
                <a:ext cx="1845948" cy="368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kern="100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zh-CN" altLang="en-US" kern="1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7543514" y="3601564"/>
                <a:ext cx="2116455" cy="33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200" kern="100" dirty="0" smtClean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Click here to add your text </a:t>
                </a:r>
                <a:endParaRPr lang="en-US" altLang="zh-CN" sz="1200" kern="100" dirty="0" smtClean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9634716" y="1971659"/>
            <a:ext cx="2181225" cy="1655751"/>
            <a:chOff x="9634716" y="1971659"/>
            <a:chExt cx="2181225" cy="1655751"/>
          </a:xfrm>
        </p:grpSpPr>
        <p:grpSp>
          <p:nvGrpSpPr>
            <p:cNvPr id="72" name="组合 71"/>
            <p:cNvGrpSpPr/>
            <p:nvPr/>
          </p:nvGrpSpPr>
          <p:grpSpPr>
            <a:xfrm>
              <a:off x="10339191" y="1971659"/>
              <a:ext cx="718938" cy="718936"/>
              <a:chOff x="10339191" y="2276948"/>
              <a:chExt cx="718938" cy="718936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10339191" y="2276948"/>
                <a:ext cx="718938" cy="718936"/>
                <a:chOff x="6401310" y="3836171"/>
                <a:chExt cx="1642069" cy="1642069"/>
              </a:xfrm>
            </p:grpSpPr>
            <p:sp>
              <p:nvSpPr>
                <p:cNvPr id="40" name="Oval 6"/>
                <p:cNvSpPr>
                  <a:spLocks noChangeArrowheads="1"/>
                </p:cNvSpPr>
                <p:nvPr/>
              </p:nvSpPr>
              <p:spPr bwMode="gray">
                <a:xfrm>
                  <a:off x="6401310" y="3836171"/>
                  <a:ext cx="1642069" cy="1642069"/>
                </a:xfrm>
                <a:prstGeom prst="ellipse">
                  <a:avLst/>
                </a:prstGeom>
                <a:solidFill>
                  <a:srgbClr val="0DC0FF"/>
                </a:solidFill>
                <a:ln w="952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Oval 12"/>
                <p:cNvSpPr>
                  <a:spLocks noChangeArrowheads="1"/>
                </p:cNvSpPr>
                <p:nvPr/>
              </p:nvSpPr>
              <p:spPr bwMode="auto">
                <a:xfrm>
                  <a:off x="6519887" y="3953488"/>
                  <a:ext cx="1404914" cy="1407434"/>
                </a:xfrm>
                <a:prstGeom prst="ellipse">
                  <a:avLst/>
                </a:prstGeom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ln w="952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5" name="Freeform 190"/>
              <p:cNvSpPr>
                <a:spLocks noChangeAspect="1" noEditPoints="1"/>
              </p:cNvSpPr>
              <p:nvPr/>
            </p:nvSpPr>
            <p:spPr bwMode="auto">
              <a:xfrm>
                <a:off x="10538057" y="2506567"/>
                <a:ext cx="321206" cy="259699"/>
              </a:xfrm>
              <a:custGeom>
                <a:avLst/>
                <a:gdLst>
                  <a:gd name="T0" fmla="*/ 86 w 109"/>
                  <a:gd name="T1" fmla="*/ 88 h 88"/>
                  <a:gd name="T2" fmla="*/ 84 w 109"/>
                  <a:gd name="T3" fmla="*/ 44 h 88"/>
                  <a:gd name="T4" fmla="*/ 80 w 109"/>
                  <a:gd name="T5" fmla="*/ 71 h 88"/>
                  <a:gd name="T6" fmla="*/ 109 w 109"/>
                  <a:gd name="T7" fmla="*/ 0 h 88"/>
                  <a:gd name="T8" fmla="*/ 92 w 109"/>
                  <a:gd name="T9" fmla="*/ 33 h 88"/>
                  <a:gd name="T10" fmla="*/ 80 w 109"/>
                  <a:gd name="T11" fmla="*/ 25 h 88"/>
                  <a:gd name="T12" fmla="*/ 67 w 109"/>
                  <a:gd name="T13" fmla="*/ 68 h 88"/>
                  <a:gd name="T14" fmla="*/ 37 w 109"/>
                  <a:gd name="T15" fmla="*/ 73 h 88"/>
                  <a:gd name="T16" fmla="*/ 19 w 109"/>
                  <a:gd name="T17" fmla="*/ 63 h 88"/>
                  <a:gd name="T18" fmla="*/ 0 w 109"/>
                  <a:gd name="T19" fmla="*/ 56 h 88"/>
                  <a:gd name="T20" fmla="*/ 25 w 109"/>
                  <a:gd name="T21" fmla="*/ 48 h 88"/>
                  <a:gd name="T22" fmla="*/ 30 w 109"/>
                  <a:gd name="T23" fmla="*/ 57 h 88"/>
                  <a:gd name="T24" fmla="*/ 44 w 109"/>
                  <a:gd name="T25" fmla="*/ 29 h 88"/>
                  <a:gd name="T26" fmla="*/ 66 w 109"/>
                  <a:gd name="T27" fmla="*/ 50 h 88"/>
                  <a:gd name="T28" fmla="*/ 68 w 109"/>
                  <a:gd name="T29" fmla="*/ 18 h 88"/>
                  <a:gd name="T30" fmla="*/ 78 w 109"/>
                  <a:gd name="T31" fmla="*/ 12 h 88"/>
                  <a:gd name="T32" fmla="*/ 90 w 109"/>
                  <a:gd name="T33" fmla="*/ 1 h 88"/>
                  <a:gd name="T34" fmla="*/ 22 w 109"/>
                  <a:gd name="T35" fmla="*/ 88 h 88"/>
                  <a:gd name="T36" fmla="*/ 29 w 109"/>
                  <a:gd name="T37" fmla="*/ 80 h 88"/>
                  <a:gd name="T38" fmla="*/ 22 w 109"/>
                  <a:gd name="T39" fmla="*/ 79 h 88"/>
                  <a:gd name="T40" fmla="*/ 11 w 109"/>
                  <a:gd name="T41" fmla="*/ 88 h 88"/>
                  <a:gd name="T42" fmla="*/ 17 w 109"/>
                  <a:gd name="T43" fmla="*/ 71 h 88"/>
                  <a:gd name="T44" fmla="*/ 11 w 109"/>
                  <a:gd name="T45" fmla="*/ 73 h 88"/>
                  <a:gd name="T46" fmla="*/ 34 w 109"/>
                  <a:gd name="T47" fmla="*/ 88 h 88"/>
                  <a:gd name="T48" fmla="*/ 40 w 109"/>
                  <a:gd name="T49" fmla="*/ 79 h 88"/>
                  <a:gd name="T50" fmla="*/ 34 w 109"/>
                  <a:gd name="T51" fmla="*/ 80 h 88"/>
                  <a:gd name="T52" fmla="*/ 45 w 109"/>
                  <a:gd name="T53" fmla="*/ 88 h 88"/>
                  <a:gd name="T54" fmla="*/ 52 w 109"/>
                  <a:gd name="T55" fmla="*/ 63 h 88"/>
                  <a:gd name="T56" fmla="*/ 45 w 109"/>
                  <a:gd name="T57" fmla="*/ 69 h 88"/>
                  <a:gd name="T58" fmla="*/ 57 w 109"/>
                  <a:gd name="T59" fmla="*/ 88 h 88"/>
                  <a:gd name="T60" fmla="*/ 63 w 109"/>
                  <a:gd name="T61" fmla="*/ 73 h 88"/>
                  <a:gd name="T62" fmla="*/ 57 w 109"/>
                  <a:gd name="T63" fmla="*/ 88 h 88"/>
                  <a:gd name="T64" fmla="*/ 75 w 109"/>
                  <a:gd name="T65" fmla="*/ 88 h 88"/>
                  <a:gd name="T66" fmla="*/ 68 w 109"/>
                  <a:gd name="T67" fmla="*/ 7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9" h="88">
                    <a:moveTo>
                      <a:pt x="80" y="88"/>
                    </a:moveTo>
                    <a:cubicBezTo>
                      <a:pt x="86" y="88"/>
                      <a:pt x="86" y="88"/>
                      <a:pt x="86" y="88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88"/>
                      <a:pt x="80" y="88"/>
                      <a:pt x="80" y="88"/>
                    </a:cubicBezTo>
                    <a:close/>
                    <a:moveTo>
                      <a:pt x="109" y="0"/>
                    </a:moveTo>
                    <a:cubicBezTo>
                      <a:pt x="100" y="17"/>
                      <a:pt x="100" y="17"/>
                      <a:pt x="100" y="17"/>
                    </a:cubicBezTo>
                    <a:cubicBezTo>
                      <a:pt x="92" y="33"/>
                      <a:pt x="92" y="33"/>
                      <a:pt x="92" y="33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67" y="68"/>
                      <a:pt x="67" y="68"/>
                      <a:pt x="67" y="68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37" y="73"/>
                      <a:pt x="37" y="73"/>
                      <a:pt x="37" y="73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66" y="50"/>
                      <a:pt x="66" y="50"/>
                      <a:pt x="66" y="50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8" y="12"/>
                      <a:pt x="78" y="12"/>
                      <a:pt x="78" y="12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109" y="0"/>
                      <a:pt x="109" y="0"/>
                      <a:pt x="109" y="0"/>
                    </a:cubicBezTo>
                    <a:close/>
                    <a:moveTo>
                      <a:pt x="22" y="88"/>
                    </a:moveTo>
                    <a:cubicBezTo>
                      <a:pt x="24" y="88"/>
                      <a:pt x="27" y="88"/>
                      <a:pt x="29" y="88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2" y="88"/>
                      <a:pt x="22" y="88"/>
                      <a:pt x="22" y="88"/>
                    </a:cubicBezTo>
                    <a:close/>
                    <a:moveTo>
                      <a:pt x="11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1" y="88"/>
                      <a:pt x="11" y="88"/>
                      <a:pt x="11" y="88"/>
                    </a:cubicBezTo>
                    <a:close/>
                    <a:moveTo>
                      <a:pt x="34" y="88"/>
                    </a:moveTo>
                    <a:cubicBezTo>
                      <a:pt x="36" y="88"/>
                      <a:pt x="38" y="88"/>
                      <a:pt x="40" y="88"/>
                    </a:cubicBezTo>
                    <a:cubicBezTo>
                      <a:pt x="40" y="79"/>
                      <a:pt x="40" y="79"/>
                      <a:pt x="40" y="79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4" y="88"/>
                      <a:pt x="34" y="88"/>
                      <a:pt x="34" y="88"/>
                    </a:cubicBezTo>
                    <a:close/>
                    <a:moveTo>
                      <a:pt x="45" y="88"/>
                    </a:moveTo>
                    <a:cubicBezTo>
                      <a:pt x="47" y="88"/>
                      <a:pt x="50" y="88"/>
                      <a:pt x="52" y="88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88"/>
                      <a:pt x="45" y="88"/>
                      <a:pt x="45" y="88"/>
                    </a:cubicBezTo>
                    <a:close/>
                    <a:moveTo>
                      <a:pt x="57" y="88"/>
                    </a:moveTo>
                    <a:cubicBezTo>
                      <a:pt x="59" y="88"/>
                      <a:pt x="61" y="88"/>
                      <a:pt x="63" y="88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7" y="88"/>
                      <a:pt x="57" y="88"/>
                      <a:pt x="57" y="88"/>
                    </a:cubicBezTo>
                    <a:close/>
                    <a:moveTo>
                      <a:pt x="68" y="88"/>
                    </a:moveTo>
                    <a:cubicBezTo>
                      <a:pt x="70" y="88"/>
                      <a:pt x="73" y="88"/>
                      <a:pt x="75" y="88"/>
                    </a:cubicBezTo>
                    <a:cubicBezTo>
                      <a:pt x="75" y="72"/>
                      <a:pt x="75" y="72"/>
                      <a:pt x="75" y="72"/>
                    </a:cubicBezTo>
                    <a:cubicBezTo>
                      <a:pt x="68" y="75"/>
                      <a:pt x="68" y="75"/>
                      <a:pt x="68" y="75"/>
                    </a:cubicBezTo>
                    <a:lnTo>
                      <a:pt x="68" y="88"/>
                    </a:lnTo>
                    <a:close/>
                  </a:path>
                </a:pathLst>
              </a:custGeom>
              <a:solidFill>
                <a:srgbClr val="0DC0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9634716" y="2845725"/>
              <a:ext cx="2181225" cy="781685"/>
              <a:chOff x="4686840" y="3151014"/>
              <a:chExt cx="2181225" cy="781685"/>
            </a:xfrm>
          </p:grpSpPr>
          <p:sp>
            <p:nvSpPr>
              <p:cNvPr id="68" name="矩形 67"/>
              <p:cNvSpPr/>
              <p:nvPr/>
            </p:nvSpPr>
            <p:spPr>
              <a:xfrm flipH="1">
                <a:off x="4827810" y="3151014"/>
                <a:ext cx="1845948" cy="368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kern="100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zh-CN" altLang="en-US" kern="1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 flipH="1">
                <a:off x="4686840" y="3601864"/>
                <a:ext cx="2181225" cy="33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200" kern="100" dirty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Click here to add your text </a:t>
                </a:r>
                <a:endPara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4212958" y="4308712"/>
            <a:ext cx="2138045" cy="1679810"/>
            <a:chOff x="4212958" y="4308712"/>
            <a:chExt cx="2138045" cy="1679810"/>
          </a:xfrm>
        </p:grpSpPr>
        <p:grpSp>
          <p:nvGrpSpPr>
            <p:cNvPr id="73" name="组合 72"/>
            <p:cNvGrpSpPr/>
            <p:nvPr/>
          </p:nvGrpSpPr>
          <p:grpSpPr>
            <a:xfrm>
              <a:off x="4909271" y="4308712"/>
              <a:ext cx="718938" cy="718936"/>
              <a:chOff x="5305126" y="4899250"/>
              <a:chExt cx="718938" cy="718936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5305126" y="4899250"/>
                <a:ext cx="718938" cy="718936"/>
                <a:chOff x="6401310" y="3836171"/>
                <a:chExt cx="1642069" cy="1642069"/>
              </a:xfrm>
            </p:grpSpPr>
            <p:sp>
              <p:nvSpPr>
                <p:cNvPr id="43" name="Oval 6"/>
                <p:cNvSpPr>
                  <a:spLocks noChangeArrowheads="1"/>
                </p:cNvSpPr>
                <p:nvPr/>
              </p:nvSpPr>
              <p:spPr bwMode="gray">
                <a:xfrm>
                  <a:off x="6401310" y="3836171"/>
                  <a:ext cx="1642069" cy="1642069"/>
                </a:xfrm>
                <a:prstGeom prst="ellipse">
                  <a:avLst/>
                </a:prstGeom>
                <a:solidFill>
                  <a:srgbClr val="059CF9"/>
                </a:solidFill>
                <a:ln w="952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Oval 12"/>
                <p:cNvSpPr>
                  <a:spLocks noChangeArrowheads="1"/>
                </p:cNvSpPr>
                <p:nvPr/>
              </p:nvSpPr>
              <p:spPr bwMode="auto">
                <a:xfrm>
                  <a:off x="6519887" y="3953488"/>
                  <a:ext cx="1404914" cy="1407434"/>
                </a:xfrm>
                <a:prstGeom prst="ellipse">
                  <a:avLst/>
                </a:prstGeom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ln w="952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1" name="组合 20"/>
              <p:cNvGrpSpPr>
                <a:grpSpLocks noChangeAspect="1"/>
              </p:cNvGrpSpPr>
              <p:nvPr/>
            </p:nvGrpSpPr>
            <p:grpSpPr>
              <a:xfrm>
                <a:off x="5503992" y="5122065"/>
                <a:ext cx="321206" cy="273307"/>
                <a:chOff x="7909299" y="3772690"/>
                <a:chExt cx="667095" cy="567616"/>
              </a:xfrm>
              <a:solidFill>
                <a:srgbClr val="059CF9"/>
              </a:solidFill>
            </p:grpSpPr>
            <p:sp>
              <p:nvSpPr>
                <p:cNvPr id="22" name="Freeform 16"/>
                <p:cNvSpPr>
                  <a:spLocks noEditPoints="1"/>
                </p:cNvSpPr>
                <p:nvPr/>
              </p:nvSpPr>
              <p:spPr bwMode="auto">
                <a:xfrm>
                  <a:off x="7909299" y="3772690"/>
                  <a:ext cx="623207" cy="567616"/>
                </a:xfrm>
                <a:custGeom>
                  <a:avLst/>
                  <a:gdLst>
                    <a:gd name="T0" fmla="*/ 499 w 721"/>
                    <a:gd name="T1" fmla="*/ 196 h 657"/>
                    <a:gd name="T2" fmla="*/ 637 w 721"/>
                    <a:gd name="T3" fmla="*/ 322 h 657"/>
                    <a:gd name="T4" fmla="*/ 646 w 721"/>
                    <a:gd name="T5" fmla="*/ 329 h 657"/>
                    <a:gd name="T6" fmla="*/ 672 w 721"/>
                    <a:gd name="T7" fmla="*/ 353 h 657"/>
                    <a:gd name="T8" fmla="*/ 686 w 721"/>
                    <a:gd name="T9" fmla="*/ 367 h 657"/>
                    <a:gd name="T10" fmla="*/ 669 w 721"/>
                    <a:gd name="T11" fmla="*/ 472 h 657"/>
                    <a:gd name="T12" fmla="*/ 611 w 721"/>
                    <a:gd name="T13" fmla="*/ 550 h 657"/>
                    <a:gd name="T14" fmla="*/ 539 w 721"/>
                    <a:gd name="T15" fmla="*/ 598 h 657"/>
                    <a:gd name="T16" fmla="*/ 439 w 721"/>
                    <a:gd name="T17" fmla="*/ 633 h 657"/>
                    <a:gd name="T18" fmla="*/ 433 w 721"/>
                    <a:gd name="T19" fmla="*/ 629 h 657"/>
                    <a:gd name="T20" fmla="*/ 449 w 721"/>
                    <a:gd name="T21" fmla="*/ 594 h 657"/>
                    <a:gd name="T22" fmla="*/ 481 w 721"/>
                    <a:gd name="T23" fmla="*/ 606 h 657"/>
                    <a:gd name="T24" fmla="*/ 501 w 721"/>
                    <a:gd name="T25" fmla="*/ 591 h 657"/>
                    <a:gd name="T26" fmla="*/ 501 w 721"/>
                    <a:gd name="T27" fmla="*/ 577 h 657"/>
                    <a:gd name="T28" fmla="*/ 452 w 721"/>
                    <a:gd name="T29" fmla="*/ 538 h 657"/>
                    <a:gd name="T30" fmla="*/ 449 w 721"/>
                    <a:gd name="T31" fmla="*/ 511 h 657"/>
                    <a:gd name="T32" fmla="*/ 475 w 721"/>
                    <a:gd name="T33" fmla="*/ 508 h 657"/>
                    <a:gd name="T34" fmla="*/ 530 w 721"/>
                    <a:gd name="T35" fmla="*/ 551 h 657"/>
                    <a:gd name="T36" fmla="*/ 567 w 721"/>
                    <a:gd name="T37" fmla="*/ 557 h 657"/>
                    <a:gd name="T38" fmla="*/ 572 w 721"/>
                    <a:gd name="T39" fmla="*/ 549 h 657"/>
                    <a:gd name="T40" fmla="*/ 570 w 721"/>
                    <a:gd name="T41" fmla="*/ 532 h 657"/>
                    <a:gd name="T42" fmla="*/ 506 w 721"/>
                    <a:gd name="T43" fmla="*/ 481 h 657"/>
                    <a:gd name="T44" fmla="*/ 503 w 721"/>
                    <a:gd name="T45" fmla="*/ 455 h 657"/>
                    <a:gd name="T46" fmla="*/ 529 w 721"/>
                    <a:gd name="T47" fmla="*/ 451 h 657"/>
                    <a:gd name="T48" fmla="*/ 596 w 721"/>
                    <a:gd name="T49" fmla="*/ 504 h 657"/>
                    <a:gd name="T50" fmla="*/ 598 w 721"/>
                    <a:gd name="T51" fmla="*/ 505 h 657"/>
                    <a:gd name="T52" fmla="*/ 620 w 721"/>
                    <a:gd name="T53" fmla="*/ 467 h 657"/>
                    <a:gd name="T54" fmla="*/ 549 w 721"/>
                    <a:gd name="T55" fmla="*/ 414 h 657"/>
                    <a:gd name="T56" fmla="*/ 546 w 721"/>
                    <a:gd name="T57" fmla="*/ 388 h 657"/>
                    <a:gd name="T58" fmla="*/ 572 w 721"/>
                    <a:gd name="T59" fmla="*/ 384 h 657"/>
                    <a:gd name="T60" fmla="*/ 642 w 721"/>
                    <a:gd name="T61" fmla="*/ 437 h 657"/>
                    <a:gd name="T62" fmla="*/ 663 w 721"/>
                    <a:gd name="T63" fmla="*/ 429 h 657"/>
                    <a:gd name="T64" fmla="*/ 659 w 721"/>
                    <a:gd name="T65" fmla="*/ 394 h 657"/>
                    <a:gd name="T66" fmla="*/ 645 w 721"/>
                    <a:gd name="T67" fmla="*/ 379 h 657"/>
                    <a:gd name="T68" fmla="*/ 457 w 721"/>
                    <a:gd name="T69" fmla="*/ 209 h 657"/>
                    <a:gd name="T70" fmla="*/ 462 w 721"/>
                    <a:gd name="T71" fmla="*/ 198 h 657"/>
                    <a:gd name="T72" fmla="*/ 496 w 721"/>
                    <a:gd name="T73" fmla="*/ 196 h 657"/>
                    <a:gd name="T74" fmla="*/ 499 w 721"/>
                    <a:gd name="T75" fmla="*/ 196 h 657"/>
                    <a:gd name="T76" fmla="*/ 86 w 721"/>
                    <a:gd name="T77" fmla="*/ 355 h 657"/>
                    <a:gd name="T78" fmla="*/ 59 w 721"/>
                    <a:gd name="T79" fmla="*/ 262 h 657"/>
                    <a:gd name="T80" fmla="*/ 35 w 721"/>
                    <a:gd name="T81" fmla="*/ 239 h 657"/>
                    <a:gd name="T82" fmla="*/ 0 w 721"/>
                    <a:gd name="T83" fmla="*/ 176 h 657"/>
                    <a:gd name="T84" fmla="*/ 16 w 721"/>
                    <a:gd name="T85" fmla="*/ 135 h 657"/>
                    <a:gd name="T86" fmla="*/ 116 w 721"/>
                    <a:gd name="T87" fmla="*/ 27 h 657"/>
                    <a:gd name="T88" fmla="*/ 199 w 721"/>
                    <a:gd name="T89" fmla="*/ 20 h 657"/>
                    <a:gd name="T90" fmla="*/ 242 w 721"/>
                    <a:gd name="T91" fmla="*/ 46 h 657"/>
                    <a:gd name="T92" fmla="*/ 254 w 721"/>
                    <a:gd name="T93" fmla="*/ 50 h 657"/>
                    <a:gd name="T94" fmla="*/ 350 w 721"/>
                    <a:gd name="T95" fmla="*/ 33 h 657"/>
                    <a:gd name="T96" fmla="*/ 284 w 721"/>
                    <a:gd name="T97" fmla="*/ 82 h 657"/>
                    <a:gd name="T98" fmla="*/ 260 w 721"/>
                    <a:gd name="T99" fmla="*/ 87 h 657"/>
                    <a:gd name="T100" fmla="*/ 195 w 721"/>
                    <a:gd name="T101" fmla="*/ 64 h 657"/>
                    <a:gd name="T102" fmla="*/ 176 w 721"/>
                    <a:gd name="T103" fmla="*/ 50 h 657"/>
                    <a:gd name="T104" fmla="*/ 144 w 721"/>
                    <a:gd name="T105" fmla="*/ 53 h 657"/>
                    <a:gd name="T106" fmla="*/ 44 w 721"/>
                    <a:gd name="T107" fmla="*/ 161 h 657"/>
                    <a:gd name="T108" fmla="*/ 44 w 721"/>
                    <a:gd name="T109" fmla="*/ 193 h 657"/>
                    <a:gd name="T110" fmla="*/ 69 w 721"/>
                    <a:gd name="T111" fmla="*/ 220 h 657"/>
                    <a:gd name="T112" fmla="*/ 97 w 721"/>
                    <a:gd name="T113" fmla="*/ 257 h 657"/>
                    <a:gd name="T114" fmla="*/ 115 w 721"/>
                    <a:gd name="T115" fmla="*/ 330 h 657"/>
                    <a:gd name="T116" fmla="*/ 86 w 721"/>
                    <a:gd name="T117" fmla="*/ 355 h 6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721" h="657">
                      <a:moveTo>
                        <a:pt x="499" y="196"/>
                      </a:moveTo>
                      <a:cubicBezTo>
                        <a:pt x="545" y="237"/>
                        <a:pt x="592" y="279"/>
                        <a:pt x="637" y="322"/>
                      </a:cubicBezTo>
                      <a:cubicBezTo>
                        <a:pt x="640" y="325"/>
                        <a:pt x="643" y="327"/>
                        <a:pt x="646" y="329"/>
                      </a:cubicBezTo>
                      <a:cubicBezTo>
                        <a:pt x="672" y="353"/>
                        <a:pt x="672" y="353"/>
                        <a:pt x="672" y="353"/>
                      </a:cubicBezTo>
                      <a:cubicBezTo>
                        <a:pt x="686" y="367"/>
                        <a:pt x="686" y="367"/>
                        <a:pt x="686" y="367"/>
                      </a:cubicBezTo>
                      <a:cubicBezTo>
                        <a:pt x="721" y="403"/>
                        <a:pt x="707" y="456"/>
                        <a:pt x="669" y="472"/>
                      </a:cubicBezTo>
                      <a:cubicBezTo>
                        <a:pt x="685" y="513"/>
                        <a:pt x="652" y="552"/>
                        <a:pt x="611" y="550"/>
                      </a:cubicBezTo>
                      <a:cubicBezTo>
                        <a:pt x="606" y="584"/>
                        <a:pt x="574" y="607"/>
                        <a:pt x="539" y="598"/>
                      </a:cubicBezTo>
                      <a:cubicBezTo>
                        <a:pt x="529" y="641"/>
                        <a:pt x="479" y="657"/>
                        <a:pt x="439" y="633"/>
                      </a:cubicBezTo>
                      <a:cubicBezTo>
                        <a:pt x="433" y="629"/>
                        <a:pt x="433" y="629"/>
                        <a:pt x="433" y="629"/>
                      </a:cubicBezTo>
                      <a:cubicBezTo>
                        <a:pt x="441" y="619"/>
                        <a:pt x="446" y="607"/>
                        <a:pt x="449" y="594"/>
                      </a:cubicBezTo>
                      <a:cubicBezTo>
                        <a:pt x="460" y="601"/>
                        <a:pt x="468" y="607"/>
                        <a:pt x="481" y="606"/>
                      </a:cubicBezTo>
                      <a:cubicBezTo>
                        <a:pt x="490" y="605"/>
                        <a:pt x="499" y="600"/>
                        <a:pt x="501" y="591"/>
                      </a:cubicBezTo>
                      <a:cubicBezTo>
                        <a:pt x="502" y="587"/>
                        <a:pt x="502" y="583"/>
                        <a:pt x="501" y="577"/>
                      </a:cubicBezTo>
                      <a:cubicBezTo>
                        <a:pt x="452" y="538"/>
                        <a:pt x="452" y="538"/>
                        <a:pt x="452" y="538"/>
                      </a:cubicBezTo>
                      <a:cubicBezTo>
                        <a:pt x="444" y="531"/>
                        <a:pt x="442" y="519"/>
                        <a:pt x="449" y="511"/>
                      </a:cubicBezTo>
                      <a:cubicBezTo>
                        <a:pt x="455" y="503"/>
                        <a:pt x="467" y="502"/>
                        <a:pt x="475" y="508"/>
                      </a:cubicBezTo>
                      <a:cubicBezTo>
                        <a:pt x="530" y="551"/>
                        <a:pt x="530" y="551"/>
                        <a:pt x="530" y="551"/>
                      </a:cubicBezTo>
                      <a:cubicBezTo>
                        <a:pt x="543" y="562"/>
                        <a:pt x="556" y="566"/>
                        <a:pt x="567" y="557"/>
                      </a:cubicBezTo>
                      <a:cubicBezTo>
                        <a:pt x="569" y="555"/>
                        <a:pt x="571" y="552"/>
                        <a:pt x="572" y="549"/>
                      </a:cubicBezTo>
                      <a:cubicBezTo>
                        <a:pt x="574" y="544"/>
                        <a:pt x="576" y="536"/>
                        <a:pt x="570" y="532"/>
                      </a:cubicBezTo>
                      <a:cubicBezTo>
                        <a:pt x="506" y="481"/>
                        <a:pt x="506" y="481"/>
                        <a:pt x="506" y="481"/>
                      </a:cubicBezTo>
                      <a:cubicBezTo>
                        <a:pt x="498" y="475"/>
                        <a:pt x="496" y="463"/>
                        <a:pt x="503" y="455"/>
                      </a:cubicBezTo>
                      <a:cubicBezTo>
                        <a:pt x="509" y="446"/>
                        <a:pt x="521" y="445"/>
                        <a:pt x="529" y="451"/>
                      </a:cubicBezTo>
                      <a:cubicBezTo>
                        <a:pt x="596" y="504"/>
                        <a:pt x="596" y="504"/>
                        <a:pt x="596" y="504"/>
                      </a:cubicBezTo>
                      <a:cubicBezTo>
                        <a:pt x="597" y="504"/>
                        <a:pt x="597" y="505"/>
                        <a:pt x="598" y="505"/>
                      </a:cubicBezTo>
                      <a:cubicBezTo>
                        <a:pt x="620" y="525"/>
                        <a:pt x="656" y="496"/>
                        <a:pt x="620" y="467"/>
                      </a:cubicBezTo>
                      <a:cubicBezTo>
                        <a:pt x="549" y="414"/>
                        <a:pt x="549" y="414"/>
                        <a:pt x="549" y="414"/>
                      </a:cubicBezTo>
                      <a:cubicBezTo>
                        <a:pt x="541" y="408"/>
                        <a:pt x="539" y="396"/>
                        <a:pt x="546" y="388"/>
                      </a:cubicBezTo>
                      <a:cubicBezTo>
                        <a:pt x="552" y="379"/>
                        <a:pt x="564" y="378"/>
                        <a:pt x="572" y="384"/>
                      </a:cubicBezTo>
                      <a:cubicBezTo>
                        <a:pt x="642" y="437"/>
                        <a:pt x="642" y="437"/>
                        <a:pt x="642" y="437"/>
                      </a:cubicBezTo>
                      <a:cubicBezTo>
                        <a:pt x="649" y="441"/>
                        <a:pt x="659" y="436"/>
                        <a:pt x="663" y="429"/>
                      </a:cubicBezTo>
                      <a:cubicBezTo>
                        <a:pt x="671" y="419"/>
                        <a:pt x="670" y="405"/>
                        <a:pt x="659" y="394"/>
                      </a:cubicBezTo>
                      <a:cubicBezTo>
                        <a:pt x="645" y="379"/>
                        <a:pt x="645" y="379"/>
                        <a:pt x="645" y="379"/>
                      </a:cubicBezTo>
                      <a:cubicBezTo>
                        <a:pt x="457" y="209"/>
                        <a:pt x="457" y="209"/>
                        <a:pt x="457" y="209"/>
                      </a:cubicBezTo>
                      <a:cubicBezTo>
                        <a:pt x="453" y="205"/>
                        <a:pt x="456" y="198"/>
                        <a:pt x="462" y="198"/>
                      </a:cubicBezTo>
                      <a:cubicBezTo>
                        <a:pt x="473" y="198"/>
                        <a:pt x="485" y="198"/>
                        <a:pt x="496" y="196"/>
                      </a:cubicBezTo>
                      <a:cubicBezTo>
                        <a:pt x="497" y="196"/>
                        <a:pt x="498" y="196"/>
                        <a:pt x="499" y="196"/>
                      </a:cubicBezTo>
                      <a:close/>
                      <a:moveTo>
                        <a:pt x="86" y="355"/>
                      </a:moveTo>
                      <a:cubicBezTo>
                        <a:pt x="66" y="330"/>
                        <a:pt x="64" y="295"/>
                        <a:pt x="59" y="262"/>
                      </a:cubicBezTo>
                      <a:cubicBezTo>
                        <a:pt x="35" y="239"/>
                        <a:pt x="35" y="239"/>
                        <a:pt x="35" y="239"/>
                      </a:cubicBezTo>
                      <a:cubicBezTo>
                        <a:pt x="17" y="219"/>
                        <a:pt x="0" y="205"/>
                        <a:pt x="0" y="176"/>
                      </a:cubicBezTo>
                      <a:cubicBezTo>
                        <a:pt x="0" y="161"/>
                        <a:pt x="6" y="147"/>
                        <a:pt x="16" y="135"/>
                      </a:cubicBezTo>
                      <a:cubicBezTo>
                        <a:pt x="116" y="27"/>
                        <a:pt x="116" y="27"/>
                        <a:pt x="116" y="27"/>
                      </a:cubicBezTo>
                      <a:cubicBezTo>
                        <a:pt x="138" y="3"/>
                        <a:pt x="174" y="0"/>
                        <a:pt x="199" y="20"/>
                      </a:cubicBezTo>
                      <a:cubicBezTo>
                        <a:pt x="215" y="31"/>
                        <a:pt x="221" y="38"/>
                        <a:pt x="242" y="46"/>
                      </a:cubicBezTo>
                      <a:cubicBezTo>
                        <a:pt x="248" y="48"/>
                        <a:pt x="253" y="50"/>
                        <a:pt x="254" y="50"/>
                      </a:cubicBezTo>
                      <a:cubicBezTo>
                        <a:pt x="284" y="46"/>
                        <a:pt x="316" y="32"/>
                        <a:pt x="350" y="33"/>
                      </a:cubicBezTo>
                      <a:cubicBezTo>
                        <a:pt x="337" y="42"/>
                        <a:pt x="286" y="82"/>
                        <a:pt x="284" y="82"/>
                      </a:cubicBezTo>
                      <a:cubicBezTo>
                        <a:pt x="276" y="84"/>
                        <a:pt x="268" y="86"/>
                        <a:pt x="260" y="87"/>
                      </a:cubicBezTo>
                      <a:cubicBezTo>
                        <a:pt x="241" y="90"/>
                        <a:pt x="208" y="74"/>
                        <a:pt x="195" y="64"/>
                      </a:cubicBezTo>
                      <a:cubicBezTo>
                        <a:pt x="176" y="50"/>
                        <a:pt x="176" y="50"/>
                        <a:pt x="176" y="50"/>
                      </a:cubicBezTo>
                      <a:cubicBezTo>
                        <a:pt x="166" y="42"/>
                        <a:pt x="152" y="44"/>
                        <a:pt x="144" y="53"/>
                      </a:cubicBezTo>
                      <a:cubicBezTo>
                        <a:pt x="44" y="161"/>
                        <a:pt x="44" y="161"/>
                        <a:pt x="44" y="161"/>
                      </a:cubicBezTo>
                      <a:cubicBezTo>
                        <a:pt x="36" y="170"/>
                        <a:pt x="36" y="184"/>
                        <a:pt x="44" y="193"/>
                      </a:cubicBezTo>
                      <a:cubicBezTo>
                        <a:pt x="53" y="203"/>
                        <a:pt x="59" y="210"/>
                        <a:pt x="69" y="220"/>
                      </a:cubicBezTo>
                      <a:cubicBezTo>
                        <a:pt x="80" y="230"/>
                        <a:pt x="95" y="244"/>
                        <a:pt x="97" y="257"/>
                      </a:cubicBezTo>
                      <a:cubicBezTo>
                        <a:pt x="100" y="280"/>
                        <a:pt x="102" y="313"/>
                        <a:pt x="115" y="330"/>
                      </a:cubicBezTo>
                      <a:cubicBezTo>
                        <a:pt x="102" y="337"/>
                        <a:pt x="95" y="344"/>
                        <a:pt x="86" y="3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3" name="Freeform 17"/>
                <p:cNvSpPr>
                  <a:spLocks noEditPoints="1"/>
                </p:cNvSpPr>
                <p:nvPr/>
              </p:nvSpPr>
              <p:spPr bwMode="auto">
                <a:xfrm>
                  <a:off x="7980982" y="3772690"/>
                  <a:ext cx="595412" cy="551158"/>
                </a:xfrm>
                <a:custGeom>
                  <a:avLst/>
                  <a:gdLst>
                    <a:gd name="T0" fmla="*/ 319 w 689"/>
                    <a:gd name="T1" fmla="*/ 543 h 638"/>
                    <a:gd name="T2" fmla="*/ 262 w 689"/>
                    <a:gd name="T3" fmla="*/ 538 h 638"/>
                    <a:gd name="T4" fmla="*/ 258 w 689"/>
                    <a:gd name="T5" fmla="*/ 538 h 638"/>
                    <a:gd name="T6" fmla="*/ 257 w 689"/>
                    <a:gd name="T7" fmla="*/ 535 h 638"/>
                    <a:gd name="T8" fmla="*/ 241 w 689"/>
                    <a:gd name="T9" fmla="*/ 489 h 638"/>
                    <a:gd name="T10" fmla="*/ 241 w 689"/>
                    <a:gd name="T11" fmla="*/ 489 h 638"/>
                    <a:gd name="T12" fmla="*/ 185 w 689"/>
                    <a:gd name="T13" fmla="*/ 484 h 638"/>
                    <a:gd name="T14" fmla="*/ 181 w 689"/>
                    <a:gd name="T15" fmla="*/ 484 h 638"/>
                    <a:gd name="T16" fmla="*/ 180 w 689"/>
                    <a:gd name="T17" fmla="*/ 481 h 638"/>
                    <a:gd name="T18" fmla="*/ 164 w 689"/>
                    <a:gd name="T19" fmla="*/ 435 h 638"/>
                    <a:gd name="T20" fmla="*/ 164 w 689"/>
                    <a:gd name="T21" fmla="*/ 435 h 638"/>
                    <a:gd name="T22" fmla="*/ 117 w 689"/>
                    <a:gd name="T23" fmla="*/ 425 h 638"/>
                    <a:gd name="T24" fmla="*/ 113 w 689"/>
                    <a:gd name="T25" fmla="*/ 425 h 638"/>
                    <a:gd name="T26" fmla="*/ 113 w 689"/>
                    <a:gd name="T27" fmla="*/ 421 h 638"/>
                    <a:gd name="T28" fmla="*/ 100 w 689"/>
                    <a:gd name="T29" fmla="*/ 365 h 638"/>
                    <a:gd name="T30" fmla="*/ 100 w 689"/>
                    <a:gd name="T31" fmla="*/ 365 h 638"/>
                    <a:gd name="T32" fmla="*/ 32 w 689"/>
                    <a:gd name="T33" fmla="*/ 370 h 638"/>
                    <a:gd name="T34" fmla="*/ 18 w 689"/>
                    <a:gd name="T35" fmla="*/ 386 h 638"/>
                    <a:gd name="T36" fmla="*/ 23 w 689"/>
                    <a:gd name="T37" fmla="*/ 455 h 638"/>
                    <a:gd name="T38" fmla="*/ 23 w 689"/>
                    <a:gd name="T39" fmla="*/ 455 h 638"/>
                    <a:gd name="T40" fmla="*/ 66 w 689"/>
                    <a:gd name="T41" fmla="*/ 465 h 638"/>
                    <a:gd name="T42" fmla="*/ 70 w 689"/>
                    <a:gd name="T43" fmla="*/ 466 h 638"/>
                    <a:gd name="T44" fmla="*/ 69 w 689"/>
                    <a:gd name="T45" fmla="*/ 470 h 638"/>
                    <a:gd name="T46" fmla="*/ 76 w 689"/>
                    <a:gd name="T47" fmla="*/ 536 h 638"/>
                    <a:gd name="T48" fmla="*/ 76 w 689"/>
                    <a:gd name="T49" fmla="*/ 536 h 638"/>
                    <a:gd name="T50" fmla="*/ 142 w 689"/>
                    <a:gd name="T51" fmla="*/ 534 h 638"/>
                    <a:gd name="T52" fmla="*/ 145 w 689"/>
                    <a:gd name="T53" fmla="*/ 534 h 638"/>
                    <a:gd name="T54" fmla="*/ 147 w 689"/>
                    <a:gd name="T55" fmla="*/ 537 h 638"/>
                    <a:gd name="T56" fmla="*/ 164 w 689"/>
                    <a:gd name="T57" fmla="*/ 578 h 638"/>
                    <a:gd name="T58" fmla="*/ 164 w 689"/>
                    <a:gd name="T59" fmla="*/ 578 h 638"/>
                    <a:gd name="T60" fmla="*/ 230 w 689"/>
                    <a:gd name="T61" fmla="*/ 576 h 638"/>
                    <a:gd name="T62" fmla="*/ 233 w 689"/>
                    <a:gd name="T63" fmla="*/ 576 h 638"/>
                    <a:gd name="T64" fmla="*/ 235 w 689"/>
                    <a:gd name="T65" fmla="*/ 579 h 638"/>
                    <a:gd name="T66" fmla="*/ 252 w 689"/>
                    <a:gd name="T67" fmla="*/ 621 h 638"/>
                    <a:gd name="T68" fmla="*/ 320 w 689"/>
                    <a:gd name="T69" fmla="*/ 615 h 638"/>
                    <a:gd name="T70" fmla="*/ 324 w 689"/>
                    <a:gd name="T71" fmla="*/ 611 h 638"/>
                    <a:gd name="T72" fmla="*/ 319 w 689"/>
                    <a:gd name="T73" fmla="*/ 543 h 638"/>
                    <a:gd name="T74" fmla="*/ 449 w 689"/>
                    <a:gd name="T75" fmla="*/ 177 h 638"/>
                    <a:gd name="T76" fmla="*/ 576 w 689"/>
                    <a:gd name="T77" fmla="*/ 299 h 638"/>
                    <a:gd name="T78" fmla="*/ 597 w 689"/>
                    <a:gd name="T79" fmla="*/ 306 h 638"/>
                    <a:gd name="T80" fmla="*/ 616 w 689"/>
                    <a:gd name="T81" fmla="*/ 293 h 638"/>
                    <a:gd name="T82" fmla="*/ 636 w 689"/>
                    <a:gd name="T83" fmla="*/ 234 h 638"/>
                    <a:gd name="T84" fmla="*/ 649 w 689"/>
                    <a:gd name="T85" fmla="*/ 209 h 638"/>
                    <a:gd name="T86" fmla="*/ 671 w 689"/>
                    <a:gd name="T87" fmla="*/ 186 h 638"/>
                    <a:gd name="T88" fmla="*/ 672 w 689"/>
                    <a:gd name="T89" fmla="*/ 121 h 638"/>
                    <a:gd name="T90" fmla="*/ 580 w 689"/>
                    <a:gd name="T91" fmla="*/ 21 h 638"/>
                    <a:gd name="T92" fmla="*/ 515 w 689"/>
                    <a:gd name="T93" fmla="*/ 16 h 638"/>
                    <a:gd name="T94" fmla="*/ 493 w 689"/>
                    <a:gd name="T95" fmla="*/ 34 h 638"/>
                    <a:gd name="T96" fmla="*/ 457 w 689"/>
                    <a:gd name="T97" fmla="*/ 44 h 638"/>
                    <a:gd name="T98" fmla="*/ 390 w 689"/>
                    <a:gd name="T99" fmla="*/ 36 h 638"/>
                    <a:gd name="T100" fmla="*/ 274 w 689"/>
                    <a:gd name="T101" fmla="*/ 67 h 638"/>
                    <a:gd name="T102" fmla="*/ 139 w 689"/>
                    <a:gd name="T103" fmla="*/ 171 h 638"/>
                    <a:gd name="T104" fmla="*/ 203 w 689"/>
                    <a:gd name="T105" fmla="*/ 222 h 638"/>
                    <a:gd name="T106" fmla="*/ 301 w 689"/>
                    <a:gd name="T107" fmla="*/ 161 h 638"/>
                    <a:gd name="T108" fmla="*/ 346 w 689"/>
                    <a:gd name="T109" fmla="*/ 158 h 638"/>
                    <a:gd name="T110" fmla="*/ 408 w 689"/>
                    <a:gd name="T111" fmla="*/ 165 h 638"/>
                    <a:gd name="T112" fmla="*/ 449 w 689"/>
                    <a:gd name="T113" fmla="*/ 177 h 6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89" h="638">
                      <a:moveTo>
                        <a:pt x="319" y="543"/>
                      </a:moveTo>
                      <a:cubicBezTo>
                        <a:pt x="302" y="529"/>
                        <a:pt x="279" y="528"/>
                        <a:pt x="262" y="538"/>
                      </a:cubicBezTo>
                      <a:cubicBezTo>
                        <a:pt x="261" y="539"/>
                        <a:pt x="259" y="539"/>
                        <a:pt x="258" y="538"/>
                      </a:cubicBezTo>
                      <a:cubicBezTo>
                        <a:pt x="257" y="537"/>
                        <a:pt x="257" y="536"/>
                        <a:pt x="257" y="535"/>
                      </a:cubicBezTo>
                      <a:cubicBezTo>
                        <a:pt x="260" y="518"/>
                        <a:pt x="255" y="500"/>
                        <a:pt x="241" y="489"/>
                      </a:cubicBezTo>
                      <a:cubicBezTo>
                        <a:pt x="241" y="489"/>
                        <a:pt x="241" y="489"/>
                        <a:pt x="241" y="489"/>
                      </a:cubicBezTo>
                      <a:cubicBezTo>
                        <a:pt x="225" y="475"/>
                        <a:pt x="202" y="473"/>
                        <a:pt x="185" y="484"/>
                      </a:cubicBezTo>
                      <a:cubicBezTo>
                        <a:pt x="183" y="485"/>
                        <a:pt x="182" y="484"/>
                        <a:pt x="181" y="484"/>
                      </a:cubicBezTo>
                      <a:cubicBezTo>
                        <a:pt x="180" y="483"/>
                        <a:pt x="180" y="482"/>
                        <a:pt x="180" y="481"/>
                      </a:cubicBezTo>
                      <a:cubicBezTo>
                        <a:pt x="183" y="464"/>
                        <a:pt x="177" y="446"/>
                        <a:pt x="164" y="435"/>
                      </a:cubicBezTo>
                      <a:cubicBezTo>
                        <a:pt x="164" y="435"/>
                        <a:pt x="164" y="435"/>
                        <a:pt x="164" y="435"/>
                      </a:cubicBezTo>
                      <a:cubicBezTo>
                        <a:pt x="150" y="423"/>
                        <a:pt x="132" y="420"/>
                        <a:pt x="117" y="425"/>
                      </a:cubicBezTo>
                      <a:cubicBezTo>
                        <a:pt x="115" y="426"/>
                        <a:pt x="114" y="425"/>
                        <a:pt x="113" y="425"/>
                      </a:cubicBezTo>
                      <a:cubicBezTo>
                        <a:pt x="112" y="424"/>
                        <a:pt x="112" y="422"/>
                        <a:pt x="113" y="421"/>
                      </a:cubicBezTo>
                      <a:cubicBezTo>
                        <a:pt x="121" y="402"/>
                        <a:pt x="116" y="379"/>
                        <a:pt x="100" y="365"/>
                      </a:cubicBezTo>
                      <a:cubicBezTo>
                        <a:pt x="100" y="365"/>
                        <a:pt x="100" y="365"/>
                        <a:pt x="100" y="365"/>
                      </a:cubicBezTo>
                      <a:cubicBezTo>
                        <a:pt x="80" y="347"/>
                        <a:pt x="49" y="350"/>
                        <a:pt x="32" y="370"/>
                      </a:cubicBezTo>
                      <a:cubicBezTo>
                        <a:pt x="18" y="386"/>
                        <a:pt x="18" y="386"/>
                        <a:pt x="18" y="386"/>
                      </a:cubicBezTo>
                      <a:cubicBezTo>
                        <a:pt x="0" y="406"/>
                        <a:pt x="2" y="437"/>
                        <a:pt x="23" y="455"/>
                      </a:cubicBezTo>
                      <a:cubicBezTo>
                        <a:pt x="23" y="455"/>
                        <a:pt x="23" y="455"/>
                        <a:pt x="23" y="455"/>
                      </a:cubicBezTo>
                      <a:cubicBezTo>
                        <a:pt x="35" y="465"/>
                        <a:pt x="51" y="469"/>
                        <a:pt x="66" y="465"/>
                      </a:cubicBezTo>
                      <a:cubicBezTo>
                        <a:pt x="68" y="465"/>
                        <a:pt x="69" y="465"/>
                        <a:pt x="70" y="466"/>
                      </a:cubicBezTo>
                      <a:cubicBezTo>
                        <a:pt x="70" y="467"/>
                        <a:pt x="70" y="469"/>
                        <a:pt x="69" y="470"/>
                      </a:cubicBezTo>
                      <a:cubicBezTo>
                        <a:pt x="54" y="490"/>
                        <a:pt x="57" y="519"/>
                        <a:pt x="76" y="536"/>
                      </a:cubicBezTo>
                      <a:cubicBezTo>
                        <a:pt x="76" y="536"/>
                        <a:pt x="76" y="536"/>
                        <a:pt x="76" y="536"/>
                      </a:cubicBezTo>
                      <a:cubicBezTo>
                        <a:pt x="95" y="553"/>
                        <a:pt x="124" y="552"/>
                        <a:pt x="142" y="534"/>
                      </a:cubicBezTo>
                      <a:cubicBezTo>
                        <a:pt x="143" y="533"/>
                        <a:pt x="144" y="533"/>
                        <a:pt x="145" y="534"/>
                      </a:cubicBezTo>
                      <a:cubicBezTo>
                        <a:pt x="147" y="534"/>
                        <a:pt x="147" y="535"/>
                        <a:pt x="147" y="537"/>
                      </a:cubicBezTo>
                      <a:cubicBezTo>
                        <a:pt x="146" y="552"/>
                        <a:pt x="151" y="568"/>
                        <a:pt x="164" y="578"/>
                      </a:cubicBezTo>
                      <a:cubicBezTo>
                        <a:pt x="164" y="578"/>
                        <a:pt x="164" y="578"/>
                        <a:pt x="164" y="578"/>
                      </a:cubicBezTo>
                      <a:cubicBezTo>
                        <a:pt x="183" y="595"/>
                        <a:pt x="212" y="594"/>
                        <a:pt x="230" y="576"/>
                      </a:cubicBezTo>
                      <a:cubicBezTo>
                        <a:pt x="231" y="575"/>
                        <a:pt x="232" y="575"/>
                        <a:pt x="233" y="576"/>
                      </a:cubicBezTo>
                      <a:cubicBezTo>
                        <a:pt x="234" y="576"/>
                        <a:pt x="235" y="577"/>
                        <a:pt x="235" y="579"/>
                      </a:cubicBezTo>
                      <a:cubicBezTo>
                        <a:pt x="233" y="594"/>
                        <a:pt x="239" y="610"/>
                        <a:pt x="252" y="621"/>
                      </a:cubicBezTo>
                      <a:cubicBezTo>
                        <a:pt x="272" y="638"/>
                        <a:pt x="303" y="636"/>
                        <a:pt x="320" y="615"/>
                      </a:cubicBezTo>
                      <a:cubicBezTo>
                        <a:pt x="324" y="611"/>
                        <a:pt x="324" y="611"/>
                        <a:pt x="324" y="611"/>
                      </a:cubicBezTo>
                      <a:cubicBezTo>
                        <a:pt x="341" y="591"/>
                        <a:pt x="339" y="560"/>
                        <a:pt x="319" y="543"/>
                      </a:cubicBezTo>
                      <a:close/>
                      <a:moveTo>
                        <a:pt x="449" y="177"/>
                      </a:moveTo>
                      <a:cubicBezTo>
                        <a:pt x="489" y="216"/>
                        <a:pt x="535" y="260"/>
                        <a:pt x="576" y="299"/>
                      </a:cubicBezTo>
                      <a:cubicBezTo>
                        <a:pt x="582" y="305"/>
                        <a:pt x="589" y="307"/>
                        <a:pt x="597" y="306"/>
                      </a:cubicBezTo>
                      <a:cubicBezTo>
                        <a:pt x="605" y="305"/>
                        <a:pt x="612" y="300"/>
                        <a:pt x="616" y="293"/>
                      </a:cubicBezTo>
                      <a:cubicBezTo>
                        <a:pt x="626" y="275"/>
                        <a:pt x="632" y="256"/>
                        <a:pt x="636" y="234"/>
                      </a:cubicBezTo>
                      <a:cubicBezTo>
                        <a:pt x="638" y="224"/>
                        <a:pt x="642" y="216"/>
                        <a:pt x="649" y="209"/>
                      </a:cubicBezTo>
                      <a:cubicBezTo>
                        <a:pt x="671" y="186"/>
                        <a:pt x="671" y="186"/>
                        <a:pt x="671" y="186"/>
                      </a:cubicBezTo>
                      <a:cubicBezTo>
                        <a:pt x="688" y="168"/>
                        <a:pt x="689" y="139"/>
                        <a:pt x="672" y="121"/>
                      </a:cubicBezTo>
                      <a:cubicBezTo>
                        <a:pt x="580" y="21"/>
                        <a:pt x="580" y="21"/>
                        <a:pt x="580" y="21"/>
                      </a:cubicBezTo>
                      <a:cubicBezTo>
                        <a:pt x="563" y="3"/>
                        <a:pt x="534" y="0"/>
                        <a:pt x="515" y="16"/>
                      </a:cubicBezTo>
                      <a:cubicBezTo>
                        <a:pt x="493" y="34"/>
                        <a:pt x="493" y="34"/>
                        <a:pt x="493" y="34"/>
                      </a:cubicBezTo>
                      <a:cubicBezTo>
                        <a:pt x="483" y="42"/>
                        <a:pt x="471" y="45"/>
                        <a:pt x="457" y="44"/>
                      </a:cubicBezTo>
                      <a:cubicBezTo>
                        <a:pt x="435" y="41"/>
                        <a:pt x="412" y="38"/>
                        <a:pt x="390" y="36"/>
                      </a:cubicBezTo>
                      <a:cubicBezTo>
                        <a:pt x="347" y="30"/>
                        <a:pt x="308" y="41"/>
                        <a:pt x="274" y="67"/>
                      </a:cubicBezTo>
                      <a:cubicBezTo>
                        <a:pt x="229" y="101"/>
                        <a:pt x="184" y="136"/>
                        <a:pt x="139" y="171"/>
                      </a:cubicBezTo>
                      <a:cubicBezTo>
                        <a:pt x="95" y="207"/>
                        <a:pt x="151" y="255"/>
                        <a:pt x="203" y="222"/>
                      </a:cubicBezTo>
                      <a:cubicBezTo>
                        <a:pt x="301" y="161"/>
                        <a:pt x="301" y="161"/>
                        <a:pt x="301" y="161"/>
                      </a:cubicBezTo>
                      <a:cubicBezTo>
                        <a:pt x="315" y="153"/>
                        <a:pt x="331" y="152"/>
                        <a:pt x="346" y="158"/>
                      </a:cubicBezTo>
                      <a:cubicBezTo>
                        <a:pt x="364" y="167"/>
                        <a:pt x="388" y="168"/>
                        <a:pt x="408" y="165"/>
                      </a:cubicBezTo>
                      <a:cubicBezTo>
                        <a:pt x="423" y="162"/>
                        <a:pt x="437" y="166"/>
                        <a:pt x="449" y="1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6" name="组合 75"/>
            <p:cNvGrpSpPr/>
            <p:nvPr/>
          </p:nvGrpSpPr>
          <p:grpSpPr>
            <a:xfrm>
              <a:off x="4212958" y="5206837"/>
              <a:ext cx="2138045" cy="781685"/>
              <a:chOff x="4680303" y="3151014"/>
              <a:chExt cx="2138045" cy="781685"/>
            </a:xfrm>
          </p:grpSpPr>
          <p:sp>
            <p:nvSpPr>
              <p:cNvPr id="77" name="矩形 76"/>
              <p:cNvSpPr/>
              <p:nvPr/>
            </p:nvSpPr>
            <p:spPr>
              <a:xfrm flipH="1">
                <a:off x="4827810" y="3151014"/>
                <a:ext cx="1845948" cy="368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kern="100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zh-CN" altLang="en-US" kern="1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8" name="矩形 77"/>
              <p:cNvSpPr/>
              <p:nvPr/>
            </p:nvSpPr>
            <p:spPr>
              <a:xfrm flipH="1">
                <a:off x="4680303" y="3601864"/>
                <a:ext cx="2138045" cy="33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200" kern="100" dirty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Click here to add your text </a:t>
                </a:r>
                <a:endPara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7168220" y="4308712"/>
            <a:ext cx="2116455" cy="1688400"/>
            <a:chOff x="7168220" y="4308712"/>
            <a:chExt cx="2116455" cy="1688400"/>
          </a:xfrm>
        </p:grpSpPr>
        <p:grpSp>
          <p:nvGrpSpPr>
            <p:cNvPr id="74" name="组合 73"/>
            <p:cNvGrpSpPr/>
            <p:nvPr/>
          </p:nvGrpSpPr>
          <p:grpSpPr>
            <a:xfrm>
              <a:off x="7857679" y="4308712"/>
              <a:ext cx="718938" cy="718936"/>
              <a:chOff x="7883254" y="4859735"/>
              <a:chExt cx="718938" cy="718936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7883254" y="4859735"/>
                <a:ext cx="718938" cy="718936"/>
                <a:chOff x="6401310" y="3836171"/>
                <a:chExt cx="1642069" cy="1642069"/>
              </a:xfrm>
            </p:grpSpPr>
            <p:sp>
              <p:nvSpPr>
                <p:cNvPr id="46" name="Oval 6"/>
                <p:cNvSpPr>
                  <a:spLocks noChangeArrowheads="1"/>
                </p:cNvSpPr>
                <p:nvPr/>
              </p:nvSpPr>
              <p:spPr bwMode="gray">
                <a:xfrm>
                  <a:off x="6401310" y="3836171"/>
                  <a:ext cx="1642069" cy="1642069"/>
                </a:xfrm>
                <a:prstGeom prst="ellipse">
                  <a:avLst/>
                </a:prstGeom>
                <a:solidFill>
                  <a:srgbClr val="0DC0FF"/>
                </a:solidFill>
                <a:ln w="952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Oval 12"/>
                <p:cNvSpPr>
                  <a:spLocks noChangeArrowheads="1"/>
                </p:cNvSpPr>
                <p:nvPr/>
              </p:nvSpPr>
              <p:spPr bwMode="auto">
                <a:xfrm>
                  <a:off x="6519887" y="3953488"/>
                  <a:ext cx="1404914" cy="1407434"/>
                </a:xfrm>
                <a:prstGeom prst="ellipse">
                  <a:avLst/>
                </a:prstGeom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ln w="952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7" name="组合 16"/>
              <p:cNvGrpSpPr>
                <a:grpSpLocks noChangeAspect="1"/>
              </p:cNvGrpSpPr>
              <p:nvPr/>
            </p:nvGrpSpPr>
            <p:grpSpPr>
              <a:xfrm>
                <a:off x="8082120" y="5059182"/>
                <a:ext cx="321206" cy="320042"/>
                <a:chOff x="3618897" y="2279040"/>
                <a:chExt cx="706229" cy="703668"/>
              </a:xfrm>
              <a:solidFill>
                <a:srgbClr val="0DC0FF"/>
              </a:solidFill>
            </p:grpSpPr>
            <p:sp>
              <p:nvSpPr>
                <p:cNvPr id="18" name="Freeform 9"/>
                <p:cNvSpPr>
                  <a:spLocks noEditPoints="1"/>
                </p:cNvSpPr>
                <p:nvPr/>
              </p:nvSpPr>
              <p:spPr bwMode="auto">
                <a:xfrm>
                  <a:off x="3713987" y="2279040"/>
                  <a:ext cx="516048" cy="703668"/>
                </a:xfrm>
                <a:custGeom>
                  <a:avLst/>
                  <a:gdLst>
                    <a:gd name="T0" fmla="*/ 222 w 597"/>
                    <a:gd name="T1" fmla="*/ 575 h 814"/>
                    <a:gd name="T2" fmla="*/ 253 w 597"/>
                    <a:gd name="T3" fmla="*/ 598 h 814"/>
                    <a:gd name="T4" fmla="*/ 344 w 597"/>
                    <a:gd name="T5" fmla="*/ 598 h 814"/>
                    <a:gd name="T6" fmla="*/ 375 w 597"/>
                    <a:gd name="T7" fmla="*/ 575 h 814"/>
                    <a:gd name="T8" fmla="*/ 414 w 597"/>
                    <a:gd name="T9" fmla="*/ 509 h 814"/>
                    <a:gd name="T10" fmla="*/ 539 w 597"/>
                    <a:gd name="T11" fmla="*/ 298 h 814"/>
                    <a:gd name="T12" fmla="*/ 298 w 597"/>
                    <a:gd name="T13" fmla="*/ 57 h 814"/>
                    <a:gd name="T14" fmla="*/ 57 w 597"/>
                    <a:gd name="T15" fmla="*/ 298 h 814"/>
                    <a:gd name="T16" fmla="*/ 183 w 597"/>
                    <a:gd name="T17" fmla="*/ 509 h 814"/>
                    <a:gd name="T18" fmla="*/ 222 w 597"/>
                    <a:gd name="T19" fmla="*/ 575 h 814"/>
                    <a:gd name="T20" fmla="*/ 354 w 597"/>
                    <a:gd name="T21" fmla="*/ 782 h 814"/>
                    <a:gd name="T22" fmla="*/ 314 w 597"/>
                    <a:gd name="T23" fmla="*/ 814 h 814"/>
                    <a:gd name="T24" fmla="*/ 282 w 597"/>
                    <a:gd name="T25" fmla="*/ 814 h 814"/>
                    <a:gd name="T26" fmla="*/ 242 w 597"/>
                    <a:gd name="T27" fmla="*/ 782 h 814"/>
                    <a:gd name="T28" fmla="*/ 226 w 597"/>
                    <a:gd name="T29" fmla="*/ 782 h 814"/>
                    <a:gd name="T30" fmla="*/ 165 w 597"/>
                    <a:gd name="T31" fmla="*/ 722 h 814"/>
                    <a:gd name="T32" fmla="*/ 165 w 597"/>
                    <a:gd name="T33" fmla="*/ 576 h 814"/>
                    <a:gd name="T34" fmla="*/ 155 w 597"/>
                    <a:gd name="T35" fmla="*/ 559 h 814"/>
                    <a:gd name="T36" fmla="*/ 0 w 597"/>
                    <a:gd name="T37" fmla="*/ 298 h 814"/>
                    <a:gd name="T38" fmla="*/ 298 w 597"/>
                    <a:gd name="T39" fmla="*/ 0 h 814"/>
                    <a:gd name="T40" fmla="*/ 597 w 597"/>
                    <a:gd name="T41" fmla="*/ 298 h 814"/>
                    <a:gd name="T42" fmla="*/ 441 w 597"/>
                    <a:gd name="T43" fmla="*/ 559 h 814"/>
                    <a:gd name="T44" fmla="*/ 431 w 597"/>
                    <a:gd name="T45" fmla="*/ 576 h 814"/>
                    <a:gd name="T46" fmla="*/ 432 w 597"/>
                    <a:gd name="T47" fmla="*/ 722 h 814"/>
                    <a:gd name="T48" fmla="*/ 371 w 597"/>
                    <a:gd name="T49" fmla="*/ 782 h 814"/>
                    <a:gd name="T50" fmla="*/ 354 w 597"/>
                    <a:gd name="T51" fmla="*/ 782 h 8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97" h="814">
                      <a:moveTo>
                        <a:pt x="222" y="575"/>
                      </a:moveTo>
                      <a:cubicBezTo>
                        <a:pt x="224" y="589"/>
                        <a:pt x="238" y="598"/>
                        <a:pt x="253" y="598"/>
                      </a:cubicBezTo>
                      <a:cubicBezTo>
                        <a:pt x="344" y="598"/>
                        <a:pt x="344" y="598"/>
                        <a:pt x="344" y="598"/>
                      </a:cubicBezTo>
                      <a:cubicBezTo>
                        <a:pt x="358" y="598"/>
                        <a:pt x="373" y="589"/>
                        <a:pt x="375" y="575"/>
                      </a:cubicBezTo>
                      <a:cubicBezTo>
                        <a:pt x="377" y="547"/>
                        <a:pt x="390" y="523"/>
                        <a:pt x="414" y="509"/>
                      </a:cubicBezTo>
                      <a:cubicBezTo>
                        <a:pt x="491" y="467"/>
                        <a:pt x="539" y="386"/>
                        <a:pt x="539" y="298"/>
                      </a:cubicBezTo>
                      <a:cubicBezTo>
                        <a:pt x="539" y="165"/>
                        <a:pt x="431" y="57"/>
                        <a:pt x="298" y="57"/>
                      </a:cubicBezTo>
                      <a:cubicBezTo>
                        <a:pt x="165" y="57"/>
                        <a:pt x="57" y="165"/>
                        <a:pt x="57" y="298"/>
                      </a:cubicBezTo>
                      <a:cubicBezTo>
                        <a:pt x="57" y="386"/>
                        <a:pt x="105" y="467"/>
                        <a:pt x="183" y="509"/>
                      </a:cubicBezTo>
                      <a:cubicBezTo>
                        <a:pt x="207" y="523"/>
                        <a:pt x="219" y="547"/>
                        <a:pt x="222" y="575"/>
                      </a:cubicBezTo>
                      <a:close/>
                      <a:moveTo>
                        <a:pt x="354" y="782"/>
                      </a:moveTo>
                      <a:cubicBezTo>
                        <a:pt x="350" y="800"/>
                        <a:pt x="334" y="814"/>
                        <a:pt x="314" y="814"/>
                      </a:cubicBezTo>
                      <a:cubicBezTo>
                        <a:pt x="282" y="814"/>
                        <a:pt x="282" y="814"/>
                        <a:pt x="282" y="814"/>
                      </a:cubicBezTo>
                      <a:cubicBezTo>
                        <a:pt x="263" y="814"/>
                        <a:pt x="247" y="800"/>
                        <a:pt x="242" y="782"/>
                      </a:cubicBezTo>
                      <a:cubicBezTo>
                        <a:pt x="226" y="782"/>
                        <a:pt x="226" y="782"/>
                        <a:pt x="226" y="782"/>
                      </a:cubicBezTo>
                      <a:cubicBezTo>
                        <a:pt x="193" y="782"/>
                        <a:pt x="165" y="755"/>
                        <a:pt x="165" y="722"/>
                      </a:cubicBezTo>
                      <a:cubicBezTo>
                        <a:pt x="165" y="576"/>
                        <a:pt x="165" y="576"/>
                        <a:pt x="165" y="576"/>
                      </a:cubicBezTo>
                      <a:cubicBezTo>
                        <a:pt x="165" y="569"/>
                        <a:pt x="162" y="563"/>
                        <a:pt x="155" y="559"/>
                      </a:cubicBezTo>
                      <a:cubicBezTo>
                        <a:pt x="60" y="507"/>
                        <a:pt x="0" y="407"/>
                        <a:pt x="0" y="298"/>
                      </a:cubicBezTo>
                      <a:cubicBezTo>
                        <a:pt x="0" y="133"/>
                        <a:pt x="134" y="0"/>
                        <a:pt x="298" y="0"/>
                      </a:cubicBezTo>
                      <a:cubicBezTo>
                        <a:pt x="463" y="0"/>
                        <a:pt x="597" y="133"/>
                        <a:pt x="597" y="298"/>
                      </a:cubicBezTo>
                      <a:cubicBezTo>
                        <a:pt x="597" y="407"/>
                        <a:pt x="537" y="507"/>
                        <a:pt x="441" y="559"/>
                      </a:cubicBezTo>
                      <a:cubicBezTo>
                        <a:pt x="435" y="563"/>
                        <a:pt x="431" y="569"/>
                        <a:pt x="431" y="576"/>
                      </a:cubicBezTo>
                      <a:cubicBezTo>
                        <a:pt x="432" y="722"/>
                        <a:pt x="432" y="722"/>
                        <a:pt x="432" y="722"/>
                      </a:cubicBezTo>
                      <a:cubicBezTo>
                        <a:pt x="432" y="755"/>
                        <a:pt x="404" y="782"/>
                        <a:pt x="371" y="782"/>
                      </a:cubicBezTo>
                      <a:cubicBezTo>
                        <a:pt x="354" y="782"/>
                        <a:pt x="354" y="782"/>
                        <a:pt x="354" y="78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" name="Freeform 10"/>
                <p:cNvSpPr>
                  <a:spLocks noEditPoints="1"/>
                </p:cNvSpPr>
                <p:nvPr/>
              </p:nvSpPr>
              <p:spPr bwMode="auto">
                <a:xfrm>
                  <a:off x="3618897" y="2347432"/>
                  <a:ext cx="706229" cy="373412"/>
                </a:xfrm>
                <a:custGeom>
                  <a:avLst/>
                  <a:gdLst>
                    <a:gd name="T0" fmla="*/ 699 w 817"/>
                    <a:gd name="T1" fmla="*/ 406 h 432"/>
                    <a:gd name="T2" fmla="*/ 692 w 817"/>
                    <a:gd name="T3" fmla="*/ 380 h 432"/>
                    <a:gd name="T4" fmla="*/ 718 w 817"/>
                    <a:gd name="T5" fmla="*/ 373 h 432"/>
                    <a:gd name="T6" fmla="*/ 755 w 817"/>
                    <a:gd name="T7" fmla="*/ 394 h 432"/>
                    <a:gd name="T8" fmla="*/ 762 w 817"/>
                    <a:gd name="T9" fmla="*/ 420 h 432"/>
                    <a:gd name="T10" fmla="*/ 736 w 817"/>
                    <a:gd name="T11" fmla="*/ 427 h 432"/>
                    <a:gd name="T12" fmla="*/ 699 w 817"/>
                    <a:gd name="T13" fmla="*/ 406 h 432"/>
                    <a:gd name="T14" fmla="*/ 718 w 817"/>
                    <a:gd name="T15" fmla="*/ 59 h 432"/>
                    <a:gd name="T16" fmla="*/ 692 w 817"/>
                    <a:gd name="T17" fmla="*/ 52 h 432"/>
                    <a:gd name="T18" fmla="*/ 699 w 817"/>
                    <a:gd name="T19" fmla="*/ 26 h 432"/>
                    <a:gd name="T20" fmla="*/ 736 w 817"/>
                    <a:gd name="T21" fmla="*/ 5 h 432"/>
                    <a:gd name="T22" fmla="*/ 762 w 817"/>
                    <a:gd name="T23" fmla="*/ 12 h 432"/>
                    <a:gd name="T24" fmla="*/ 755 w 817"/>
                    <a:gd name="T25" fmla="*/ 38 h 432"/>
                    <a:gd name="T26" fmla="*/ 718 w 817"/>
                    <a:gd name="T27" fmla="*/ 59 h 432"/>
                    <a:gd name="T28" fmla="*/ 755 w 817"/>
                    <a:gd name="T29" fmla="*/ 235 h 432"/>
                    <a:gd name="T30" fmla="*/ 736 w 817"/>
                    <a:gd name="T31" fmla="*/ 216 h 432"/>
                    <a:gd name="T32" fmla="*/ 755 w 817"/>
                    <a:gd name="T33" fmla="*/ 197 h 432"/>
                    <a:gd name="T34" fmla="*/ 798 w 817"/>
                    <a:gd name="T35" fmla="*/ 197 h 432"/>
                    <a:gd name="T36" fmla="*/ 817 w 817"/>
                    <a:gd name="T37" fmla="*/ 216 h 432"/>
                    <a:gd name="T38" fmla="*/ 798 w 817"/>
                    <a:gd name="T39" fmla="*/ 235 h 432"/>
                    <a:gd name="T40" fmla="*/ 755 w 817"/>
                    <a:gd name="T41" fmla="*/ 235 h 432"/>
                    <a:gd name="T42" fmla="*/ 118 w 817"/>
                    <a:gd name="T43" fmla="*/ 26 h 432"/>
                    <a:gd name="T44" fmla="*/ 124 w 817"/>
                    <a:gd name="T45" fmla="*/ 52 h 432"/>
                    <a:gd name="T46" fmla="*/ 98 w 817"/>
                    <a:gd name="T47" fmla="*/ 59 h 432"/>
                    <a:gd name="T48" fmla="*/ 62 w 817"/>
                    <a:gd name="T49" fmla="*/ 38 h 432"/>
                    <a:gd name="T50" fmla="*/ 55 w 817"/>
                    <a:gd name="T51" fmla="*/ 12 h 432"/>
                    <a:gd name="T52" fmla="*/ 81 w 817"/>
                    <a:gd name="T53" fmla="*/ 5 h 432"/>
                    <a:gd name="T54" fmla="*/ 118 w 817"/>
                    <a:gd name="T55" fmla="*/ 26 h 432"/>
                    <a:gd name="T56" fmla="*/ 98 w 817"/>
                    <a:gd name="T57" fmla="*/ 373 h 432"/>
                    <a:gd name="T58" fmla="*/ 124 w 817"/>
                    <a:gd name="T59" fmla="*/ 380 h 432"/>
                    <a:gd name="T60" fmla="*/ 118 w 817"/>
                    <a:gd name="T61" fmla="*/ 406 h 432"/>
                    <a:gd name="T62" fmla="*/ 81 w 817"/>
                    <a:gd name="T63" fmla="*/ 427 h 432"/>
                    <a:gd name="T64" fmla="*/ 55 w 817"/>
                    <a:gd name="T65" fmla="*/ 420 h 432"/>
                    <a:gd name="T66" fmla="*/ 62 w 817"/>
                    <a:gd name="T67" fmla="*/ 394 h 432"/>
                    <a:gd name="T68" fmla="*/ 98 w 817"/>
                    <a:gd name="T69" fmla="*/ 373 h 432"/>
                    <a:gd name="T70" fmla="*/ 62 w 817"/>
                    <a:gd name="T71" fmla="*/ 197 h 432"/>
                    <a:gd name="T72" fmla="*/ 81 w 817"/>
                    <a:gd name="T73" fmla="*/ 216 h 432"/>
                    <a:gd name="T74" fmla="*/ 62 w 817"/>
                    <a:gd name="T75" fmla="*/ 235 h 432"/>
                    <a:gd name="T76" fmla="*/ 19 w 817"/>
                    <a:gd name="T77" fmla="*/ 235 h 432"/>
                    <a:gd name="T78" fmla="*/ 0 w 817"/>
                    <a:gd name="T79" fmla="*/ 216 h 432"/>
                    <a:gd name="T80" fmla="*/ 19 w 817"/>
                    <a:gd name="T81" fmla="*/ 197 h 432"/>
                    <a:gd name="T82" fmla="*/ 62 w 817"/>
                    <a:gd name="T83" fmla="*/ 197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817" h="432">
                      <a:moveTo>
                        <a:pt x="699" y="406"/>
                      </a:moveTo>
                      <a:cubicBezTo>
                        <a:pt x="690" y="401"/>
                        <a:pt x="687" y="389"/>
                        <a:pt x="692" y="380"/>
                      </a:cubicBezTo>
                      <a:cubicBezTo>
                        <a:pt x="698" y="371"/>
                        <a:pt x="709" y="368"/>
                        <a:pt x="718" y="373"/>
                      </a:cubicBezTo>
                      <a:cubicBezTo>
                        <a:pt x="755" y="394"/>
                        <a:pt x="755" y="394"/>
                        <a:pt x="755" y="394"/>
                      </a:cubicBezTo>
                      <a:cubicBezTo>
                        <a:pt x="764" y="399"/>
                        <a:pt x="767" y="411"/>
                        <a:pt x="762" y="420"/>
                      </a:cubicBezTo>
                      <a:cubicBezTo>
                        <a:pt x="757" y="429"/>
                        <a:pt x="745" y="432"/>
                        <a:pt x="736" y="427"/>
                      </a:cubicBezTo>
                      <a:cubicBezTo>
                        <a:pt x="699" y="406"/>
                        <a:pt x="699" y="406"/>
                        <a:pt x="699" y="406"/>
                      </a:cubicBezTo>
                      <a:close/>
                      <a:moveTo>
                        <a:pt x="718" y="59"/>
                      </a:moveTo>
                      <a:cubicBezTo>
                        <a:pt x="709" y="64"/>
                        <a:pt x="698" y="61"/>
                        <a:pt x="692" y="52"/>
                      </a:cubicBezTo>
                      <a:cubicBezTo>
                        <a:pt x="687" y="43"/>
                        <a:pt x="690" y="31"/>
                        <a:pt x="699" y="26"/>
                      </a:cubicBezTo>
                      <a:cubicBezTo>
                        <a:pt x="736" y="5"/>
                        <a:pt x="736" y="5"/>
                        <a:pt x="736" y="5"/>
                      </a:cubicBezTo>
                      <a:cubicBezTo>
                        <a:pt x="745" y="0"/>
                        <a:pt x="757" y="3"/>
                        <a:pt x="762" y="12"/>
                      </a:cubicBezTo>
                      <a:cubicBezTo>
                        <a:pt x="767" y="21"/>
                        <a:pt x="764" y="32"/>
                        <a:pt x="755" y="38"/>
                      </a:cubicBezTo>
                      <a:cubicBezTo>
                        <a:pt x="718" y="59"/>
                        <a:pt x="718" y="59"/>
                        <a:pt x="718" y="59"/>
                      </a:cubicBezTo>
                      <a:close/>
                      <a:moveTo>
                        <a:pt x="755" y="235"/>
                      </a:moveTo>
                      <a:cubicBezTo>
                        <a:pt x="745" y="235"/>
                        <a:pt x="736" y="226"/>
                        <a:pt x="736" y="216"/>
                      </a:cubicBezTo>
                      <a:cubicBezTo>
                        <a:pt x="736" y="205"/>
                        <a:pt x="745" y="197"/>
                        <a:pt x="755" y="197"/>
                      </a:cubicBezTo>
                      <a:cubicBezTo>
                        <a:pt x="798" y="197"/>
                        <a:pt x="798" y="197"/>
                        <a:pt x="798" y="197"/>
                      </a:cubicBezTo>
                      <a:cubicBezTo>
                        <a:pt x="808" y="197"/>
                        <a:pt x="817" y="205"/>
                        <a:pt x="817" y="216"/>
                      </a:cubicBezTo>
                      <a:cubicBezTo>
                        <a:pt x="817" y="226"/>
                        <a:pt x="808" y="235"/>
                        <a:pt x="798" y="235"/>
                      </a:cubicBezTo>
                      <a:cubicBezTo>
                        <a:pt x="755" y="235"/>
                        <a:pt x="755" y="235"/>
                        <a:pt x="755" y="235"/>
                      </a:cubicBezTo>
                      <a:close/>
                      <a:moveTo>
                        <a:pt x="118" y="26"/>
                      </a:moveTo>
                      <a:cubicBezTo>
                        <a:pt x="127" y="31"/>
                        <a:pt x="130" y="43"/>
                        <a:pt x="124" y="52"/>
                      </a:cubicBezTo>
                      <a:cubicBezTo>
                        <a:pt x="119" y="61"/>
                        <a:pt x="108" y="64"/>
                        <a:pt x="98" y="59"/>
                      </a:cubicBezTo>
                      <a:cubicBezTo>
                        <a:pt x="62" y="38"/>
                        <a:pt x="62" y="38"/>
                        <a:pt x="62" y="38"/>
                      </a:cubicBezTo>
                      <a:cubicBezTo>
                        <a:pt x="53" y="32"/>
                        <a:pt x="49" y="21"/>
                        <a:pt x="55" y="12"/>
                      </a:cubicBezTo>
                      <a:cubicBezTo>
                        <a:pt x="60" y="3"/>
                        <a:pt x="72" y="0"/>
                        <a:pt x="81" y="5"/>
                      </a:cubicBezTo>
                      <a:cubicBezTo>
                        <a:pt x="118" y="26"/>
                        <a:pt x="118" y="26"/>
                        <a:pt x="118" y="26"/>
                      </a:cubicBezTo>
                      <a:close/>
                      <a:moveTo>
                        <a:pt x="98" y="373"/>
                      </a:moveTo>
                      <a:cubicBezTo>
                        <a:pt x="108" y="368"/>
                        <a:pt x="119" y="371"/>
                        <a:pt x="124" y="380"/>
                      </a:cubicBezTo>
                      <a:cubicBezTo>
                        <a:pt x="130" y="389"/>
                        <a:pt x="127" y="401"/>
                        <a:pt x="118" y="406"/>
                      </a:cubicBezTo>
                      <a:cubicBezTo>
                        <a:pt x="81" y="427"/>
                        <a:pt x="81" y="427"/>
                        <a:pt x="81" y="427"/>
                      </a:cubicBezTo>
                      <a:cubicBezTo>
                        <a:pt x="72" y="432"/>
                        <a:pt x="60" y="429"/>
                        <a:pt x="55" y="420"/>
                      </a:cubicBezTo>
                      <a:cubicBezTo>
                        <a:pt x="49" y="411"/>
                        <a:pt x="53" y="399"/>
                        <a:pt x="62" y="394"/>
                      </a:cubicBezTo>
                      <a:cubicBezTo>
                        <a:pt x="98" y="373"/>
                        <a:pt x="98" y="373"/>
                        <a:pt x="98" y="373"/>
                      </a:cubicBezTo>
                      <a:close/>
                      <a:moveTo>
                        <a:pt x="62" y="197"/>
                      </a:moveTo>
                      <a:cubicBezTo>
                        <a:pt x="72" y="197"/>
                        <a:pt x="81" y="205"/>
                        <a:pt x="81" y="216"/>
                      </a:cubicBezTo>
                      <a:cubicBezTo>
                        <a:pt x="81" y="226"/>
                        <a:pt x="72" y="235"/>
                        <a:pt x="62" y="235"/>
                      </a:cubicBezTo>
                      <a:cubicBezTo>
                        <a:pt x="19" y="235"/>
                        <a:pt x="19" y="235"/>
                        <a:pt x="19" y="235"/>
                      </a:cubicBezTo>
                      <a:cubicBezTo>
                        <a:pt x="9" y="235"/>
                        <a:pt x="0" y="226"/>
                        <a:pt x="0" y="216"/>
                      </a:cubicBezTo>
                      <a:cubicBezTo>
                        <a:pt x="0" y="205"/>
                        <a:pt x="9" y="197"/>
                        <a:pt x="19" y="197"/>
                      </a:cubicBezTo>
                      <a:cubicBezTo>
                        <a:pt x="62" y="197"/>
                        <a:pt x="62" y="197"/>
                        <a:pt x="62" y="1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" name="Freeform 11"/>
                <p:cNvSpPr/>
                <p:nvPr/>
              </p:nvSpPr>
              <p:spPr bwMode="auto">
                <a:xfrm>
                  <a:off x="3845651" y="2427528"/>
                  <a:ext cx="253087" cy="253452"/>
                </a:xfrm>
                <a:custGeom>
                  <a:avLst/>
                  <a:gdLst>
                    <a:gd name="T0" fmla="*/ 3 w 293"/>
                    <a:gd name="T1" fmla="*/ 38 h 293"/>
                    <a:gd name="T2" fmla="*/ 16 w 293"/>
                    <a:gd name="T3" fmla="*/ 15 h 293"/>
                    <a:gd name="T4" fmla="*/ 39 w 293"/>
                    <a:gd name="T5" fmla="*/ 28 h 293"/>
                    <a:gd name="T6" fmla="*/ 50 w 293"/>
                    <a:gd name="T7" fmla="*/ 65 h 293"/>
                    <a:gd name="T8" fmla="*/ 91 w 293"/>
                    <a:gd name="T9" fmla="*/ 53 h 293"/>
                    <a:gd name="T10" fmla="*/ 91 w 293"/>
                    <a:gd name="T11" fmla="*/ 53 h 293"/>
                    <a:gd name="T12" fmla="*/ 127 w 293"/>
                    <a:gd name="T13" fmla="*/ 48 h 293"/>
                    <a:gd name="T14" fmla="*/ 127 w 293"/>
                    <a:gd name="T15" fmla="*/ 19 h 293"/>
                    <a:gd name="T16" fmla="*/ 146 w 293"/>
                    <a:gd name="T17" fmla="*/ 0 h 293"/>
                    <a:gd name="T18" fmla="*/ 165 w 293"/>
                    <a:gd name="T19" fmla="*/ 19 h 293"/>
                    <a:gd name="T20" fmla="*/ 165 w 293"/>
                    <a:gd name="T21" fmla="*/ 48 h 293"/>
                    <a:gd name="T22" fmla="*/ 202 w 293"/>
                    <a:gd name="T23" fmla="*/ 53 h 293"/>
                    <a:gd name="T24" fmla="*/ 202 w 293"/>
                    <a:gd name="T25" fmla="*/ 53 h 293"/>
                    <a:gd name="T26" fmla="*/ 202 w 293"/>
                    <a:gd name="T27" fmla="*/ 53 h 293"/>
                    <a:gd name="T28" fmla="*/ 242 w 293"/>
                    <a:gd name="T29" fmla="*/ 65 h 293"/>
                    <a:gd name="T30" fmla="*/ 253 w 293"/>
                    <a:gd name="T31" fmla="*/ 28 h 293"/>
                    <a:gd name="T32" fmla="*/ 277 w 293"/>
                    <a:gd name="T33" fmla="*/ 15 h 293"/>
                    <a:gd name="T34" fmla="*/ 290 w 293"/>
                    <a:gd name="T35" fmla="*/ 38 h 293"/>
                    <a:gd name="T36" fmla="*/ 220 w 293"/>
                    <a:gd name="T37" fmla="*/ 278 h 293"/>
                    <a:gd name="T38" fmla="*/ 196 w 293"/>
                    <a:gd name="T39" fmla="*/ 290 h 293"/>
                    <a:gd name="T40" fmla="*/ 183 w 293"/>
                    <a:gd name="T41" fmla="*/ 267 h 293"/>
                    <a:gd name="T42" fmla="*/ 232 w 293"/>
                    <a:gd name="T43" fmla="*/ 102 h 293"/>
                    <a:gd name="T44" fmla="*/ 194 w 293"/>
                    <a:gd name="T45" fmla="*/ 90 h 293"/>
                    <a:gd name="T46" fmla="*/ 194 w 293"/>
                    <a:gd name="T47" fmla="*/ 90 h 293"/>
                    <a:gd name="T48" fmla="*/ 165 w 293"/>
                    <a:gd name="T49" fmla="*/ 86 h 293"/>
                    <a:gd name="T50" fmla="*/ 165 w 293"/>
                    <a:gd name="T51" fmla="*/ 132 h 293"/>
                    <a:gd name="T52" fmla="*/ 146 w 293"/>
                    <a:gd name="T53" fmla="*/ 151 h 293"/>
                    <a:gd name="T54" fmla="*/ 127 w 293"/>
                    <a:gd name="T55" fmla="*/ 132 h 293"/>
                    <a:gd name="T56" fmla="*/ 127 w 293"/>
                    <a:gd name="T57" fmla="*/ 86 h 293"/>
                    <a:gd name="T58" fmla="*/ 99 w 293"/>
                    <a:gd name="T59" fmla="*/ 90 h 293"/>
                    <a:gd name="T60" fmla="*/ 99 w 293"/>
                    <a:gd name="T61" fmla="*/ 90 h 293"/>
                    <a:gd name="T62" fmla="*/ 61 w 293"/>
                    <a:gd name="T63" fmla="*/ 102 h 293"/>
                    <a:gd name="T64" fmla="*/ 109 w 293"/>
                    <a:gd name="T65" fmla="*/ 267 h 293"/>
                    <a:gd name="T66" fmla="*/ 96 w 293"/>
                    <a:gd name="T67" fmla="*/ 290 h 293"/>
                    <a:gd name="T68" fmla="*/ 73 w 293"/>
                    <a:gd name="T69" fmla="*/ 278 h 293"/>
                    <a:gd name="T70" fmla="*/ 3 w 293"/>
                    <a:gd name="T71" fmla="*/ 38 h 2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93" h="293">
                      <a:moveTo>
                        <a:pt x="3" y="38"/>
                      </a:moveTo>
                      <a:cubicBezTo>
                        <a:pt x="0" y="28"/>
                        <a:pt x="6" y="18"/>
                        <a:pt x="16" y="15"/>
                      </a:cubicBezTo>
                      <a:cubicBezTo>
                        <a:pt x="26" y="12"/>
                        <a:pt x="37" y="18"/>
                        <a:pt x="39" y="28"/>
                      </a:cubicBezTo>
                      <a:cubicBezTo>
                        <a:pt x="50" y="65"/>
                        <a:pt x="50" y="65"/>
                        <a:pt x="50" y="65"/>
                      </a:cubicBezTo>
                      <a:cubicBezTo>
                        <a:pt x="63" y="60"/>
                        <a:pt x="77" y="56"/>
                        <a:pt x="91" y="53"/>
                      </a:cubicBezTo>
                      <a:cubicBezTo>
                        <a:pt x="91" y="53"/>
                        <a:pt x="91" y="53"/>
                        <a:pt x="91" y="53"/>
                      </a:cubicBezTo>
                      <a:cubicBezTo>
                        <a:pt x="103" y="50"/>
                        <a:pt x="115" y="49"/>
                        <a:pt x="127" y="48"/>
                      </a:cubicBezTo>
                      <a:cubicBezTo>
                        <a:pt x="127" y="19"/>
                        <a:pt x="127" y="19"/>
                        <a:pt x="127" y="19"/>
                      </a:cubicBezTo>
                      <a:cubicBezTo>
                        <a:pt x="127" y="8"/>
                        <a:pt x="136" y="0"/>
                        <a:pt x="146" y="0"/>
                      </a:cubicBezTo>
                      <a:cubicBezTo>
                        <a:pt x="157" y="0"/>
                        <a:pt x="165" y="8"/>
                        <a:pt x="165" y="19"/>
                      </a:cubicBezTo>
                      <a:cubicBezTo>
                        <a:pt x="165" y="48"/>
                        <a:pt x="165" y="48"/>
                        <a:pt x="165" y="48"/>
                      </a:cubicBezTo>
                      <a:cubicBezTo>
                        <a:pt x="178" y="49"/>
                        <a:pt x="190" y="50"/>
                        <a:pt x="202" y="53"/>
                      </a:cubicBezTo>
                      <a:cubicBezTo>
                        <a:pt x="202" y="53"/>
                        <a:pt x="202" y="53"/>
                        <a:pt x="202" y="53"/>
                      </a:cubicBezTo>
                      <a:cubicBezTo>
                        <a:pt x="202" y="53"/>
                        <a:pt x="202" y="53"/>
                        <a:pt x="202" y="53"/>
                      </a:cubicBezTo>
                      <a:cubicBezTo>
                        <a:pt x="216" y="56"/>
                        <a:pt x="229" y="60"/>
                        <a:pt x="242" y="65"/>
                      </a:cubicBezTo>
                      <a:cubicBezTo>
                        <a:pt x="253" y="28"/>
                        <a:pt x="253" y="28"/>
                        <a:pt x="253" y="28"/>
                      </a:cubicBezTo>
                      <a:cubicBezTo>
                        <a:pt x="256" y="18"/>
                        <a:pt x="267" y="12"/>
                        <a:pt x="277" y="15"/>
                      </a:cubicBezTo>
                      <a:cubicBezTo>
                        <a:pt x="287" y="18"/>
                        <a:pt x="293" y="28"/>
                        <a:pt x="290" y="38"/>
                      </a:cubicBezTo>
                      <a:cubicBezTo>
                        <a:pt x="220" y="278"/>
                        <a:pt x="220" y="278"/>
                        <a:pt x="220" y="278"/>
                      </a:cubicBezTo>
                      <a:cubicBezTo>
                        <a:pt x="217" y="288"/>
                        <a:pt x="206" y="293"/>
                        <a:pt x="196" y="290"/>
                      </a:cubicBezTo>
                      <a:cubicBezTo>
                        <a:pt x="186" y="288"/>
                        <a:pt x="180" y="277"/>
                        <a:pt x="183" y="267"/>
                      </a:cubicBezTo>
                      <a:cubicBezTo>
                        <a:pt x="232" y="102"/>
                        <a:pt x="232" y="102"/>
                        <a:pt x="232" y="102"/>
                      </a:cubicBezTo>
                      <a:cubicBezTo>
                        <a:pt x="220" y="97"/>
                        <a:pt x="207" y="93"/>
                        <a:pt x="194" y="90"/>
                      </a:cubicBezTo>
                      <a:cubicBezTo>
                        <a:pt x="194" y="90"/>
                        <a:pt x="194" y="90"/>
                        <a:pt x="194" y="90"/>
                      </a:cubicBezTo>
                      <a:cubicBezTo>
                        <a:pt x="185" y="88"/>
                        <a:pt x="175" y="87"/>
                        <a:pt x="165" y="86"/>
                      </a:cubicBezTo>
                      <a:cubicBezTo>
                        <a:pt x="165" y="132"/>
                        <a:pt x="165" y="132"/>
                        <a:pt x="165" y="132"/>
                      </a:cubicBezTo>
                      <a:cubicBezTo>
                        <a:pt x="165" y="143"/>
                        <a:pt x="157" y="151"/>
                        <a:pt x="146" y="151"/>
                      </a:cubicBezTo>
                      <a:cubicBezTo>
                        <a:pt x="136" y="151"/>
                        <a:pt x="127" y="143"/>
                        <a:pt x="127" y="132"/>
                      </a:cubicBezTo>
                      <a:cubicBezTo>
                        <a:pt x="127" y="86"/>
                        <a:pt x="127" y="86"/>
                        <a:pt x="127" y="86"/>
                      </a:cubicBezTo>
                      <a:cubicBezTo>
                        <a:pt x="118" y="87"/>
                        <a:pt x="108" y="88"/>
                        <a:pt x="99" y="90"/>
                      </a:cubicBezTo>
                      <a:cubicBezTo>
                        <a:pt x="99" y="90"/>
                        <a:pt x="99" y="90"/>
                        <a:pt x="99" y="90"/>
                      </a:cubicBezTo>
                      <a:cubicBezTo>
                        <a:pt x="85" y="93"/>
                        <a:pt x="73" y="97"/>
                        <a:pt x="61" y="102"/>
                      </a:cubicBezTo>
                      <a:cubicBezTo>
                        <a:pt x="109" y="267"/>
                        <a:pt x="109" y="267"/>
                        <a:pt x="109" y="267"/>
                      </a:cubicBezTo>
                      <a:cubicBezTo>
                        <a:pt x="112" y="277"/>
                        <a:pt x="106" y="288"/>
                        <a:pt x="96" y="290"/>
                      </a:cubicBezTo>
                      <a:cubicBezTo>
                        <a:pt x="86" y="293"/>
                        <a:pt x="76" y="288"/>
                        <a:pt x="73" y="278"/>
                      </a:cubicBezTo>
                      <a:cubicBezTo>
                        <a:pt x="3" y="38"/>
                        <a:pt x="3" y="38"/>
                        <a:pt x="3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9" name="组合 78"/>
            <p:cNvGrpSpPr/>
            <p:nvPr/>
          </p:nvGrpSpPr>
          <p:grpSpPr>
            <a:xfrm>
              <a:off x="7168220" y="5198282"/>
              <a:ext cx="2116455" cy="798830"/>
              <a:chOff x="7543514" y="3142459"/>
              <a:chExt cx="2116455" cy="798830"/>
            </a:xfrm>
          </p:grpSpPr>
          <p:sp>
            <p:nvSpPr>
              <p:cNvPr id="80" name="矩形 79"/>
              <p:cNvSpPr/>
              <p:nvPr/>
            </p:nvSpPr>
            <p:spPr>
              <a:xfrm>
                <a:off x="7679217" y="3142459"/>
                <a:ext cx="1845948" cy="368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kern="100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zh-CN" altLang="en-US" kern="1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7543514" y="3610454"/>
                <a:ext cx="2116455" cy="33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200" kern="100" dirty="0" smtClean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Click here to add your text </a:t>
                </a:r>
                <a:endParaRPr lang="en-US" altLang="zh-CN" sz="1200" kern="100" dirty="0" smtClean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9634716" y="4308712"/>
            <a:ext cx="2181860" cy="1679810"/>
            <a:chOff x="9634716" y="4308712"/>
            <a:chExt cx="2181860" cy="1679810"/>
          </a:xfrm>
        </p:grpSpPr>
        <p:grpSp>
          <p:nvGrpSpPr>
            <p:cNvPr id="75" name="组合 74"/>
            <p:cNvGrpSpPr/>
            <p:nvPr/>
          </p:nvGrpSpPr>
          <p:grpSpPr>
            <a:xfrm>
              <a:off x="10339191" y="4308712"/>
              <a:ext cx="718938" cy="718936"/>
              <a:chOff x="10467092" y="4939107"/>
              <a:chExt cx="718938" cy="718936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10467092" y="4939107"/>
                <a:ext cx="718938" cy="718936"/>
                <a:chOff x="6401310" y="3836171"/>
                <a:chExt cx="1642069" cy="1642069"/>
              </a:xfrm>
            </p:grpSpPr>
            <p:sp>
              <p:nvSpPr>
                <p:cNvPr id="49" name="Oval 6"/>
                <p:cNvSpPr>
                  <a:spLocks noChangeArrowheads="1"/>
                </p:cNvSpPr>
                <p:nvPr/>
              </p:nvSpPr>
              <p:spPr bwMode="gray">
                <a:xfrm>
                  <a:off x="6401310" y="3836171"/>
                  <a:ext cx="1642069" cy="1642069"/>
                </a:xfrm>
                <a:prstGeom prst="ellipse">
                  <a:avLst/>
                </a:prstGeom>
                <a:solidFill>
                  <a:srgbClr val="059CF9"/>
                </a:solidFill>
                <a:ln w="952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Oval 12"/>
                <p:cNvSpPr>
                  <a:spLocks noChangeArrowheads="1"/>
                </p:cNvSpPr>
                <p:nvPr/>
              </p:nvSpPr>
              <p:spPr bwMode="auto">
                <a:xfrm>
                  <a:off x="6519887" y="3953488"/>
                  <a:ext cx="1404914" cy="1407434"/>
                </a:xfrm>
                <a:prstGeom prst="ellipse">
                  <a:avLst/>
                </a:prstGeom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ln w="952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6" name="Freeform 172"/>
              <p:cNvSpPr>
                <a:spLocks noChangeAspect="1" noEditPoints="1"/>
              </p:cNvSpPr>
              <p:nvPr/>
            </p:nvSpPr>
            <p:spPr bwMode="auto">
              <a:xfrm>
                <a:off x="10665958" y="5127934"/>
                <a:ext cx="321206" cy="341282"/>
              </a:xfrm>
              <a:custGeom>
                <a:avLst/>
                <a:gdLst>
                  <a:gd name="T0" fmla="*/ 75 w 89"/>
                  <a:gd name="T1" fmla="*/ 22 h 95"/>
                  <a:gd name="T2" fmla="*/ 89 w 89"/>
                  <a:gd name="T3" fmla="*/ 53 h 95"/>
                  <a:gd name="T4" fmla="*/ 78 w 89"/>
                  <a:gd name="T5" fmla="*/ 80 h 95"/>
                  <a:gd name="T6" fmla="*/ 47 w 89"/>
                  <a:gd name="T7" fmla="*/ 53 h 95"/>
                  <a:gd name="T8" fmla="*/ 75 w 89"/>
                  <a:gd name="T9" fmla="*/ 22 h 95"/>
                  <a:gd name="T10" fmla="*/ 76 w 89"/>
                  <a:gd name="T11" fmla="*/ 83 h 95"/>
                  <a:gd name="T12" fmla="*/ 69 w 89"/>
                  <a:gd name="T13" fmla="*/ 88 h 95"/>
                  <a:gd name="T14" fmla="*/ 74 w 89"/>
                  <a:gd name="T15" fmla="*/ 81 h 95"/>
                  <a:gd name="T16" fmla="*/ 76 w 89"/>
                  <a:gd name="T17" fmla="*/ 83 h 95"/>
                  <a:gd name="T18" fmla="*/ 64 w 89"/>
                  <a:gd name="T19" fmla="*/ 92 h 95"/>
                  <a:gd name="T20" fmla="*/ 72 w 89"/>
                  <a:gd name="T21" fmla="*/ 79 h 95"/>
                  <a:gd name="T22" fmla="*/ 70 w 89"/>
                  <a:gd name="T23" fmla="*/ 77 h 95"/>
                  <a:gd name="T24" fmla="*/ 60 w 89"/>
                  <a:gd name="T25" fmla="*/ 94 h 95"/>
                  <a:gd name="T26" fmla="*/ 64 w 89"/>
                  <a:gd name="T27" fmla="*/ 92 h 95"/>
                  <a:gd name="T28" fmla="*/ 58 w 89"/>
                  <a:gd name="T29" fmla="*/ 91 h 95"/>
                  <a:gd name="T30" fmla="*/ 67 w 89"/>
                  <a:gd name="T31" fmla="*/ 75 h 95"/>
                  <a:gd name="T32" fmla="*/ 65 w 89"/>
                  <a:gd name="T33" fmla="*/ 74 h 95"/>
                  <a:gd name="T34" fmla="*/ 57 w 89"/>
                  <a:gd name="T35" fmla="*/ 88 h 95"/>
                  <a:gd name="T36" fmla="*/ 58 w 89"/>
                  <a:gd name="T37" fmla="*/ 91 h 95"/>
                  <a:gd name="T38" fmla="*/ 56 w 89"/>
                  <a:gd name="T39" fmla="*/ 84 h 95"/>
                  <a:gd name="T40" fmla="*/ 63 w 89"/>
                  <a:gd name="T41" fmla="*/ 72 h 95"/>
                  <a:gd name="T42" fmla="*/ 61 w 89"/>
                  <a:gd name="T43" fmla="*/ 70 h 95"/>
                  <a:gd name="T44" fmla="*/ 55 w 89"/>
                  <a:gd name="T45" fmla="*/ 81 h 95"/>
                  <a:gd name="T46" fmla="*/ 56 w 89"/>
                  <a:gd name="T47" fmla="*/ 84 h 95"/>
                  <a:gd name="T48" fmla="*/ 53 w 89"/>
                  <a:gd name="T49" fmla="*/ 78 h 95"/>
                  <a:gd name="T50" fmla="*/ 59 w 89"/>
                  <a:gd name="T51" fmla="*/ 68 h 95"/>
                  <a:gd name="T52" fmla="*/ 57 w 89"/>
                  <a:gd name="T53" fmla="*/ 66 h 95"/>
                  <a:gd name="T54" fmla="*/ 52 w 89"/>
                  <a:gd name="T55" fmla="*/ 75 h 95"/>
                  <a:gd name="T56" fmla="*/ 53 w 89"/>
                  <a:gd name="T57" fmla="*/ 78 h 95"/>
                  <a:gd name="T58" fmla="*/ 51 w 89"/>
                  <a:gd name="T59" fmla="*/ 71 h 95"/>
                  <a:gd name="T60" fmla="*/ 55 w 89"/>
                  <a:gd name="T61" fmla="*/ 64 h 95"/>
                  <a:gd name="T62" fmla="*/ 53 w 89"/>
                  <a:gd name="T63" fmla="*/ 62 h 95"/>
                  <a:gd name="T64" fmla="*/ 50 w 89"/>
                  <a:gd name="T65" fmla="*/ 68 h 95"/>
                  <a:gd name="T66" fmla="*/ 51 w 89"/>
                  <a:gd name="T67" fmla="*/ 71 h 95"/>
                  <a:gd name="T68" fmla="*/ 48 w 89"/>
                  <a:gd name="T69" fmla="*/ 65 h 95"/>
                  <a:gd name="T70" fmla="*/ 51 w 89"/>
                  <a:gd name="T71" fmla="*/ 61 h 95"/>
                  <a:gd name="T72" fmla="*/ 49 w 89"/>
                  <a:gd name="T73" fmla="*/ 59 h 95"/>
                  <a:gd name="T74" fmla="*/ 47 w 89"/>
                  <a:gd name="T75" fmla="*/ 61 h 95"/>
                  <a:gd name="T76" fmla="*/ 48 w 89"/>
                  <a:gd name="T77" fmla="*/ 65 h 95"/>
                  <a:gd name="T78" fmla="*/ 46 w 89"/>
                  <a:gd name="T79" fmla="*/ 58 h 95"/>
                  <a:gd name="T80" fmla="*/ 45 w 89"/>
                  <a:gd name="T81" fmla="*/ 55 h 95"/>
                  <a:gd name="T82" fmla="*/ 47 w 89"/>
                  <a:gd name="T83" fmla="*/ 57 h 95"/>
                  <a:gd name="T84" fmla="*/ 46 w 89"/>
                  <a:gd name="T85" fmla="*/ 58 h 95"/>
                  <a:gd name="T86" fmla="*/ 59 w 89"/>
                  <a:gd name="T87" fmla="*/ 17 h 95"/>
                  <a:gd name="T88" fmla="*/ 41 w 89"/>
                  <a:gd name="T89" fmla="*/ 54 h 95"/>
                  <a:gd name="T90" fmla="*/ 36 w 89"/>
                  <a:gd name="T91" fmla="*/ 13 h 95"/>
                  <a:gd name="T92" fmla="*/ 0 w 89"/>
                  <a:gd name="T93" fmla="*/ 54 h 95"/>
                  <a:gd name="T94" fmla="*/ 41 w 89"/>
                  <a:gd name="T95" fmla="*/ 95 h 95"/>
                  <a:gd name="T96" fmla="*/ 55 w 89"/>
                  <a:gd name="T97" fmla="*/ 93 h 95"/>
                  <a:gd name="T98" fmla="*/ 41 w 89"/>
                  <a:gd name="T99" fmla="*/ 54 h 95"/>
                  <a:gd name="T100" fmla="*/ 68 w 89"/>
                  <a:gd name="T101" fmla="*/ 23 h 95"/>
                  <a:gd name="T102" fmla="*/ 59 w 89"/>
                  <a:gd name="T103" fmla="*/ 17 h 95"/>
                  <a:gd name="T104" fmla="*/ 43 w 89"/>
                  <a:gd name="T105" fmla="*/ 0 h 95"/>
                  <a:gd name="T106" fmla="*/ 38 w 89"/>
                  <a:gd name="T107" fmla="*/ 0 h 95"/>
                  <a:gd name="T108" fmla="*/ 43 w 89"/>
                  <a:gd name="T109" fmla="*/ 41 h 95"/>
                  <a:gd name="T110" fmla="*/ 61 w 89"/>
                  <a:gd name="T111" fmla="*/ 4 h 95"/>
                  <a:gd name="T112" fmla="*/ 43 w 89"/>
                  <a:gd name="T11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9" h="95">
                    <a:moveTo>
                      <a:pt x="75" y="22"/>
                    </a:moveTo>
                    <a:cubicBezTo>
                      <a:pt x="83" y="29"/>
                      <a:pt x="89" y="40"/>
                      <a:pt x="89" y="53"/>
                    </a:cubicBezTo>
                    <a:cubicBezTo>
                      <a:pt x="89" y="63"/>
                      <a:pt x="85" y="73"/>
                      <a:pt x="78" y="80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75" y="22"/>
                      <a:pt x="75" y="22"/>
                      <a:pt x="75" y="22"/>
                    </a:cubicBezTo>
                    <a:close/>
                    <a:moveTo>
                      <a:pt x="76" y="83"/>
                    </a:moveTo>
                    <a:cubicBezTo>
                      <a:pt x="74" y="85"/>
                      <a:pt x="72" y="87"/>
                      <a:pt x="69" y="88"/>
                    </a:cubicBezTo>
                    <a:cubicBezTo>
                      <a:pt x="74" y="81"/>
                      <a:pt x="74" y="81"/>
                      <a:pt x="74" y="81"/>
                    </a:cubicBezTo>
                    <a:cubicBezTo>
                      <a:pt x="76" y="83"/>
                      <a:pt x="76" y="83"/>
                      <a:pt x="76" y="83"/>
                    </a:cubicBezTo>
                    <a:close/>
                    <a:moveTo>
                      <a:pt x="64" y="92"/>
                    </a:moveTo>
                    <a:cubicBezTo>
                      <a:pt x="72" y="79"/>
                      <a:pt x="72" y="79"/>
                      <a:pt x="72" y="79"/>
                    </a:cubicBezTo>
                    <a:cubicBezTo>
                      <a:pt x="70" y="77"/>
                      <a:pt x="70" y="77"/>
                      <a:pt x="70" y="77"/>
                    </a:cubicBezTo>
                    <a:cubicBezTo>
                      <a:pt x="60" y="94"/>
                      <a:pt x="60" y="94"/>
                      <a:pt x="60" y="94"/>
                    </a:cubicBezTo>
                    <a:cubicBezTo>
                      <a:pt x="61" y="93"/>
                      <a:pt x="63" y="92"/>
                      <a:pt x="64" y="92"/>
                    </a:cubicBezTo>
                    <a:close/>
                    <a:moveTo>
                      <a:pt x="58" y="91"/>
                    </a:moveTo>
                    <a:cubicBezTo>
                      <a:pt x="67" y="75"/>
                      <a:pt x="67" y="75"/>
                      <a:pt x="67" y="75"/>
                    </a:cubicBezTo>
                    <a:cubicBezTo>
                      <a:pt x="65" y="74"/>
                      <a:pt x="65" y="74"/>
                      <a:pt x="65" y="74"/>
                    </a:cubicBezTo>
                    <a:cubicBezTo>
                      <a:pt x="57" y="88"/>
                      <a:pt x="57" y="88"/>
                      <a:pt x="57" y="88"/>
                    </a:cubicBezTo>
                    <a:cubicBezTo>
                      <a:pt x="58" y="91"/>
                      <a:pt x="58" y="91"/>
                      <a:pt x="58" y="91"/>
                    </a:cubicBezTo>
                    <a:close/>
                    <a:moveTo>
                      <a:pt x="56" y="84"/>
                    </a:moveTo>
                    <a:cubicBezTo>
                      <a:pt x="63" y="72"/>
                      <a:pt x="63" y="72"/>
                      <a:pt x="63" y="72"/>
                    </a:cubicBezTo>
                    <a:cubicBezTo>
                      <a:pt x="61" y="70"/>
                      <a:pt x="61" y="70"/>
                      <a:pt x="61" y="70"/>
                    </a:cubicBezTo>
                    <a:cubicBezTo>
                      <a:pt x="55" y="81"/>
                      <a:pt x="55" y="81"/>
                      <a:pt x="55" y="81"/>
                    </a:cubicBezTo>
                    <a:cubicBezTo>
                      <a:pt x="56" y="84"/>
                      <a:pt x="56" y="84"/>
                      <a:pt x="56" y="84"/>
                    </a:cubicBezTo>
                    <a:close/>
                    <a:moveTo>
                      <a:pt x="53" y="78"/>
                    </a:moveTo>
                    <a:cubicBezTo>
                      <a:pt x="59" y="68"/>
                      <a:pt x="59" y="68"/>
                      <a:pt x="59" y="68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52" y="75"/>
                      <a:pt x="52" y="75"/>
                      <a:pt x="52" y="75"/>
                    </a:cubicBezTo>
                    <a:cubicBezTo>
                      <a:pt x="53" y="78"/>
                      <a:pt x="53" y="78"/>
                      <a:pt x="53" y="78"/>
                    </a:cubicBezTo>
                    <a:close/>
                    <a:moveTo>
                      <a:pt x="51" y="71"/>
                    </a:moveTo>
                    <a:cubicBezTo>
                      <a:pt x="55" y="64"/>
                      <a:pt x="55" y="64"/>
                      <a:pt x="55" y="64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1" y="71"/>
                      <a:pt x="51" y="71"/>
                      <a:pt x="51" y="71"/>
                    </a:cubicBezTo>
                    <a:close/>
                    <a:moveTo>
                      <a:pt x="48" y="65"/>
                    </a:moveTo>
                    <a:cubicBezTo>
                      <a:pt x="51" y="61"/>
                      <a:pt x="51" y="61"/>
                      <a:pt x="51" y="61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5"/>
                      <a:pt x="48" y="65"/>
                      <a:pt x="48" y="65"/>
                    </a:cubicBezTo>
                    <a:close/>
                    <a:moveTo>
                      <a:pt x="46" y="58"/>
                    </a:moveTo>
                    <a:cubicBezTo>
                      <a:pt x="45" y="55"/>
                      <a:pt x="45" y="55"/>
                      <a:pt x="45" y="55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6" y="58"/>
                      <a:pt x="46" y="58"/>
                      <a:pt x="46" y="58"/>
                    </a:cubicBezTo>
                    <a:close/>
                    <a:moveTo>
                      <a:pt x="59" y="17"/>
                    </a:moveTo>
                    <a:cubicBezTo>
                      <a:pt x="41" y="54"/>
                      <a:pt x="41" y="54"/>
                      <a:pt x="41" y="54"/>
                    </a:cubicBezTo>
                    <a:cubicBezTo>
                      <a:pt x="41" y="54"/>
                      <a:pt x="38" y="28"/>
                      <a:pt x="36" y="13"/>
                    </a:cubicBezTo>
                    <a:cubicBezTo>
                      <a:pt x="16" y="15"/>
                      <a:pt x="0" y="33"/>
                      <a:pt x="0" y="54"/>
                    </a:cubicBezTo>
                    <a:cubicBezTo>
                      <a:pt x="0" y="77"/>
                      <a:pt x="18" y="95"/>
                      <a:pt x="41" y="95"/>
                    </a:cubicBezTo>
                    <a:cubicBezTo>
                      <a:pt x="46" y="95"/>
                      <a:pt x="51" y="94"/>
                      <a:pt x="55" y="93"/>
                    </a:cubicBezTo>
                    <a:cubicBezTo>
                      <a:pt x="41" y="54"/>
                      <a:pt x="41" y="54"/>
                      <a:pt x="41" y="54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66" y="20"/>
                      <a:pt x="63" y="18"/>
                      <a:pt x="59" y="17"/>
                    </a:cubicBezTo>
                    <a:close/>
                    <a:moveTo>
                      <a:pt x="43" y="0"/>
                    </a:moveTo>
                    <a:cubicBezTo>
                      <a:pt x="41" y="0"/>
                      <a:pt x="40" y="0"/>
                      <a:pt x="38" y="0"/>
                    </a:cubicBezTo>
                    <a:cubicBezTo>
                      <a:pt x="40" y="15"/>
                      <a:pt x="43" y="41"/>
                      <a:pt x="43" y="41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6" y="1"/>
                      <a:pt x="49" y="0"/>
                      <a:pt x="43" y="0"/>
                    </a:cubicBezTo>
                    <a:close/>
                  </a:path>
                </a:pathLst>
              </a:custGeom>
              <a:solidFill>
                <a:srgbClr val="059CF9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82" name="组合 81"/>
            <p:cNvGrpSpPr/>
            <p:nvPr/>
          </p:nvGrpSpPr>
          <p:grpSpPr>
            <a:xfrm>
              <a:off x="9634716" y="5206837"/>
              <a:ext cx="2181860" cy="781685"/>
              <a:chOff x="4686840" y="3151014"/>
              <a:chExt cx="2181860" cy="781685"/>
            </a:xfrm>
          </p:grpSpPr>
          <p:sp>
            <p:nvSpPr>
              <p:cNvPr id="83" name="矩形 82"/>
              <p:cNvSpPr/>
              <p:nvPr/>
            </p:nvSpPr>
            <p:spPr>
              <a:xfrm flipH="1">
                <a:off x="4827810" y="3151014"/>
                <a:ext cx="1845948" cy="368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kern="100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zh-CN" altLang="en-US" kern="1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 flipH="1">
                <a:off x="4686840" y="3601864"/>
                <a:ext cx="2181860" cy="33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zh-CN" sz="1200" kern="100" dirty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Click here to add your text </a:t>
                </a:r>
                <a:endPara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000">
        <p14:prism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409 -0.10787 L -1.45833E-6 -4.44444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98" y="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409 -0.10787 L -1.45833E-6 -4.44444E-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98" y="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409 -0.10787 L -1.45833E-6 -4.44444E-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98" y="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409 -0.10787 L -1.45833E-6 -4.44444E-6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98" y="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409 -0.10787 L -1.45833E-6 -4.44444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98" y="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409 -0.10787 L -1.45833E-6 -4.44444E-6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98" y="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7772400" y="1779549"/>
            <a:ext cx="3171825" cy="4565448"/>
            <a:chOff x="7772400" y="1779549"/>
            <a:chExt cx="3171825" cy="4565448"/>
          </a:xfrm>
        </p:grpSpPr>
        <p:grpSp>
          <p:nvGrpSpPr>
            <p:cNvPr id="2" name="组合 1"/>
            <p:cNvGrpSpPr/>
            <p:nvPr/>
          </p:nvGrpSpPr>
          <p:grpSpPr>
            <a:xfrm>
              <a:off x="8790058" y="1779549"/>
              <a:ext cx="2154167" cy="2082986"/>
              <a:chOff x="6061009" y="746678"/>
              <a:chExt cx="1967375" cy="1902366"/>
            </a:xfrm>
          </p:grpSpPr>
          <p:sp>
            <p:nvSpPr>
              <p:cNvPr id="3" name="Freeform 6"/>
              <p:cNvSpPr/>
              <p:nvPr/>
            </p:nvSpPr>
            <p:spPr bwMode="auto">
              <a:xfrm>
                <a:off x="6061009" y="746678"/>
                <a:ext cx="1007432" cy="1594474"/>
              </a:xfrm>
              <a:custGeom>
                <a:avLst/>
                <a:gdLst>
                  <a:gd name="T0" fmla="*/ 0 w 891"/>
                  <a:gd name="T1" fmla="*/ 1652 h 1652"/>
                  <a:gd name="T2" fmla="*/ 891 w 891"/>
                  <a:gd name="T3" fmla="*/ 1249 h 1652"/>
                  <a:gd name="T4" fmla="*/ 891 w 891"/>
                  <a:gd name="T5" fmla="*/ 0 h 1652"/>
                  <a:gd name="T6" fmla="*/ 9 w 891"/>
                  <a:gd name="T7" fmla="*/ 608 h 1652"/>
                  <a:gd name="T8" fmla="*/ 0 w 891"/>
                  <a:gd name="T9" fmla="*/ 1652 h 1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1" h="1652">
                    <a:moveTo>
                      <a:pt x="0" y="1652"/>
                    </a:moveTo>
                    <a:lnTo>
                      <a:pt x="891" y="1249"/>
                    </a:lnTo>
                    <a:lnTo>
                      <a:pt x="891" y="0"/>
                    </a:lnTo>
                    <a:lnTo>
                      <a:pt x="9" y="608"/>
                    </a:lnTo>
                    <a:lnTo>
                      <a:pt x="0" y="1652"/>
                    </a:lnTo>
                    <a:close/>
                  </a:path>
                </a:pathLst>
              </a:custGeom>
              <a:solidFill>
                <a:srgbClr val="61D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4" name="Freeform 7"/>
              <p:cNvSpPr/>
              <p:nvPr/>
            </p:nvSpPr>
            <p:spPr bwMode="auto">
              <a:xfrm>
                <a:off x="7067310" y="746678"/>
                <a:ext cx="961074" cy="1593509"/>
              </a:xfrm>
              <a:custGeom>
                <a:avLst/>
                <a:gdLst>
                  <a:gd name="T0" fmla="*/ 850 w 850"/>
                  <a:gd name="T1" fmla="*/ 1650 h 1650"/>
                  <a:gd name="T2" fmla="*/ 0 w 850"/>
                  <a:gd name="T3" fmla="*/ 1249 h 1650"/>
                  <a:gd name="T4" fmla="*/ 0 w 850"/>
                  <a:gd name="T5" fmla="*/ 0 h 1650"/>
                  <a:gd name="T6" fmla="*/ 850 w 850"/>
                  <a:gd name="T7" fmla="*/ 622 h 1650"/>
                  <a:gd name="T8" fmla="*/ 850 w 850"/>
                  <a:gd name="T9" fmla="*/ 1650 h 1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0" h="1650">
                    <a:moveTo>
                      <a:pt x="850" y="1650"/>
                    </a:moveTo>
                    <a:lnTo>
                      <a:pt x="0" y="1249"/>
                    </a:lnTo>
                    <a:lnTo>
                      <a:pt x="0" y="0"/>
                    </a:lnTo>
                    <a:lnTo>
                      <a:pt x="850" y="622"/>
                    </a:lnTo>
                    <a:lnTo>
                      <a:pt x="850" y="1650"/>
                    </a:lnTo>
                    <a:close/>
                  </a:path>
                </a:pathLst>
              </a:custGeom>
              <a:solidFill>
                <a:srgbClr val="0DC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5" name="Freeform 8"/>
              <p:cNvSpPr/>
              <p:nvPr/>
            </p:nvSpPr>
            <p:spPr bwMode="auto">
              <a:xfrm>
                <a:off x="6061009" y="1951220"/>
                <a:ext cx="1967375" cy="697824"/>
              </a:xfrm>
              <a:custGeom>
                <a:avLst/>
                <a:gdLst>
                  <a:gd name="T0" fmla="*/ 1741 w 1741"/>
                  <a:gd name="T1" fmla="*/ 401 h 722"/>
                  <a:gd name="T2" fmla="*/ 909 w 1741"/>
                  <a:gd name="T3" fmla="*/ 722 h 722"/>
                  <a:gd name="T4" fmla="*/ 0 w 1741"/>
                  <a:gd name="T5" fmla="*/ 403 h 722"/>
                  <a:gd name="T6" fmla="*/ 891 w 1741"/>
                  <a:gd name="T7" fmla="*/ 0 h 722"/>
                  <a:gd name="T8" fmla="*/ 1741 w 1741"/>
                  <a:gd name="T9" fmla="*/ 401 h 7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41" h="722">
                    <a:moveTo>
                      <a:pt x="1741" y="401"/>
                    </a:moveTo>
                    <a:lnTo>
                      <a:pt x="909" y="722"/>
                    </a:lnTo>
                    <a:lnTo>
                      <a:pt x="0" y="403"/>
                    </a:lnTo>
                    <a:lnTo>
                      <a:pt x="891" y="0"/>
                    </a:lnTo>
                    <a:lnTo>
                      <a:pt x="1741" y="401"/>
                    </a:lnTo>
                    <a:close/>
                  </a:path>
                </a:pathLst>
              </a:custGeom>
              <a:solidFill>
                <a:srgbClr val="0072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6" name="Freeform 9"/>
              <p:cNvSpPr/>
              <p:nvPr/>
            </p:nvSpPr>
            <p:spPr bwMode="auto">
              <a:xfrm>
                <a:off x="7764937" y="1407825"/>
                <a:ext cx="96107" cy="57911"/>
              </a:xfrm>
              <a:custGeom>
                <a:avLst/>
                <a:gdLst>
                  <a:gd name="T0" fmla="*/ 83 w 44"/>
                  <a:gd name="T1" fmla="*/ 0 h 31"/>
                  <a:gd name="T2" fmla="*/ 0 w 44"/>
                  <a:gd name="T3" fmla="*/ 48 h 31"/>
                  <a:gd name="T4" fmla="*/ 6 w 44"/>
                  <a:gd name="T5" fmla="*/ 60 h 31"/>
                  <a:gd name="T6" fmla="*/ 85 w 44"/>
                  <a:gd name="T7" fmla="*/ 14 h 31"/>
                  <a:gd name="T8" fmla="*/ 83 w 44"/>
                  <a:gd name="T9" fmla="*/ 0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4" h="31">
                    <a:moveTo>
                      <a:pt x="43" y="0"/>
                    </a:moveTo>
                    <a:cubicBezTo>
                      <a:pt x="25" y="4"/>
                      <a:pt x="1" y="25"/>
                      <a:pt x="0" y="25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26" y="10"/>
                      <a:pt x="44" y="7"/>
                    </a:cubicBez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" name="Freeform 10"/>
              <p:cNvSpPr/>
              <p:nvPr/>
            </p:nvSpPr>
            <p:spPr bwMode="auto">
              <a:xfrm>
                <a:off x="7621341" y="1238919"/>
                <a:ext cx="38443" cy="118717"/>
              </a:xfrm>
              <a:custGeom>
                <a:avLst/>
                <a:gdLst>
                  <a:gd name="T0" fmla="*/ 34 w 18"/>
                  <a:gd name="T1" fmla="*/ 6 h 64"/>
                  <a:gd name="T2" fmla="*/ 26 w 18"/>
                  <a:gd name="T3" fmla="*/ 0 h 64"/>
                  <a:gd name="T4" fmla="*/ 0 w 18"/>
                  <a:gd name="T5" fmla="*/ 121 h 64"/>
                  <a:gd name="T6" fmla="*/ 9 w 18"/>
                  <a:gd name="T7" fmla="*/ 123 h 64"/>
                  <a:gd name="T8" fmla="*/ 34 w 18"/>
                  <a:gd name="T9" fmla="*/ 6 h 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64">
                    <a:moveTo>
                      <a:pt x="18" y="3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4" y="22"/>
                      <a:pt x="0" y="61"/>
                      <a:pt x="0" y="63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5" y="63"/>
                      <a:pt x="8" y="25"/>
                      <a:pt x="18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Freeform 11"/>
              <p:cNvSpPr/>
              <p:nvPr/>
            </p:nvSpPr>
            <p:spPr bwMode="auto">
              <a:xfrm>
                <a:off x="7810164" y="1558393"/>
                <a:ext cx="100630" cy="26060"/>
              </a:xfrm>
              <a:custGeom>
                <a:avLst/>
                <a:gdLst>
                  <a:gd name="T0" fmla="*/ 0 w 46"/>
                  <a:gd name="T1" fmla="*/ 10 h 14"/>
                  <a:gd name="T2" fmla="*/ 0 w 46"/>
                  <a:gd name="T3" fmla="*/ 21 h 14"/>
                  <a:gd name="T4" fmla="*/ 87 w 46"/>
                  <a:gd name="T5" fmla="*/ 27 h 14"/>
                  <a:gd name="T6" fmla="*/ 89 w 46"/>
                  <a:gd name="T7" fmla="*/ 15 h 14"/>
                  <a:gd name="T8" fmla="*/ 0 w 46"/>
                  <a:gd name="T9" fmla="*/ 10 h 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6" h="14">
                    <a:moveTo>
                      <a:pt x="0" y="5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28" y="7"/>
                      <a:pt x="45" y="14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28" y="0"/>
                      <a:pt x="1" y="5"/>
                      <a:pt x="0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Freeform 12"/>
              <p:cNvSpPr/>
              <p:nvPr/>
            </p:nvSpPr>
            <p:spPr bwMode="auto">
              <a:xfrm>
                <a:off x="7318320" y="1427128"/>
                <a:ext cx="98369" cy="55015"/>
              </a:xfrm>
              <a:custGeom>
                <a:avLst/>
                <a:gdLst>
                  <a:gd name="T0" fmla="*/ 0 w 45"/>
                  <a:gd name="T1" fmla="*/ 13 h 30"/>
                  <a:gd name="T2" fmla="*/ 81 w 45"/>
                  <a:gd name="T3" fmla="*/ 57 h 30"/>
                  <a:gd name="T4" fmla="*/ 87 w 45"/>
                  <a:gd name="T5" fmla="*/ 46 h 30"/>
                  <a:gd name="T6" fmla="*/ 2 w 45"/>
                  <a:gd name="T7" fmla="*/ 0 h 30"/>
                  <a:gd name="T8" fmla="*/ 0 w 45"/>
                  <a:gd name="T9" fmla="*/ 13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5" h="30">
                    <a:moveTo>
                      <a:pt x="0" y="7"/>
                    </a:moveTo>
                    <a:cubicBezTo>
                      <a:pt x="18" y="9"/>
                      <a:pt x="42" y="29"/>
                      <a:pt x="42" y="30"/>
                    </a:cubicBezTo>
                    <a:cubicBezTo>
                      <a:pt x="45" y="24"/>
                      <a:pt x="45" y="24"/>
                      <a:pt x="45" y="24"/>
                    </a:cubicBezTo>
                    <a:cubicBezTo>
                      <a:pt x="44" y="23"/>
                      <a:pt x="20" y="3"/>
                      <a:pt x="1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Freeform 13"/>
              <p:cNvSpPr/>
              <p:nvPr/>
            </p:nvSpPr>
            <p:spPr bwMode="auto">
              <a:xfrm>
                <a:off x="7431387" y="1261118"/>
                <a:ext cx="61056" cy="110030"/>
              </a:xfrm>
              <a:custGeom>
                <a:avLst/>
                <a:gdLst>
                  <a:gd name="T0" fmla="*/ 54 w 28"/>
                  <a:gd name="T1" fmla="*/ 108 h 59"/>
                  <a:gd name="T2" fmla="*/ 6 w 28"/>
                  <a:gd name="T3" fmla="*/ 0 h 59"/>
                  <a:gd name="T4" fmla="*/ 0 w 28"/>
                  <a:gd name="T5" fmla="*/ 10 h 59"/>
                  <a:gd name="T6" fmla="*/ 46 w 28"/>
                  <a:gd name="T7" fmla="*/ 114 h 59"/>
                  <a:gd name="T8" fmla="*/ 54 w 28"/>
                  <a:gd name="T9" fmla="*/ 108 h 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" h="59">
                    <a:moveTo>
                      <a:pt x="28" y="56"/>
                    </a:moveTo>
                    <a:cubicBezTo>
                      <a:pt x="28" y="55"/>
                      <a:pt x="17" y="18"/>
                      <a:pt x="3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3" y="22"/>
                      <a:pt x="24" y="58"/>
                      <a:pt x="24" y="59"/>
                    </a:cubicBezTo>
                    <a:lnTo>
                      <a:pt x="28" y="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Freeform 14"/>
              <p:cNvSpPr/>
              <p:nvPr/>
            </p:nvSpPr>
            <p:spPr bwMode="auto">
              <a:xfrm>
                <a:off x="7301360" y="1582522"/>
                <a:ext cx="101761" cy="27990"/>
              </a:xfrm>
              <a:custGeom>
                <a:avLst/>
                <a:gdLst>
                  <a:gd name="T0" fmla="*/ 0 w 47"/>
                  <a:gd name="T1" fmla="*/ 17 h 15"/>
                  <a:gd name="T2" fmla="*/ 4 w 47"/>
                  <a:gd name="T3" fmla="*/ 29 h 15"/>
                  <a:gd name="T4" fmla="*/ 88 w 47"/>
                  <a:gd name="T5" fmla="*/ 21 h 15"/>
                  <a:gd name="T6" fmla="*/ 90 w 47"/>
                  <a:gd name="T7" fmla="*/ 10 h 15"/>
                  <a:gd name="T8" fmla="*/ 0 w 47"/>
                  <a:gd name="T9" fmla="*/ 17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7" h="15">
                    <a:moveTo>
                      <a:pt x="0" y="9"/>
                    </a:moveTo>
                    <a:cubicBezTo>
                      <a:pt x="2" y="15"/>
                      <a:pt x="2" y="15"/>
                      <a:pt x="2" y="15"/>
                    </a:cubicBezTo>
                    <a:cubicBezTo>
                      <a:pt x="19" y="7"/>
                      <a:pt x="46" y="11"/>
                      <a:pt x="46" y="11"/>
                    </a:cubicBezTo>
                    <a:cubicBezTo>
                      <a:pt x="47" y="5"/>
                      <a:pt x="47" y="5"/>
                      <a:pt x="47" y="5"/>
                    </a:cubicBezTo>
                    <a:cubicBezTo>
                      <a:pt x="46" y="5"/>
                      <a:pt x="18" y="0"/>
                      <a:pt x="0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Freeform 15"/>
              <p:cNvSpPr/>
              <p:nvPr/>
            </p:nvSpPr>
            <p:spPr bwMode="auto">
              <a:xfrm>
                <a:off x="7788681" y="1682901"/>
                <a:ext cx="80278" cy="67562"/>
              </a:xfrm>
              <a:custGeom>
                <a:avLst/>
                <a:gdLst>
                  <a:gd name="T0" fmla="*/ 6 w 37"/>
                  <a:gd name="T1" fmla="*/ 0 h 36"/>
                  <a:gd name="T2" fmla="*/ 0 w 37"/>
                  <a:gd name="T3" fmla="*/ 10 h 36"/>
                  <a:gd name="T4" fmla="*/ 61 w 37"/>
                  <a:gd name="T5" fmla="*/ 70 h 36"/>
                  <a:gd name="T6" fmla="*/ 71 w 37"/>
                  <a:gd name="T7" fmla="*/ 62 h 36"/>
                  <a:gd name="T8" fmla="*/ 6 w 37"/>
                  <a:gd name="T9" fmla="*/ 0 h 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7" h="36">
                    <a:moveTo>
                      <a:pt x="3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24" y="19"/>
                      <a:pt x="32" y="36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29" y="14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16"/>
              <p:cNvSpPr/>
              <p:nvPr/>
            </p:nvSpPr>
            <p:spPr bwMode="auto">
              <a:xfrm>
                <a:off x="7539932" y="1779418"/>
                <a:ext cx="122113" cy="54050"/>
              </a:xfrm>
              <a:custGeom>
                <a:avLst/>
                <a:gdLst>
                  <a:gd name="T0" fmla="*/ 102 w 56"/>
                  <a:gd name="T1" fmla="*/ 42 h 29"/>
                  <a:gd name="T2" fmla="*/ 6 w 56"/>
                  <a:gd name="T3" fmla="*/ 0 h 29"/>
                  <a:gd name="T4" fmla="*/ 0 w 56"/>
                  <a:gd name="T5" fmla="*/ 4 h 29"/>
                  <a:gd name="T6" fmla="*/ 4 w 56"/>
                  <a:gd name="T7" fmla="*/ 12 h 29"/>
                  <a:gd name="T8" fmla="*/ 102 w 56"/>
                  <a:gd name="T9" fmla="*/ 54 h 29"/>
                  <a:gd name="T10" fmla="*/ 108 w 56"/>
                  <a:gd name="T11" fmla="*/ 50 h 29"/>
                  <a:gd name="T12" fmla="*/ 102 w 56"/>
                  <a:gd name="T13" fmla="*/ 42 h 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6" h="29">
                    <a:moveTo>
                      <a:pt x="53" y="22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6"/>
                      <a:pt x="2" y="6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5" y="29"/>
                      <a:pt x="56" y="28"/>
                      <a:pt x="56" y="26"/>
                    </a:cubicBezTo>
                    <a:cubicBezTo>
                      <a:pt x="56" y="25"/>
                      <a:pt x="55" y="23"/>
                      <a:pt x="53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17"/>
              <p:cNvSpPr/>
              <p:nvPr/>
            </p:nvSpPr>
            <p:spPr bwMode="auto">
              <a:xfrm>
                <a:off x="7539932" y="1796792"/>
                <a:ext cx="119852" cy="54050"/>
              </a:xfrm>
              <a:custGeom>
                <a:avLst/>
                <a:gdLst>
                  <a:gd name="T0" fmla="*/ 102 w 55"/>
                  <a:gd name="T1" fmla="*/ 42 h 29"/>
                  <a:gd name="T2" fmla="*/ 4 w 55"/>
                  <a:gd name="T3" fmla="*/ 0 h 29"/>
                  <a:gd name="T4" fmla="*/ 0 w 55"/>
                  <a:gd name="T5" fmla="*/ 4 h 29"/>
                  <a:gd name="T6" fmla="*/ 4 w 55"/>
                  <a:gd name="T7" fmla="*/ 12 h 29"/>
                  <a:gd name="T8" fmla="*/ 102 w 55"/>
                  <a:gd name="T9" fmla="*/ 54 h 29"/>
                  <a:gd name="T10" fmla="*/ 106 w 55"/>
                  <a:gd name="T11" fmla="*/ 50 h 29"/>
                  <a:gd name="T12" fmla="*/ 102 w 55"/>
                  <a:gd name="T13" fmla="*/ 42 h 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5" h="29">
                    <a:moveTo>
                      <a:pt x="53" y="22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6"/>
                      <a:pt x="2" y="6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4" y="29"/>
                      <a:pt x="55" y="28"/>
                      <a:pt x="55" y="26"/>
                    </a:cubicBezTo>
                    <a:cubicBezTo>
                      <a:pt x="55" y="25"/>
                      <a:pt x="54" y="23"/>
                      <a:pt x="53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8"/>
              <p:cNvSpPr/>
              <p:nvPr/>
            </p:nvSpPr>
            <p:spPr bwMode="auto">
              <a:xfrm>
                <a:off x="7537671" y="1813200"/>
                <a:ext cx="122113" cy="54050"/>
              </a:xfrm>
              <a:custGeom>
                <a:avLst/>
                <a:gdLst>
                  <a:gd name="T0" fmla="*/ 104 w 56"/>
                  <a:gd name="T1" fmla="*/ 42 h 29"/>
                  <a:gd name="T2" fmla="*/ 6 w 56"/>
                  <a:gd name="T3" fmla="*/ 0 h 29"/>
                  <a:gd name="T4" fmla="*/ 0 w 56"/>
                  <a:gd name="T5" fmla="*/ 4 h 29"/>
                  <a:gd name="T6" fmla="*/ 6 w 56"/>
                  <a:gd name="T7" fmla="*/ 12 h 29"/>
                  <a:gd name="T8" fmla="*/ 104 w 56"/>
                  <a:gd name="T9" fmla="*/ 54 h 29"/>
                  <a:gd name="T10" fmla="*/ 108 w 56"/>
                  <a:gd name="T11" fmla="*/ 50 h 29"/>
                  <a:gd name="T12" fmla="*/ 104 w 56"/>
                  <a:gd name="T13" fmla="*/ 42 h 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6" h="29">
                    <a:moveTo>
                      <a:pt x="54" y="22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4"/>
                      <a:pt x="1" y="6"/>
                      <a:pt x="3" y="6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5" y="29"/>
                      <a:pt x="56" y="28"/>
                      <a:pt x="56" y="26"/>
                    </a:cubicBezTo>
                    <a:cubicBezTo>
                      <a:pt x="56" y="25"/>
                      <a:pt x="55" y="23"/>
                      <a:pt x="54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Freeform 19"/>
              <p:cNvSpPr/>
              <p:nvPr/>
            </p:nvSpPr>
            <p:spPr bwMode="auto">
              <a:xfrm>
                <a:off x="7539932" y="1827677"/>
                <a:ext cx="119852" cy="67562"/>
              </a:xfrm>
              <a:custGeom>
                <a:avLst/>
                <a:gdLst>
                  <a:gd name="T0" fmla="*/ 102 w 55"/>
                  <a:gd name="T1" fmla="*/ 43 h 36"/>
                  <a:gd name="T2" fmla="*/ 4 w 55"/>
                  <a:gd name="T3" fmla="*/ 0 h 36"/>
                  <a:gd name="T4" fmla="*/ 0 w 55"/>
                  <a:gd name="T5" fmla="*/ 2 h 36"/>
                  <a:gd name="T6" fmla="*/ 2 w 55"/>
                  <a:gd name="T7" fmla="*/ 8 h 36"/>
                  <a:gd name="T8" fmla="*/ 10 w 55"/>
                  <a:gd name="T9" fmla="*/ 19 h 36"/>
                  <a:gd name="T10" fmla="*/ 15 w 55"/>
                  <a:gd name="T11" fmla="*/ 29 h 36"/>
                  <a:gd name="T12" fmla="*/ 17 w 55"/>
                  <a:gd name="T13" fmla="*/ 31 h 36"/>
                  <a:gd name="T14" fmla="*/ 17 w 55"/>
                  <a:gd name="T15" fmla="*/ 31 h 36"/>
                  <a:gd name="T16" fmla="*/ 27 w 55"/>
                  <a:gd name="T17" fmla="*/ 47 h 36"/>
                  <a:gd name="T18" fmla="*/ 75 w 55"/>
                  <a:gd name="T19" fmla="*/ 68 h 36"/>
                  <a:gd name="T20" fmla="*/ 85 w 55"/>
                  <a:gd name="T21" fmla="*/ 60 h 36"/>
                  <a:gd name="T22" fmla="*/ 85 w 55"/>
                  <a:gd name="T23" fmla="*/ 60 h 36"/>
                  <a:gd name="T24" fmla="*/ 89 w 55"/>
                  <a:gd name="T25" fmla="*/ 60 h 36"/>
                  <a:gd name="T26" fmla="*/ 102 w 55"/>
                  <a:gd name="T27" fmla="*/ 51 h 36"/>
                  <a:gd name="T28" fmla="*/ 102 w 55"/>
                  <a:gd name="T29" fmla="*/ 51 h 36"/>
                  <a:gd name="T30" fmla="*/ 106 w 55"/>
                  <a:gd name="T31" fmla="*/ 49 h 36"/>
                  <a:gd name="T32" fmla="*/ 102 w 55"/>
                  <a:gd name="T33" fmla="*/ 43 h 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5" h="36">
                    <a:moveTo>
                      <a:pt x="53" y="22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2" y="5"/>
                      <a:pt x="3" y="7"/>
                      <a:pt x="5" y="10"/>
                    </a:cubicBezTo>
                    <a:cubicBezTo>
                      <a:pt x="7" y="13"/>
                      <a:pt x="7" y="14"/>
                      <a:pt x="8" y="15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9"/>
                      <a:pt x="11" y="23"/>
                      <a:pt x="14" y="24"/>
                    </a:cubicBezTo>
                    <a:cubicBezTo>
                      <a:pt x="39" y="35"/>
                      <a:pt x="39" y="35"/>
                      <a:pt x="39" y="35"/>
                    </a:cubicBezTo>
                    <a:cubicBezTo>
                      <a:pt x="42" y="36"/>
                      <a:pt x="44" y="34"/>
                      <a:pt x="44" y="31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7" y="31"/>
                      <a:pt x="52" y="27"/>
                      <a:pt x="53" y="2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54" y="26"/>
                      <a:pt x="55" y="26"/>
                      <a:pt x="55" y="25"/>
                    </a:cubicBezTo>
                    <a:cubicBezTo>
                      <a:pt x="55" y="24"/>
                      <a:pt x="54" y="23"/>
                      <a:pt x="53" y="2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Freeform 20"/>
              <p:cNvSpPr/>
              <p:nvPr/>
            </p:nvSpPr>
            <p:spPr bwMode="auto">
              <a:xfrm>
                <a:off x="7539932" y="1763010"/>
                <a:ext cx="122113" cy="54050"/>
              </a:xfrm>
              <a:custGeom>
                <a:avLst/>
                <a:gdLst>
                  <a:gd name="T0" fmla="*/ 104 w 56"/>
                  <a:gd name="T1" fmla="*/ 44 h 29"/>
                  <a:gd name="T2" fmla="*/ 4 w 56"/>
                  <a:gd name="T3" fmla="*/ 0 h 29"/>
                  <a:gd name="T4" fmla="*/ 0 w 56"/>
                  <a:gd name="T5" fmla="*/ 4 h 29"/>
                  <a:gd name="T6" fmla="*/ 4 w 56"/>
                  <a:gd name="T7" fmla="*/ 12 h 29"/>
                  <a:gd name="T8" fmla="*/ 104 w 56"/>
                  <a:gd name="T9" fmla="*/ 56 h 29"/>
                  <a:gd name="T10" fmla="*/ 108 w 56"/>
                  <a:gd name="T11" fmla="*/ 52 h 29"/>
                  <a:gd name="T12" fmla="*/ 104 w 56"/>
                  <a:gd name="T13" fmla="*/ 44 h 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6" h="29">
                    <a:moveTo>
                      <a:pt x="54" y="2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6"/>
                      <a:pt x="2" y="6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5" y="29"/>
                      <a:pt x="56" y="28"/>
                      <a:pt x="56" y="27"/>
                    </a:cubicBezTo>
                    <a:cubicBezTo>
                      <a:pt x="56" y="25"/>
                      <a:pt x="55" y="23"/>
                      <a:pt x="54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21"/>
              <p:cNvSpPr>
                <a:spLocks noEditPoints="1"/>
              </p:cNvSpPr>
              <p:nvPr/>
            </p:nvSpPr>
            <p:spPr bwMode="auto">
              <a:xfrm>
                <a:off x="7466438" y="1405895"/>
                <a:ext cx="291714" cy="388967"/>
              </a:xfrm>
              <a:custGeom>
                <a:avLst/>
                <a:gdLst>
                  <a:gd name="T0" fmla="*/ 141 w 134"/>
                  <a:gd name="T1" fmla="*/ 19 h 209"/>
                  <a:gd name="T2" fmla="*/ 40 w 134"/>
                  <a:gd name="T3" fmla="*/ 17 h 209"/>
                  <a:gd name="T4" fmla="*/ 0 w 134"/>
                  <a:gd name="T5" fmla="*/ 106 h 209"/>
                  <a:gd name="T6" fmla="*/ 31 w 134"/>
                  <a:gd name="T7" fmla="*/ 231 h 209"/>
                  <a:gd name="T8" fmla="*/ 48 w 134"/>
                  <a:gd name="T9" fmla="*/ 285 h 209"/>
                  <a:gd name="T10" fmla="*/ 65 w 134"/>
                  <a:gd name="T11" fmla="*/ 355 h 209"/>
                  <a:gd name="T12" fmla="*/ 77 w 134"/>
                  <a:gd name="T13" fmla="*/ 363 h 209"/>
                  <a:gd name="T14" fmla="*/ 129 w 134"/>
                  <a:gd name="T15" fmla="*/ 384 h 209"/>
                  <a:gd name="T16" fmla="*/ 168 w 134"/>
                  <a:gd name="T17" fmla="*/ 401 h 209"/>
                  <a:gd name="T18" fmla="*/ 175 w 134"/>
                  <a:gd name="T19" fmla="*/ 401 h 209"/>
                  <a:gd name="T20" fmla="*/ 196 w 134"/>
                  <a:gd name="T21" fmla="*/ 366 h 209"/>
                  <a:gd name="T22" fmla="*/ 214 w 134"/>
                  <a:gd name="T23" fmla="*/ 322 h 209"/>
                  <a:gd name="T24" fmla="*/ 221 w 134"/>
                  <a:gd name="T25" fmla="*/ 310 h 209"/>
                  <a:gd name="T26" fmla="*/ 256 w 134"/>
                  <a:gd name="T27" fmla="*/ 218 h 209"/>
                  <a:gd name="T28" fmla="*/ 248 w 134"/>
                  <a:gd name="T29" fmla="*/ 147 h 209"/>
                  <a:gd name="T30" fmla="*/ 110 w 134"/>
                  <a:gd name="T31" fmla="*/ 349 h 209"/>
                  <a:gd name="T32" fmla="*/ 125 w 134"/>
                  <a:gd name="T33" fmla="*/ 260 h 209"/>
                  <a:gd name="T34" fmla="*/ 131 w 134"/>
                  <a:gd name="T35" fmla="*/ 359 h 209"/>
                  <a:gd name="T36" fmla="*/ 235 w 134"/>
                  <a:gd name="T37" fmla="*/ 208 h 209"/>
                  <a:gd name="T38" fmla="*/ 202 w 134"/>
                  <a:gd name="T39" fmla="*/ 289 h 209"/>
                  <a:gd name="T40" fmla="*/ 194 w 134"/>
                  <a:gd name="T41" fmla="*/ 301 h 209"/>
                  <a:gd name="T42" fmla="*/ 173 w 134"/>
                  <a:gd name="T43" fmla="*/ 355 h 209"/>
                  <a:gd name="T44" fmla="*/ 166 w 134"/>
                  <a:gd name="T45" fmla="*/ 374 h 209"/>
                  <a:gd name="T46" fmla="*/ 131 w 134"/>
                  <a:gd name="T47" fmla="*/ 245 h 209"/>
                  <a:gd name="T48" fmla="*/ 94 w 134"/>
                  <a:gd name="T49" fmla="*/ 343 h 209"/>
                  <a:gd name="T50" fmla="*/ 73 w 134"/>
                  <a:gd name="T51" fmla="*/ 310 h 209"/>
                  <a:gd name="T52" fmla="*/ 54 w 134"/>
                  <a:gd name="T53" fmla="*/ 239 h 209"/>
                  <a:gd name="T54" fmla="*/ 46 w 134"/>
                  <a:gd name="T55" fmla="*/ 214 h 209"/>
                  <a:gd name="T56" fmla="*/ 23 w 134"/>
                  <a:gd name="T57" fmla="*/ 112 h 209"/>
                  <a:gd name="T58" fmla="*/ 131 w 134"/>
                  <a:gd name="T59" fmla="*/ 40 h 209"/>
                  <a:gd name="T60" fmla="*/ 206 w 134"/>
                  <a:gd name="T61" fmla="*/ 108 h 209"/>
                  <a:gd name="T62" fmla="*/ 235 w 134"/>
                  <a:gd name="T63" fmla="*/ 201 h 209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34" h="209">
                    <a:moveTo>
                      <a:pt x="116" y="50"/>
                    </a:moveTo>
                    <a:cubicBezTo>
                      <a:pt x="104" y="31"/>
                      <a:pt x="90" y="18"/>
                      <a:pt x="73" y="10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50" y="0"/>
                      <a:pt x="33" y="1"/>
                      <a:pt x="21" y="9"/>
                    </a:cubicBezTo>
                    <a:cubicBezTo>
                      <a:pt x="8" y="18"/>
                      <a:pt x="1" y="33"/>
                      <a:pt x="0" y="53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78"/>
                      <a:pt x="7" y="96"/>
                      <a:pt x="13" y="113"/>
                    </a:cubicBezTo>
                    <a:cubicBezTo>
                      <a:pt x="14" y="115"/>
                      <a:pt x="15" y="118"/>
                      <a:pt x="16" y="120"/>
                    </a:cubicBezTo>
                    <a:cubicBezTo>
                      <a:pt x="17" y="122"/>
                      <a:pt x="17" y="124"/>
                      <a:pt x="18" y="126"/>
                    </a:cubicBezTo>
                    <a:cubicBezTo>
                      <a:pt x="21" y="133"/>
                      <a:pt x="24" y="141"/>
                      <a:pt x="25" y="148"/>
                    </a:cubicBezTo>
                    <a:cubicBezTo>
                      <a:pt x="26" y="151"/>
                      <a:pt x="26" y="155"/>
                      <a:pt x="27" y="158"/>
                    </a:cubicBezTo>
                    <a:cubicBezTo>
                      <a:pt x="27" y="167"/>
                      <a:pt x="28" y="176"/>
                      <a:pt x="34" y="184"/>
                    </a:cubicBezTo>
                    <a:cubicBezTo>
                      <a:pt x="36" y="186"/>
                      <a:pt x="36" y="186"/>
                      <a:pt x="36" y="186"/>
                    </a:cubicBezTo>
                    <a:cubicBezTo>
                      <a:pt x="40" y="188"/>
                      <a:pt x="40" y="188"/>
                      <a:pt x="40" y="188"/>
                    </a:cubicBezTo>
                    <a:cubicBezTo>
                      <a:pt x="45" y="190"/>
                      <a:pt x="49" y="192"/>
                      <a:pt x="54" y="194"/>
                    </a:cubicBezTo>
                    <a:cubicBezTo>
                      <a:pt x="58" y="196"/>
                      <a:pt x="63" y="197"/>
                      <a:pt x="67" y="199"/>
                    </a:cubicBezTo>
                    <a:cubicBezTo>
                      <a:pt x="75" y="203"/>
                      <a:pt x="81" y="205"/>
                      <a:pt x="87" y="208"/>
                    </a:cubicBezTo>
                    <a:cubicBezTo>
                      <a:pt x="87" y="208"/>
                      <a:pt x="87" y="208"/>
                      <a:pt x="87" y="208"/>
                    </a:cubicBezTo>
                    <a:cubicBezTo>
                      <a:pt x="89" y="209"/>
                      <a:pt x="89" y="209"/>
                      <a:pt x="89" y="209"/>
                    </a:cubicBezTo>
                    <a:cubicBezTo>
                      <a:pt x="91" y="208"/>
                      <a:pt x="91" y="208"/>
                      <a:pt x="91" y="208"/>
                    </a:cubicBezTo>
                    <a:cubicBezTo>
                      <a:pt x="95" y="206"/>
                      <a:pt x="99" y="203"/>
                      <a:pt x="101" y="196"/>
                    </a:cubicBezTo>
                    <a:cubicBezTo>
                      <a:pt x="101" y="194"/>
                      <a:pt x="101" y="192"/>
                      <a:pt x="102" y="190"/>
                    </a:cubicBezTo>
                    <a:cubicBezTo>
                      <a:pt x="102" y="187"/>
                      <a:pt x="102" y="184"/>
                      <a:pt x="103" y="182"/>
                    </a:cubicBezTo>
                    <a:cubicBezTo>
                      <a:pt x="105" y="176"/>
                      <a:pt x="108" y="171"/>
                      <a:pt x="111" y="167"/>
                    </a:cubicBezTo>
                    <a:cubicBezTo>
                      <a:pt x="112" y="165"/>
                      <a:pt x="113" y="164"/>
                      <a:pt x="114" y="163"/>
                    </a:cubicBezTo>
                    <a:cubicBezTo>
                      <a:pt x="115" y="161"/>
                      <a:pt x="115" y="161"/>
                      <a:pt x="115" y="161"/>
                    </a:cubicBezTo>
                    <a:cubicBezTo>
                      <a:pt x="119" y="155"/>
                      <a:pt x="123" y="150"/>
                      <a:pt x="126" y="143"/>
                    </a:cubicBezTo>
                    <a:cubicBezTo>
                      <a:pt x="130" y="136"/>
                      <a:pt x="132" y="127"/>
                      <a:pt x="133" y="113"/>
                    </a:cubicBezTo>
                    <a:cubicBezTo>
                      <a:pt x="133" y="108"/>
                      <a:pt x="133" y="108"/>
                      <a:pt x="133" y="108"/>
                    </a:cubicBezTo>
                    <a:cubicBezTo>
                      <a:pt x="134" y="98"/>
                      <a:pt x="132" y="87"/>
                      <a:pt x="129" y="76"/>
                    </a:cubicBezTo>
                    <a:cubicBezTo>
                      <a:pt x="125" y="66"/>
                      <a:pt x="121" y="58"/>
                      <a:pt x="116" y="50"/>
                    </a:cubicBezTo>
                    <a:close/>
                    <a:moveTo>
                      <a:pt x="57" y="181"/>
                    </a:moveTo>
                    <a:cubicBezTo>
                      <a:pt x="55" y="164"/>
                      <a:pt x="56" y="140"/>
                      <a:pt x="62" y="135"/>
                    </a:cubicBezTo>
                    <a:cubicBezTo>
                      <a:pt x="62" y="135"/>
                      <a:pt x="63" y="134"/>
                      <a:pt x="65" y="135"/>
                    </a:cubicBezTo>
                    <a:cubicBezTo>
                      <a:pt x="79" y="140"/>
                      <a:pt x="75" y="173"/>
                      <a:pt x="72" y="188"/>
                    </a:cubicBezTo>
                    <a:cubicBezTo>
                      <a:pt x="71" y="187"/>
                      <a:pt x="69" y="187"/>
                      <a:pt x="68" y="186"/>
                    </a:cubicBezTo>
                    <a:cubicBezTo>
                      <a:pt x="64" y="184"/>
                      <a:pt x="61" y="183"/>
                      <a:pt x="57" y="181"/>
                    </a:cubicBezTo>
                    <a:close/>
                    <a:moveTo>
                      <a:pt x="122" y="108"/>
                    </a:moveTo>
                    <a:cubicBezTo>
                      <a:pt x="121" y="119"/>
                      <a:pt x="119" y="127"/>
                      <a:pt x="116" y="133"/>
                    </a:cubicBezTo>
                    <a:cubicBezTo>
                      <a:pt x="112" y="139"/>
                      <a:pt x="109" y="145"/>
                      <a:pt x="105" y="150"/>
                    </a:cubicBezTo>
                    <a:cubicBezTo>
                      <a:pt x="104" y="152"/>
                      <a:pt x="104" y="152"/>
                      <a:pt x="104" y="152"/>
                    </a:cubicBezTo>
                    <a:cubicBezTo>
                      <a:pt x="103" y="153"/>
                      <a:pt x="102" y="154"/>
                      <a:pt x="101" y="156"/>
                    </a:cubicBezTo>
                    <a:cubicBezTo>
                      <a:pt x="98" y="160"/>
                      <a:pt x="94" y="166"/>
                      <a:pt x="92" y="173"/>
                    </a:cubicBezTo>
                    <a:cubicBezTo>
                      <a:pt x="91" y="177"/>
                      <a:pt x="91" y="180"/>
                      <a:pt x="90" y="184"/>
                    </a:cubicBezTo>
                    <a:cubicBezTo>
                      <a:pt x="90" y="186"/>
                      <a:pt x="90" y="187"/>
                      <a:pt x="89" y="189"/>
                    </a:cubicBezTo>
                    <a:cubicBezTo>
                      <a:pt x="89" y="191"/>
                      <a:pt x="87" y="193"/>
                      <a:pt x="86" y="194"/>
                    </a:cubicBezTo>
                    <a:cubicBezTo>
                      <a:pt x="84" y="193"/>
                      <a:pt x="82" y="192"/>
                      <a:pt x="80" y="191"/>
                    </a:cubicBezTo>
                    <a:cubicBezTo>
                      <a:pt x="82" y="181"/>
                      <a:pt x="90" y="136"/>
                      <a:pt x="68" y="127"/>
                    </a:cubicBezTo>
                    <a:cubicBezTo>
                      <a:pt x="63" y="125"/>
                      <a:pt x="59" y="127"/>
                      <a:pt x="57" y="129"/>
                    </a:cubicBezTo>
                    <a:cubicBezTo>
                      <a:pt x="47" y="136"/>
                      <a:pt x="47" y="164"/>
                      <a:pt x="49" y="178"/>
                    </a:cubicBezTo>
                    <a:cubicBezTo>
                      <a:pt x="46" y="177"/>
                      <a:pt x="43" y="176"/>
                      <a:pt x="41" y="175"/>
                    </a:cubicBezTo>
                    <a:cubicBezTo>
                      <a:pt x="39" y="171"/>
                      <a:pt x="39" y="166"/>
                      <a:pt x="38" y="161"/>
                    </a:cubicBezTo>
                    <a:cubicBezTo>
                      <a:pt x="38" y="157"/>
                      <a:pt x="37" y="153"/>
                      <a:pt x="36" y="149"/>
                    </a:cubicBezTo>
                    <a:cubicBezTo>
                      <a:pt x="34" y="140"/>
                      <a:pt x="31" y="132"/>
                      <a:pt x="28" y="124"/>
                    </a:cubicBezTo>
                    <a:cubicBezTo>
                      <a:pt x="28" y="122"/>
                      <a:pt x="27" y="120"/>
                      <a:pt x="26" y="119"/>
                    </a:cubicBezTo>
                    <a:cubicBezTo>
                      <a:pt x="26" y="116"/>
                      <a:pt x="25" y="114"/>
                      <a:pt x="24" y="111"/>
                    </a:cubicBezTo>
                    <a:cubicBezTo>
                      <a:pt x="18" y="95"/>
                      <a:pt x="12" y="79"/>
                      <a:pt x="12" y="60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3" y="42"/>
                      <a:pt x="19" y="30"/>
                      <a:pt x="29" y="22"/>
                    </a:cubicBezTo>
                    <a:cubicBezTo>
                      <a:pt x="39" y="15"/>
                      <a:pt x="52" y="15"/>
                      <a:pt x="68" y="21"/>
                    </a:cubicBezTo>
                    <a:cubicBezTo>
                      <a:pt x="73" y="23"/>
                      <a:pt x="73" y="23"/>
                      <a:pt x="73" y="23"/>
                    </a:cubicBezTo>
                    <a:cubicBezTo>
                      <a:pt x="86" y="29"/>
                      <a:pt x="98" y="40"/>
                      <a:pt x="107" y="56"/>
                    </a:cubicBezTo>
                    <a:cubicBezTo>
                      <a:pt x="111" y="62"/>
                      <a:pt x="115" y="69"/>
                      <a:pt x="118" y="77"/>
                    </a:cubicBezTo>
                    <a:cubicBezTo>
                      <a:pt x="121" y="86"/>
                      <a:pt x="122" y="95"/>
                      <a:pt x="122" y="104"/>
                    </a:cubicBezTo>
                    <a:lnTo>
                      <a:pt x="122" y="10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9098327" y="3417615"/>
              <a:ext cx="1654005" cy="1328419"/>
              <a:chOff x="6342547" y="2242704"/>
              <a:chExt cx="1510583" cy="1213229"/>
            </a:xfrm>
          </p:grpSpPr>
          <p:sp>
            <p:nvSpPr>
              <p:cNvPr id="20" name="Freeform 24"/>
              <p:cNvSpPr/>
              <p:nvPr/>
            </p:nvSpPr>
            <p:spPr bwMode="auto">
              <a:xfrm>
                <a:off x="6342547" y="3293783"/>
                <a:ext cx="1510582" cy="162150"/>
              </a:xfrm>
              <a:custGeom>
                <a:avLst/>
                <a:gdLst>
                  <a:gd name="T0" fmla="*/ 0 w 1335"/>
                  <a:gd name="T1" fmla="*/ 77 h 168"/>
                  <a:gd name="T2" fmla="*/ 840 w 1335"/>
                  <a:gd name="T3" fmla="*/ 168 h 168"/>
                  <a:gd name="T4" fmla="*/ 1335 w 1335"/>
                  <a:gd name="T5" fmla="*/ 85 h 168"/>
                  <a:gd name="T6" fmla="*/ 651 w 1335"/>
                  <a:gd name="T7" fmla="*/ 0 h 168"/>
                  <a:gd name="T8" fmla="*/ 0 w 1335"/>
                  <a:gd name="T9" fmla="*/ 77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5" h="168">
                    <a:moveTo>
                      <a:pt x="0" y="77"/>
                    </a:moveTo>
                    <a:lnTo>
                      <a:pt x="840" y="168"/>
                    </a:lnTo>
                    <a:lnTo>
                      <a:pt x="1335" y="85"/>
                    </a:lnTo>
                    <a:lnTo>
                      <a:pt x="651" y="0"/>
                    </a:lnTo>
                    <a:lnTo>
                      <a:pt x="0" y="77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6342547" y="2242704"/>
                <a:ext cx="1510583" cy="1133119"/>
                <a:chOff x="6342547" y="2242704"/>
                <a:chExt cx="1510583" cy="1133119"/>
              </a:xfrm>
            </p:grpSpPr>
            <p:sp>
              <p:nvSpPr>
                <p:cNvPr id="22" name="Freeform 22"/>
                <p:cNvSpPr/>
                <p:nvPr/>
              </p:nvSpPr>
              <p:spPr bwMode="auto">
                <a:xfrm>
                  <a:off x="7078617" y="2243669"/>
                  <a:ext cx="774513" cy="1132154"/>
                </a:xfrm>
                <a:custGeom>
                  <a:avLst/>
                  <a:gdLst>
                    <a:gd name="T0" fmla="*/ 684 w 684"/>
                    <a:gd name="T1" fmla="*/ 1174 h 1174"/>
                    <a:gd name="T2" fmla="*/ 0 w 684"/>
                    <a:gd name="T3" fmla="*/ 1091 h 1174"/>
                    <a:gd name="T4" fmla="*/ 0 w 684"/>
                    <a:gd name="T5" fmla="*/ 0 h 1174"/>
                    <a:gd name="T6" fmla="*/ 684 w 684"/>
                    <a:gd name="T7" fmla="*/ 294 h 1174"/>
                    <a:gd name="T8" fmla="*/ 684 w 684"/>
                    <a:gd name="T9" fmla="*/ 1174 h 1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84" h="1174">
                      <a:moveTo>
                        <a:pt x="684" y="1174"/>
                      </a:moveTo>
                      <a:lnTo>
                        <a:pt x="0" y="1091"/>
                      </a:lnTo>
                      <a:lnTo>
                        <a:pt x="0" y="0"/>
                      </a:lnTo>
                      <a:lnTo>
                        <a:pt x="684" y="294"/>
                      </a:lnTo>
                      <a:lnTo>
                        <a:pt x="684" y="1174"/>
                      </a:lnTo>
                      <a:close/>
                    </a:path>
                  </a:pathLst>
                </a:custGeom>
                <a:solidFill>
                  <a:srgbClr val="059CF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</a:endParaRPr>
                </a:p>
              </p:txBody>
            </p:sp>
            <p:sp>
              <p:nvSpPr>
                <p:cNvPr id="23" name="Freeform 23"/>
                <p:cNvSpPr/>
                <p:nvPr/>
              </p:nvSpPr>
              <p:spPr bwMode="auto">
                <a:xfrm>
                  <a:off x="6342547" y="2242704"/>
                  <a:ext cx="736070" cy="1125398"/>
                </a:xfrm>
                <a:custGeom>
                  <a:avLst/>
                  <a:gdLst>
                    <a:gd name="T0" fmla="*/ 0 w 651"/>
                    <a:gd name="T1" fmla="*/ 1166 h 1166"/>
                    <a:gd name="T2" fmla="*/ 651 w 651"/>
                    <a:gd name="T3" fmla="*/ 1091 h 1166"/>
                    <a:gd name="T4" fmla="*/ 651 w 651"/>
                    <a:gd name="T5" fmla="*/ 0 h 1166"/>
                    <a:gd name="T6" fmla="*/ 0 w 651"/>
                    <a:gd name="T7" fmla="*/ 269 h 1166"/>
                    <a:gd name="T8" fmla="*/ 0 w 651"/>
                    <a:gd name="T9" fmla="*/ 1166 h 116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51" h="1166">
                      <a:moveTo>
                        <a:pt x="0" y="1166"/>
                      </a:moveTo>
                      <a:lnTo>
                        <a:pt x="651" y="1091"/>
                      </a:lnTo>
                      <a:lnTo>
                        <a:pt x="651" y="0"/>
                      </a:lnTo>
                      <a:lnTo>
                        <a:pt x="0" y="269"/>
                      </a:lnTo>
                      <a:lnTo>
                        <a:pt x="0" y="1166"/>
                      </a:lnTo>
                      <a:close/>
                    </a:path>
                  </a:pathLst>
                </a:custGeom>
                <a:solidFill>
                  <a:srgbClr val="0DC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4" name="Freeform 25"/>
                <p:cNvSpPr>
                  <a:spLocks noEditPoints="1"/>
                </p:cNvSpPr>
                <p:nvPr/>
              </p:nvSpPr>
              <p:spPr bwMode="auto">
                <a:xfrm>
                  <a:off x="6504234" y="2590168"/>
                  <a:ext cx="439833" cy="478728"/>
                </a:xfrm>
                <a:custGeom>
                  <a:avLst/>
                  <a:gdLst>
                    <a:gd name="T0" fmla="*/ 0 w 389"/>
                    <a:gd name="T1" fmla="*/ 173 h 496"/>
                    <a:gd name="T2" fmla="*/ 0 w 389"/>
                    <a:gd name="T3" fmla="*/ 496 h 496"/>
                    <a:gd name="T4" fmla="*/ 389 w 389"/>
                    <a:gd name="T5" fmla="*/ 396 h 496"/>
                    <a:gd name="T6" fmla="*/ 389 w 389"/>
                    <a:gd name="T7" fmla="*/ 0 h 496"/>
                    <a:gd name="T8" fmla="*/ 0 w 389"/>
                    <a:gd name="T9" fmla="*/ 173 h 496"/>
                    <a:gd name="T10" fmla="*/ 375 w 389"/>
                    <a:gd name="T11" fmla="*/ 36 h 496"/>
                    <a:gd name="T12" fmla="*/ 273 w 389"/>
                    <a:gd name="T13" fmla="*/ 223 h 496"/>
                    <a:gd name="T14" fmla="*/ 377 w 389"/>
                    <a:gd name="T15" fmla="*/ 381 h 496"/>
                    <a:gd name="T16" fmla="*/ 377 w 389"/>
                    <a:gd name="T17" fmla="*/ 381 h 496"/>
                    <a:gd name="T18" fmla="*/ 256 w 389"/>
                    <a:gd name="T19" fmla="*/ 248 h 496"/>
                    <a:gd name="T20" fmla="*/ 188 w 389"/>
                    <a:gd name="T21" fmla="*/ 340 h 496"/>
                    <a:gd name="T22" fmla="*/ 132 w 389"/>
                    <a:gd name="T23" fmla="*/ 298 h 496"/>
                    <a:gd name="T24" fmla="*/ 13 w 389"/>
                    <a:gd name="T25" fmla="*/ 462 h 496"/>
                    <a:gd name="T26" fmla="*/ 13 w 389"/>
                    <a:gd name="T27" fmla="*/ 462 h 496"/>
                    <a:gd name="T28" fmla="*/ 100 w 389"/>
                    <a:gd name="T29" fmla="*/ 281 h 496"/>
                    <a:gd name="T30" fmla="*/ 13 w 389"/>
                    <a:gd name="T31" fmla="*/ 192 h 496"/>
                    <a:gd name="T32" fmla="*/ 182 w 389"/>
                    <a:gd name="T33" fmla="*/ 294 h 496"/>
                    <a:gd name="T34" fmla="*/ 375 w 389"/>
                    <a:gd name="T35" fmla="*/ 36 h 496"/>
                    <a:gd name="T36" fmla="*/ 375 w 389"/>
                    <a:gd name="T37" fmla="*/ 36 h 49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389" h="496">
                      <a:moveTo>
                        <a:pt x="0" y="173"/>
                      </a:moveTo>
                      <a:lnTo>
                        <a:pt x="0" y="496"/>
                      </a:lnTo>
                      <a:lnTo>
                        <a:pt x="389" y="396"/>
                      </a:lnTo>
                      <a:lnTo>
                        <a:pt x="389" y="0"/>
                      </a:lnTo>
                      <a:lnTo>
                        <a:pt x="0" y="173"/>
                      </a:lnTo>
                      <a:close/>
                      <a:moveTo>
                        <a:pt x="375" y="36"/>
                      </a:moveTo>
                      <a:lnTo>
                        <a:pt x="273" y="223"/>
                      </a:lnTo>
                      <a:lnTo>
                        <a:pt x="377" y="381"/>
                      </a:lnTo>
                      <a:lnTo>
                        <a:pt x="256" y="248"/>
                      </a:lnTo>
                      <a:lnTo>
                        <a:pt x="188" y="340"/>
                      </a:lnTo>
                      <a:lnTo>
                        <a:pt x="132" y="298"/>
                      </a:lnTo>
                      <a:lnTo>
                        <a:pt x="13" y="462"/>
                      </a:lnTo>
                      <a:lnTo>
                        <a:pt x="100" y="281"/>
                      </a:lnTo>
                      <a:lnTo>
                        <a:pt x="13" y="192"/>
                      </a:lnTo>
                      <a:lnTo>
                        <a:pt x="182" y="294"/>
                      </a:lnTo>
                      <a:lnTo>
                        <a:pt x="375" y="3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5" name="组合 24"/>
            <p:cNvGrpSpPr/>
            <p:nvPr/>
          </p:nvGrpSpPr>
          <p:grpSpPr>
            <a:xfrm>
              <a:off x="8434744" y="4592795"/>
              <a:ext cx="2327491" cy="1752202"/>
              <a:chOff x="5736505" y="3315982"/>
              <a:chExt cx="2125670" cy="1600265"/>
            </a:xfrm>
          </p:grpSpPr>
          <p:sp>
            <p:nvSpPr>
              <p:cNvPr id="26" name="Freeform 26"/>
              <p:cNvSpPr/>
              <p:nvPr/>
            </p:nvSpPr>
            <p:spPr bwMode="auto">
              <a:xfrm>
                <a:off x="6767681" y="3315982"/>
                <a:ext cx="1094494" cy="1600265"/>
              </a:xfrm>
              <a:custGeom>
                <a:avLst/>
                <a:gdLst>
                  <a:gd name="T0" fmla="*/ 968 w 968"/>
                  <a:gd name="T1" fmla="*/ 1371 h 1658"/>
                  <a:gd name="T2" fmla="*/ 0 w 968"/>
                  <a:gd name="T3" fmla="*/ 1658 h 1658"/>
                  <a:gd name="T4" fmla="*/ 0 w 968"/>
                  <a:gd name="T5" fmla="*/ 0 h 1658"/>
                  <a:gd name="T6" fmla="*/ 968 w 968"/>
                  <a:gd name="T7" fmla="*/ 112 h 1658"/>
                  <a:gd name="T8" fmla="*/ 968 w 968"/>
                  <a:gd name="T9" fmla="*/ 1371 h 1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8" h="1658">
                    <a:moveTo>
                      <a:pt x="968" y="1371"/>
                    </a:moveTo>
                    <a:lnTo>
                      <a:pt x="0" y="1658"/>
                    </a:lnTo>
                    <a:lnTo>
                      <a:pt x="0" y="0"/>
                    </a:lnTo>
                    <a:lnTo>
                      <a:pt x="968" y="112"/>
                    </a:lnTo>
                    <a:lnTo>
                      <a:pt x="968" y="1371"/>
                    </a:lnTo>
                    <a:close/>
                  </a:path>
                </a:pathLst>
              </a:custGeom>
              <a:solidFill>
                <a:srgbClr val="059C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27" name="Freeform 27"/>
              <p:cNvSpPr/>
              <p:nvPr/>
            </p:nvSpPr>
            <p:spPr bwMode="auto">
              <a:xfrm>
                <a:off x="5736505" y="3315982"/>
                <a:ext cx="1031176" cy="1600265"/>
              </a:xfrm>
              <a:custGeom>
                <a:avLst/>
                <a:gdLst>
                  <a:gd name="T0" fmla="*/ 0 w 912"/>
                  <a:gd name="T1" fmla="*/ 1371 h 1658"/>
                  <a:gd name="T2" fmla="*/ 912 w 912"/>
                  <a:gd name="T3" fmla="*/ 1658 h 1658"/>
                  <a:gd name="T4" fmla="*/ 912 w 912"/>
                  <a:gd name="T5" fmla="*/ 0 h 1658"/>
                  <a:gd name="T6" fmla="*/ 8 w 912"/>
                  <a:gd name="T7" fmla="*/ 112 h 1658"/>
                  <a:gd name="T8" fmla="*/ 0 w 912"/>
                  <a:gd name="T9" fmla="*/ 1371 h 165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12" h="1658">
                    <a:moveTo>
                      <a:pt x="0" y="1371"/>
                    </a:moveTo>
                    <a:lnTo>
                      <a:pt x="912" y="1658"/>
                    </a:lnTo>
                    <a:lnTo>
                      <a:pt x="912" y="0"/>
                    </a:lnTo>
                    <a:lnTo>
                      <a:pt x="8" y="112"/>
                    </a:lnTo>
                    <a:lnTo>
                      <a:pt x="0" y="1371"/>
                    </a:lnTo>
                    <a:close/>
                  </a:path>
                </a:pathLst>
              </a:custGeom>
              <a:solidFill>
                <a:srgbClr val="0DC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Freeform 28"/>
              <p:cNvSpPr/>
              <p:nvPr/>
            </p:nvSpPr>
            <p:spPr bwMode="auto">
              <a:xfrm>
                <a:off x="6974595" y="3671167"/>
                <a:ext cx="707803" cy="849357"/>
              </a:xfrm>
              <a:custGeom>
                <a:avLst/>
                <a:gdLst>
                  <a:gd name="T0" fmla="*/ 601 w 325"/>
                  <a:gd name="T1" fmla="*/ 626 h 457"/>
                  <a:gd name="T2" fmla="*/ 499 w 325"/>
                  <a:gd name="T3" fmla="*/ 570 h 457"/>
                  <a:gd name="T4" fmla="*/ 456 w 325"/>
                  <a:gd name="T5" fmla="*/ 549 h 457"/>
                  <a:gd name="T6" fmla="*/ 422 w 325"/>
                  <a:gd name="T7" fmla="*/ 449 h 457"/>
                  <a:gd name="T8" fmla="*/ 456 w 325"/>
                  <a:gd name="T9" fmla="*/ 341 h 457"/>
                  <a:gd name="T10" fmla="*/ 485 w 325"/>
                  <a:gd name="T11" fmla="*/ 273 h 457"/>
                  <a:gd name="T12" fmla="*/ 476 w 325"/>
                  <a:gd name="T13" fmla="*/ 229 h 457"/>
                  <a:gd name="T14" fmla="*/ 476 w 325"/>
                  <a:gd name="T15" fmla="*/ 231 h 457"/>
                  <a:gd name="T16" fmla="*/ 476 w 325"/>
                  <a:gd name="T17" fmla="*/ 229 h 457"/>
                  <a:gd name="T18" fmla="*/ 476 w 325"/>
                  <a:gd name="T19" fmla="*/ 229 h 457"/>
                  <a:gd name="T20" fmla="*/ 476 w 325"/>
                  <a:gd name="T21" fmla="*/ 227 h 457"/>
                  <a:gd name="T22" fmla="*/ 478 w 325"/>
                  <a:gd name="T23" fmla="*/ 214 h 457"/>
                  <a:gd name="T24" fmla="*/ 478 w 325"/>
                  <a:gd name="T25" fmla="*/ 212 h 457"/>
                  <a:gd name="T26" fmla="*/ 478 w 325"/>
                  <a:gd name="T27" fmla="*/ 200 h 457"/>
                  <a:gd name="T28" fmla="*/ 478 w 325"/>
                  <a:gd name="T29" fmla="*/ 200 h 457"/>
                  <a:gd name="T30" fmla="*/ 478 w 325"/>
                  <a:gd name="T31" fmla="*/ 200 h 457"/>
                  <a:gd name="T32" fmla="*/ 478 w 325"/>
                  <a:gd name="T33" fmla="*/ 198 h 457"/>
                  <a:gd name="T34" fmla="*/ 478 w 325"/>
                  <a:gd name="T35" fmla="*/ 198 h 457"/>
                  <a:gd name="T36" fmla="*/ 478 w 325"/>
                  <a:gd name="T37" fmla="*/ 198 h 457"/>
                  <a:gd name="T38" fmla="*/ 478 w 325"/>
                  <a:gd name="T39" fmla="*/ 196 h 457"/>
                  <a:gd name="T40" fmla="*/ 478 w 325"/>
                  <a:gd name="T41" fmla="*/ 196 h 457"/>
                  <a:gd name="T42" fmla="*/ 478 w 325"/>
                  <a:gd name="T43" fmla="*/ 196 h 457"/>
                  <a:gd name="T44" fmla="*/ 474 w 325"/>
                  <a:gd name="T45" fmla="*/ 119 h 457"/>
                  <a:gd name="T46" fmla="*/ 198 w 325"/>
                  <a:gd name="T47" fmla="*/ 119 h 457"/>
                  <a:gd name="T48" fmla="*/ 195 w 325"/>
                  <a:gd name="T49" fmla="*/ 196 h 457"/>
                  <a:gd name="T50" fmla="*/ 195 w 325"/>
                  <a:gd name="T51" fmla="*/ 196 h 457"/>
                  <a:gd name="T52" fmla="*/ 195 w 325"/>
                  <a:gd name="T53" fmla="*/ 196 h 457"/>
                  <a:gd name="T54" fmla="*/ 195 w 325"/>
                  <a:gd name="T55" fmla="*/ 200 h 457"/>
                  <a:gd name="T56" fmla="*/ 195 w 325"/>
                  <a:gd name="T57" fmla="*/ 200 h 457"/>
                  <a:gd name="T58" fmla="*/ 195 w 325"/>
                  <a:gd name="T59" fmla="*/ 200 h 457"/>
                  <a:gd name="T60" fmla="*/ 195 w 325"/>
                  <a:gd name="T61" fmla="*/ 202 h 457"/>
                  <a:gd name="T62" fmla="*/ 195 w 325"/>
                  <a:gd name="T63" fmla="*/ 202 h 457"/>
                  <a:gd name="T64" fmla="*/ 195 w 325"/>
                  <a:gd name="T65" fmla="*/ 202 h 457"/>
                  <a:gd name="T66" fmla="*/ 195 w 325"/>
                  <a:gd name="T67" fmla="*/ 202 h 457"/>
                  <a:gd name="T68" fmla="*/ 198 w 325"/>
                  <a:gd name="T69" fmla="*/ 237 h 457"/>
                  <a:gd name="T70" fmla="*/ 185 w 325"/>
                  <a:gd name="T71" fmla="*/ 273 h 457"/>
                  <a:gd name="T72" fmla="*/ 216 w 325"/>
                  <a:gd name="T73" fmla="*/ 341 h 457"/>
                  <a:gd name="T74" fmla="*/ 250 w 325"/>
                  <a:gd name="T75" fmla="*/ 449 h 457"/>
                  <a:gd name="T76" fmla="*/ 216 w 325"/>
                  <a:gd name="T77" fmla="*/ 570 h 457"/>
                  <a:gd name="T78" fmla="*/ 39 w 325"/>
                  <a:gd name="T79" fmla="*/ 699 h 457"/>
                  <a:gd name="T80" fmla="*/ 10 w 325"/>
                  <a:gd name="T81" fmla="*/ 880 h 457"/>
                  <a:gd name="T82" fmla="*/ 618 w 325"/>
                  <a:gd name="T83" fmla="*/ 745 h 457"/>
                  <a:gd name="T84" fmla="*/ 601 w 325"/>
                  <a:gd name="T85" fmla="*/ 626 h 457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25" h="457">
                    <a:moveTo>
                      <a:pt x="312" y="325"/>
                    </a:moveTo>
                    <a:cubicBezTo>
                      <a:pt x="297" y="311"/>
                      <a:pt x="280" y="308"/>
                      <a:pt x="259" y="296"/>
                    </a:cubicBezTo>
                    <a:cubicBezTo>
                      <a:pt x="237" y="285"/>
                      <a:pt x="237" y="285"/>
                      <a:pt x="237" y="285"/>
                    </a:cubicBezTo>
                    <a:cubicBezTo>
                      <a:pt x="237" y="285"/>
                      <a:pt x="197" y="262"/>
                      <a:pt x="219" y="233"/>
                    </a:cubicBezTo>
                    <a:cubicBezTo>
                      <a:pt x="228" y="221"/>
                      <a:pt x="233" y="200"/>
                      <a:pt x="237" y="177"/>
                    </a:cubicBezTo>
                    <a:cubicBezTo>
                      <a:pt x="242" y="177"/>
                      <a:pt x="249" y="162"/>
                      <a:pt x="252" y="142"/>
                    </a:cubicBezTo>
                    <a:cubicBezTo>
                      <a:pt x="256" y="126"/>
                      <a:pt x="251" y="121"/>
                      <a:pt x="247" y="119"/>
                    </a:cubicBezTo>
                    <a:cubicBezTo>
                      <a:pt x="247" y="119"/>
                      <a:pt x="247" y="120"/>
                      <a:pt x="247" y="120"/>
                    </a:cubicBezTo>
                    <a:cubicBezTo>
                      <a:pt x="247" y="120"/>
                      <a:pt x="247" y="119"/>
                      <a:pt x="247" y="119"/>
                    </a:cubicBezTo>
                    <a:cubicBezTo>
                      <a:pt x="247" y="119"/>
                      <a:pt x="247" y="119"/>
                      <a:pt x="247" y="119"/>
                    </a:cubicBezTo>
                    <a:cubicBezTo>
                      <a:pt x="247" y="119"/>
                      <a:pt x="247" y="118"/>
                      <a:pt x="247" y="118"/>
                    </a:cubicBezTo>
                    <a:cubicBezTo>
                      <a:pt x="247" y="116"/>
                      <a:pt x="247" y="113"/>
                      <a:pt x="248" y="111"/>
                    </a:cubicBezTo>
                    <a:cubicBezTo>
                      <a:pt x="248" y="110"/>
                      <a:pt x="248" y="110"/>
                      <a:pt x="248" y="110"/>
                    </a:cubicBezTo>
                    <a:cubicBezTo>
                      <a:pt x="248" y="108"/>
                      <a:pt x="248" y="106"/>
                      <a:pt x="248" y="104"/>
                    </a:cubicBezTo>
                    <a:cubicBezTo>
                      <a:pt x="248" y="104"/>
                      <a:pt x="248" y="104"/>
                      <a:pt x="248" y="104"/>
                    </a:cubicBezTo>
                    <a:cubicBezTo>
                      <a:pt x="248" y="104"/>
                      <a:pt x="248" y="104"/>
                      <a:pt x="248" y="104"/>
                    </a:cubicBezTo>
                    <a:cubicBezTo>
                      <a:pt x="248" y="104"/>
                      <a:pt x="248" y="103"/>
                      <a:pt x="248" y="103"/>
                    </a:cubicBezTo>
                    <a:cubicBezTo>
                      <a:pt x="248" y="103"/>
                      <a:pt x="248" y="103"/>
                      <a:pt x="248" y="103"/>
                    </a:cubicBezTo>
                    <a:cubicBezTo>
                      <a:pt x="248" y="103"/>
                      <a:pt x="248" y="103"/>
                      <a:pt x="248" y="103"/>
                    </a:cubicBezTo>
                    <a:cubicBezTo>
                      <a:pt x="248" y="103"/>
                      <a:pt x="248" y="103"/>
                      <a:pt x="248" y="102"/>
                    </a:cubicBezTo>
                    <a:cubicBezTo>
                      <a:pt x="248" y="102"/>
                      <a:pt x="248" y="102"/>
                      <a:pt x="248" y="102"/>
                    </a:cubicBezTo>
                    <a:cubicBezTo>
                      <a:pt x="248" y="102"/>
                      <a:pt x="248" y="102"/>
                      <a:pt x="248" y="102"/>
                    </a:cubicBezTo>
                    <a:cubicBezTo>
                      <a:pt x="250" y="85"/>
                      <a:pt x="248" y="70"/>
                      <a:pt x="246" y="62"/>
                    </a:cubicBezTo>
                    <a:cubicBezTo>
                      <a:pt x="233" y="16"/>
                      <a:pt x="133" y="0"/>
                      <a:pt x="103" y="62"/>
                    </a:cubicBezTo>
                    <a:cubicBezTo>
                      <a:pt x="99" y="69"/>
                      <a:pt x="99" y="85"/>
                      <a:pt x="101" y="102"/>
                    </a:cubicBezTo>
                    <a:cubicBezTo>
                      <a:pt x="101" y="102"/>
                      <a:pt x="101" y="102"/>
                      <a:pt x="101" y="102"/>
                    </a:cubicBezTo>
                    <a:cubicBezTo>
                      <a:pt x="101" y="102"/>
                      <a:pt x="101" y="102"/>
                      <a:pt x="101" y="102"/>
                    </a:cubicBezTo>
                    <a:cubicBezTo>
                      <a:pt x="101" y="103"/>
                      <a:pt x="101" y="103"/>
                      <a:pt x="101" y="104"/>
                    </a:cubicBezTo>
                    <a:cubicBezTo>
                      <a:pt x="101" y="104"/>
                      <a:pt x="101" y="104"/>
                      <a:pt x="101" y="104"/>
                    </a:cubicBezTo>
                    <a:cubicBezTo>
                      <a:pt x="101" y="104"/>
                      <a:pt x="101" y="104"/>
                      <a:pt x="101" y="104"/>
                    </a:cubicBezTo>
                    <a:cubicBezTo>
                      <a:pt x="101" y="104"/>
                      <a:pt x="101" y="104"/>
                      <a:pt x="101" y="105"/>
                    </a:cubicBezTo>
                    <a:cubicBezTo>
                      <a:pt x="101" y="105"/>
                      <a:pt x="101" y="105"/>
                      <a:pt x="101" y="105"/>
                    </a:cubicBezTo>
                    <a:cubicBezTo>
                      <a:pt x="101" y="105"/>
                      <a:pt x="101" y="105"/>
                      <a:pt x="101" y="105"/>
                    </a:cubicBezTo>
                    <a:cubicBezTo>
                      <a:pt x="101" y="105"/>
                      <a:pt x="101" y="105"/>
                      <a:pt x="101" y="105"/>
                    </a:cubicBezTo>
                    <a:cubicBezTo>
                      <a:pt x="102" y="111"/>
                      <a:pt x="102" y="117"/>
                      <a:pt x="103" y="123"/>
                    </a:cubicBezTo>
                    <a:cubicBezTo>
                      <a:pt x="98" y="124"/>
                      <a:pt x="93" y="127"/>
                      <a:pt x="96" y="142"/>
                    </a:cubicBezTo>
                    <a:cubicBezTo>
                      <a:pt x="100" y="162"/>
                      <a:pt x="107" y="177"/>
                      <a:pt x="112" y="177"/>
                    </a:cubicBezTo>
                    <a:cubicBezTo>
                      <a:pt x="115" y="200"/>
                      <a:pt x="121" y="221"/>
                      <a:pt x="130" y="233"/>
                    </a:cubicBezTo>
                    <a:cubicBezTo>
                      <a:pt x="152" y="262"/>
                      <a:pt x="113" y="296"/>
                      <a:pt x="112" y="296"/>
                    </a:cubicBezTo>
                    <a:cubicBezTo>
                      <a:pt x="112" y="296"/>
                      <a:pt x="34" y="348"/>
                      <a:pt x="20" y="363"/>
                    </a:cubicBezTo>
                    <a:cubicBezTo>
                      <a:pt x="0" y="385"/>
                      <a:pt x="5" y="457"/>
                      <a:pt x="5" y="457"/>
                    </a:cubicBezTo>
                    <a:cubicBezTo>
                      <a:pt x="321" y="387"/>
                      <a:pt x="321" y="387"/>
                      <a:pt x="321" y="387"/>
                    </a:cubicBezTo>
                    <a:cubicBezTo>
                      <a:pt x="321" y="387"/>
                      <a:pt x="325" y="338"/>
                      <a:pt x="312" y="3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7772400" y="2670445"/>
              <a:ext cx="1564865" cy="3617483"/>
              <a:chOff x="5131594" y="1560323"/>
              <a:chExt cx="1429173" cy="3303804"/>
            </a:xfrm>
          </p:grpSpPr>
          <p:sp>
            <p:nvSpPr>
              <p:cNvPr id="30" name="Freeform 5"/>
              <p:cNvSpPr/>
              <p:nvPr/>
            </p:nvSpPr>
            <p:spPr bwMode="auto">
              <a:xfrm>
                <a:off x="5837135" y="2656765"/>
                <a:ext cx="298498" cy="92657"/>
              </a:xfrm>
              <a:custGeom>
                <a:avLst/>
                <a:gdLst>
                  <a:gd name="T0" fmla="*/ 0 w 264"/>
                  <a:gd name="T1" fmla="*/ 92 h 96"/>
                  <a:gd name="T2" fmla="*/ 258 w 264"/>
                  <a:gd name="T3" fmla="*/ 0 h 96"/>
                  <a:gd name="T4" fmla="*/ 264 w 264"/>
                  <a:gd name="T5" fmla="*/ 15 h 96"/>
                  <a:gd name="T6" fmla="*/ 31 w 264"/>
                  <a:gd name="T7" fmla="*/ 96 h 96"/>
                  <a:gd name="T8" fmla="*/ 0 w 264"/>
                  <a:gd name="T9" fmla="*/ 92 h 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4" h="96">
                    <a:moveTo>
                      <a:pt x="0" y="92"/>
                    </a:moveTo>
                    <a:lnTo>
                      <a:pt x="258" y="0"/>
                    </a:lnTo>
                    <a:lnTo>
                      <a:pt x="264" y="15"/>
                    </a:lnTo>
                    <a:lnTo>
                      <a:pt x="31" y="96"/>
                    </a:lnTo>
                    <a:lnTo>
                      <a:pt x="0" y="92"/>
                    </a:lnTo>
                    <a:close/>
                  </a:path>
                </a:pathLst>
              </a:custGeom>
              <a:solidFill>
                <a:srgbClr val="D1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Freeform 29"/>
              <p:cNvSpPr/>
              <p:nvPr/>
            </p:nvSpPr>
            <p:spPr bwMode="auto">
              <a:xfrm>
                <a:off x="5217525" y="1743707"/>
                <a:ext cx="967858" cy="2993982"/>
              </a:xfrm>
              <a:custGeom>
                <a:avLst/>
                <a:gdLst>
                  <a:gd name="T0" fmla="*/ 823 w 855"/>
                  <a:gd name="T1" fmla="*/ 0 h 3103"/>
                  <a:gd name="T2" fmla="*/ 855 w 855"/>
                  <a:gd name="T3" fmla="*/ 0 h 3103"/>
                  <a:gd name="T4" fmla="*/ 31 w 855"/>
                  <a:gd name="T5" fmla="*/ 3095 h 3103"/>
                  <a:gd name="T6" fmla="*/ 0 w 855"/>
                  <a:gd name="T7" fmla="*/ 3103 h 3103"/>
                  <a:gd name="T8" fmla="*/ 823 w 855"/>
                  <a:gd name="T9" fmla="*/ 0 h 3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5" h="3103">
                    <a:moveTo>
                      <a:pt x="823" y="0"/>
                    </a:moveTo>
                    <a:lnTo>
                      <a:pt x="855" y="0"/>
                    </a:lnTo>
                    <a:lnTo>
                      <a:pt x="31" y="3095"/>
                    </a:lnTo>
                    <a:lnTo>
                      <a:pt x="0" y="3103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32" name="Freeform 30"/>
              <p:cNvSpPr/>
              <p:nvPr/>
            </p:nvSpPr>
            <p:spPr bwMode="auto">
              <a:xfrm>
                <a:off x="6032742" y="1989827"/>
                <a:ext cx="286061" cy="124508"/>
              </a:xfrm>
              <a:custGeom>
                <a:avLst/>
                <a:gdLst>
                  <a:gd name="T0" fmla="*/ 0 w 253"/>
                  <a:gd name="T1" fmla="*/ 129 h 129"/>
                  <a:gd name="T2" fmla="*/ 253 w 253"/>
                  <a:gd name="T3" fmla="*/ 0 h 129"/>
                  <a:gd name="T4" fmla="*/ 249 w 253"/>
                  <a:gd name="T5" fmla="*/ 21 h 129"/>
                  <a:gd name="T6" fmla="*/ 35 w 253"/>
                  <a:gd name="T7" fmla="*/ 127 h 129"/>
                  <a:gd name="T8" fmla="*/ 0 w 253"/>
                  <a:gd name="T9" fmla="*/ 129 h 1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3" h="129">
                    <a:moveTo>
                      <a:pt x="0" y="129"/>
                    </a:moveTo>
                    <a:lnTo>
                      <a:pt x="253" y="0"/>
                    </a:lnTo>
                    <a:lnTo>
                      <a:pt x="249" y="21"/>
                    </a:lnTo>
                    <a:lnTo>
                      <a:pt x="35" y="127"/>
                    </a:lnTo>
                    <a:lnTo>
                      <a:pt x="0" y="129"/>
                    </a:lnTo>
                    <a:close/>
                  </a:path>
                </a:pathLst>
              </a:custGeom>
              <a:solidFill>
                <a:srgbClr val="8082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Freeform 31"/>
              <p:cNvSpPr/>
              <p:nvPr/>
            </p:nvSpPr>
            <p:spPr bwMode="auto">
              <a:xfrm>
                <a:off x="5940027" y="2290963"/>
                <a:ext cx="293976" cy="128369"/>
              </a:xfrm>
              <a:custGeom>
                <a:avLst/>
                <a:gdLst>
                  <a:gd name="T0" fmla="*/ 0 w 260"/>
                  <a:gd name="T1" fmla="*/ 131 h 133"/>
                  <a:gd name="T2" fmla="*/ 260 w 260"/>
                  <a:gd name="T3" fmla="*/ 0 h 133"/>
                  <a:gd name="T4" fmla="*/ 254 w 260"/>
                  <a:gd name="T5" fmla="*/ 27 h 133"/>
                  <a:gd name="T6" fmla="*/ 32 w 260"/>
                  <a:gd name="T7" fmla="*/ 133 h 133"/>
                  <a:gd name="T8" fmla="*/ 0 w 260"/>
                  <a:gd name="T9" fmla="*/ 131 h 1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0" h="133">
                    <a:moveTo>
                      <a:pt x="0" y="131"/>
                    </a:moveTo>
                    <a:lnTo>
                      <a:pt x="260" y="0"/>
                    </a:lnTo>
                    <a:lnTo>
                      <a:pt x="254" y="27"/>
                    </a:lnTo>
                    <a:lnTo>
                      <a:pt x="32" y="133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8082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Freeform 32"/>
              <p:cNvSpPr/>
              <p:nvPr/>
            </p:nvSpPr>
            <p:spPr bwMode="auto">
              <a:xfrm>
                <a:off x="5741028" y="2985891"/>
                <a:ext cx="312066" cy="66597"/>
              </a:xfrm>
              <a:custGeom>
                <a:avLst/>
                <a:gdLst>
                  <a:gd name="T0" fmla="*/ 0 w 276"/>
                  <a:gd name="T1" fmla="*/ 67 h 69"/>
                  <a:gd name="T2" fmla="*/ 270 w 276"/>
                  <a:gd name="T3" fmla="*/ 0 h 69"/>
                  <a:gd name="T4" fmla="*/ 276 w 276"/>
                  <a:gd name="T5" fmla="*/ 17 h 69"/>
                  <a:gd name="T6" fmla="*/ 33 w 276"/>
                  <a:gd name="T7" fmla="*/ 69 h 69"/>
                  <a:gd name="T8" fmla="*/ 0 w 276"/>
                  <a:gd name="T9" fmla="*/ 67 h 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6" h="69">
                    <a:moveTo>
                      <a:pt x="0" y="67"/>
                    </a:moveTo>
                    <a:lnTo>
                      <a:pt x="270" y="0"/>
                    </a:lnTo>
                    <a:lnTo>
                      <a:pt x="276" y="17"/>
                    </a:lnTo>
                    <a:lnTo>
                      <a:pt x="33" y="69"/>
                    </a:lnTo>
                    <a:lnTo>
                      <a:pt x="0" y="67"/>
                    </a:lnTo>
                    <a:close/>
                  </a:path>
                </a:pathLst>
              </a:custGeom>
              <a:solidFill>
                <a:srgbClr val="8082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Freeform 33"/>
              <p:cNvSpPr/>
              <p:nvPr/>
            </p:nvSpPr>
            <p:spPr bwMode="auto">
              <a:xfrm>
                <a:off x="5637006" y="3347833"/>
                <a:ext cx="306413" cy="41503"/>
              </a:xfrm>
              <a:custGeom>
                <a:avLst/>
                <a:gdLst>
                  <a:gd name="T0" fmla="*/ 0 w 271"/>
                  <a:gd name="T1" fmla="*/ 41 h 43"/>
                  <a:gd name="T2" fmla="*/ 266 w 271"/>
                  <a:gd name="T3" fmla="*/ 0 h 43"/>
                  <a:gd name="T4" fmla="*/ 271 w 271"/>
                  <a:gd name="T5" fmla="*/ 17 h 43"/>
                  <a:gd name="T6" fmla="*/ 31 w 271"/>
                  <a:gd name="T7" fmla="*/ 43 h 43"/>
                  <a:gd name="T8" fmla="*/ 0 w 271"/>
                  <a:gd name="T9" fmla="*/ 41 h 4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1" h="43">
                    <a:moveTo>
                      <a:pt x="0" y="41"/>
                    </a:moveTo>
                    <a:lnTo>
                      <a:pt x="266" y="0"/>
                    </a:lnTo>
                    <a:lnTo>
                      <a:pt x="271" y="17"/>
                    </a:lnTo>
                    <a:lnTo>
                      <a:pt x="31" y="43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8082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Freeform 34"/>
              <p:cNvSpPr/>
              <p:nvPr/>
            </p:nvSpPr>
            <p:spPr bwMode="auto">
              <a:xfrm>
                <a:off x="5444791" y="4006084"/>
                <a:ext cx="314328" cy="24129"/>
              </a:xfrm>
              <a:custGeom>
                <a:avLst/>
                <a:gdLst>
                  <a:gd name="T0" fmla="*/ 0 w 278"/>
                  <a:gd name="T1" fmla="*/ 0 h 25"/>
                  <a:gd name="T2" fmla="*/ 264 w 278"/>
                  <a:gd name="T3" fmla="*/ 25 h 25"/>
                  <a:gd name="T4" fmla="*/ 278 w 278"/>
                  <a:gd name="T5" fmla="*/ 21 h 25"/>
                  <a:gd name="T6" fmla="*/ 31 w 278"/>
                  <a:gd name="T7" fmla="*/ 0 h 25"/>
                  <a:gd name="T8" fmla="*/ 0 w 278"/>
                  <a:gd name="T9" fmla="*/ 0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8" h="25">
                    <a:moveTo>
                      <a:pt x="0" y="0"/>
                    </a:moveTo>
                    <a:lnTo>
                      <a:pt x="264" y="25"/>
                    </a:lnTo>
                    <a:lnTo>
                      <a:pt x="278" y="21"/>
                    </a:lnTo>
                    <a:lnTo>
                      <a:pt x="3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082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Freeform 35"/>
              <p:cNvSpPr/>
              <p:nvPr/>
            </p:nvSpPr>
            <p:spPr bwMode="auto">
              <a:xfrm>
                <a:off x="5333985" y="4360304"/>
                <a:ext cx="305282" cy="52120"/>
              </a:xfrm>
              <a:custGeom>
                <a:avLst/>
                <a:gdLst>
                  <a:gd name="T0" fmla="*/ 0 w 270"/>
                  <a:gd name="T1" fmla="*/ 0 h 54"/>
                  <a:gd name="T2" fmla="*/ 266 w 270"/>
                  <a:gd name="T3" fmla="*/ 54 h 54"/>
                  <a:gd name="T4" fmla="*/ 270 w 270"/>
                  <a:gd name="T5" fmla="*/ 45 h 54"/>
                  <a:gd name="T6" fmla="*/ 33 w 270"/>
                  <a:gd name="T7" fmla="*/ 0 h 54"/>
                  <a:gd name="T8" fmla="*/ 0 w 270"/>
                  <a:gd name="T9" fmla="*/ 0 h 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70" h="54">
                    <a:moveTo>
                      <a:pt x="0" y="0"/>
                    </a:moveTo>
                    <a:lnTo>
                      <a:pt x="266" y="54"/>
                    </a:lnTo>
                    <a:lnTo>
                      <a:pt x="270" y="45"/>
                    </a:lnTo>
                    <a:lnTo>
                      <a:pt x="3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082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Freeform 36"/>
              <p:cNvSpPr>
                <a:spLocks noEditPoints="1"/>
              </p:cNvSpPr>
              <p:nvPr/>
            </p:nvSpPr>
            <p:spPr bwMode="auto">
              <a:xfrm>
                <a:off x="5131594" y="1560323"/>
                <a:ext cx="1394123" cy="3303804"/>
              </a:xfrm>
              <a:custGeom>
                <a:avLst/>
                <a:gdLst>
                  <a:gd name="T0" fmla="*/ 1136 w 1233"/>
                  <a:gd name="T1" fmla="*/ 89 h 3423"/>
                  <a:gd name="T2" fmla="*/ 1077 w 1233"/>
                  <a:gd name="T3" fmla="*/ 337 h 3423"/>
                  <a:gd name="T4" fmla="*/ 826 w 1233"/>
                  <a:gd name="T5" fmla="*/ 466 h 3423"/>
                  <a:gd name="T6" fmla="*/ 900 w 1233"/>
                  <a:gd name="T7" fmla="*/ 189 h 3423"/>
                  <a:gd name="T8" fmla="*/ 821 w 1233"/>
                  <a:gd name="T9" fmla="*/ 266 h 3423"/>
                  <a:gd name="T10" fmla="*/ 0 w 1233"/>
                  <a:gd name="T11" fmla="*/ 3259 h 3423"/>
                  <a:gd name="T12" fmla="*/ 77 w 1233"/>
                  <a:gd name="T13" fmla="*/ 3292 h 3423"/>
                  <a:gd name="T14" fmla="*/ 158 w 1233"/>
                  <a:gd name="T15" fmla="*/ 2990 h 3423"/>
                  <a:gd name="T16" fmla="*/ 420 w 1233"/>
                  <a:gd name="T17" fmla="*/ 3061 h 3423"/>
                  <a:gd name="T18" fmla="*/ 343 w 1233"/>
                  <a:gd name="T19" fmla="*/ 3383 h 3423"/>
                  <a:gd name="T20" fmla="*/ 455 w 1233"/>
                  <a:gd name="T21" fmla="*/ 3423 h 3423"/>
                  <a:gd name="T22" fmla="*/ 1233 w 1233"/>
                  <a:gd name="T23" fmla="*/ 0 h 3423"/>
                  <a:gd name="T24" fmla="*/ 1136 w 1233"/>
                  <a:gd name="T25" fmla="*/ 89 h 3423"/>
                  <a:gd name="T26" fmla="*/ 1050 w 1233"/>
                  <a:gd name="T27" fmla="*/ 445 h 3423"/>
                  <a:gd name="T28" fmla="*/ 1002 w 1233"/>
                  <a:gd name="T29" fmla="*/ 649 h 3423"/>
                  <a:gd name="T30" fmla="*/ 742 w 1233"/>
                  <a:gd name="T31" fmla="*/ 782 h 3423"/>
                  <a:gd name="T32" fmla="*/ 797 w 1233"/>
                  <a:gd name="T33" fmla="*/ 572 h 3423"/>
                  <a:gd name="T34" fmla="*/ 1050 w 1233"/>
                  <a:gd name="T35" fmla="*/ 445 h 3423"/>
                  <a:gd name="T36" fmla="*/ 372 w 1233"/>
                  <a:gd name="T37" fmla="*/ 2181 h 3423"/>
                  <a:gd name="T38" fmla="*/ 449 w 1233"/>
                  <a:gd name="T39" fmla="*/ 1893 h 3423"/>
                  <a:gd name="T40" fmla="*/ 709 w 1233"/>
                  <a:gd name="T41" fmla="*/ 1860 h 3423"/>
                  <a:gd name="T42" fmla="*/ 636 w 1233"/>
                  <a:gd name="T43" fmla="*/ 2168 h 3423"/>
                  <a:gd name="T44" fmla="*/ 372 w 1233"/>
                  <a:gd name="T45" fmla="*/ 2181 h 3423"/>
                  <a:gd name="T46" fmla="*/ 611 w 1233"/>
                  <a:gd name="T47" fmla="*/ 2272 h 3423"/>
                  <a:gd name="T48" fmla="*/ 541 w 1233"/>
                  <a:gd name="T49" fmla="*/ 2559 h 3423"/>
                  <a:gd name="T50" fmla="*/ 277 w 1233"/>
                  <a:gd name="T51" fmla="*/ 2534 h 3423"/>
                  <a:gd name="T52" fmla="*/ 349 w 1233"/>
                  <a:gd name="T53" fmla="*/ 2270 h 3423"/>
                  <a:gd name="T54" fmla="*/ 611 w 1233"/>
                  <a:gd name="T55" fmla="*/ 2272 h 3423"/>
                  <a:gd name="T56" fmla="*/ 474 w 1233"/>
                  <a:gd name="T57" fmla="*/ 1798 h 3423"/>
                  <a:gd name="T58" fmla="*/ 541 w 1233"/>
                  <a:gd name="T59" fmla="*/ 1544 h 3423"/>
                  <a:gd name="T60" fmla="*/ 799 w 1233"/>
                  <a:gd name="T61" fmla="*/ 1483 h 3423"/>
                  <a:gd name="T62" fmla="*/ 734 w 1233"/>
                  <a:gd name="T63" fmla="*/ 1754 h 3423"/>
                  <a:gd name="T64" fmla="*/ 474 w 1233"/>
                  <a:gd name="T65" fmla="*/ 1798 h 3423"/>
                  <a:gd name="T66" fmla="*/ 566 w 1233"/>
                  <a:gd name="T67" fmla="*/ 1446 h 3423"/>
                  <a:gd name="T68" fmla="*/ 624 w 1233"/>
                  <a:gd name="T69" fmla="*/ 1228 h 3423"/>
                  <a:gd name="T70" fmla="*/ 884 w 1233"/>
                  <a:gd name="T71" fmla="*/ 1136 h 3423"/>
                  <a:gd name="T72" fmla="*/ 824 w 1233"/>
                  <a:gd name="T73" fmla="*/ 1377 h 3423"/>
                  <a:gd name="T74" fmla="*/ 566 w 1233"/>
                  <a:gd name="T75" fmla="*/ 1446 h 3423"/>
                  <a:gd name="T76" fmla="*/ 653 w 1233"/>
                  <a:gd name="T77" fmla="*/ 1121 h 3423"/>
                  <a:gd name="T78" fmla="*/ 715 w 1233"/>
                  <a:gd name="T79" fmla="*/ 888 h 3423"/>
                  <a:gd name="T80" fmla="*/ 975 w 1233"/>
                  <a:gd name="T81" fmla="*/ 757 h 3423"/>
                  <a:gd name="T82" fmla="*/ 911 w 1233"/>
                  <a:gd name="T83" fmla="*/ 1019 h 3423"/>
                  <a:gd name="T84" fmla="*/ 653 w 1233"/>
                  <a:gd name="T85" fmla="*/ 1121 h 3423"/>
                  <a:gd name="T86" fmla="*/ 445 w 1233"/>
                  <a:gd name="T87" fmla="*/ 2955 h 3423"/>
                  <a:gd name="T88" fmla="*/ 181 w 1233"/>
                  <a:gd name="T89" fmla="*/ 2901 h 3423"/>
                  <a:gd name="T90" fmla="*/ 252 w 1233"/>
                  <a:gd name="T91" fmla="*/ 2634 h 3423"/>
                  <a:gd name="T92" fmla="*/ 514 w 1233"/>
                  <a:gd name="T93" fmla="*/ 2665 h 3423"/>
                  <a:gd name="T94" fmla="*/ 445 w 1233"/>
                  <a:gd name="T95" fmla="*/ 2955 h 3423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233" h="3423">
                    <a:moveTo>
                      <a:pt x="1136" y="89"/>
                    </a:moveTo>
                    <a:lnTo>
                      <a:pt x="1077" y="337"/>
                    </a:lnTo>
                    <a:lnTo>
                      <a:pt x="826" y="466"/>
                    </a:lnTo>
                    <a:lnTo>
                      <a:pt x="900" y="189"/>
                    </a:lnTo>
                    <a:lnTo>
                      <a:pt x="821" y="266"/>
                    </a:lnTo>
                    <a:lnTo>
                      <a:pt x="0" y="3259"/>
                    </a:lnTo>
                    <a:lnTo>
                      <a:pt x="77" y="3292"/>
                    </a:lnTo>
                    <a:lnTo>
                      <a:pt x="158" y="2990"/>
                    </a:lnTo>
                    <a:lnTo>
                      <a:pt x="420" y="3061"/>
                    </a:lnTo>
                    <a:lnTo>
                      <a:pt x="343" y="3383"/>
                    </a:lnTo>
                    <a:lnTo>
                      <a:pt x="455" y="3423"/>
                    </a:lnTo>
                    <a:lnTo>
                      <a:pt x="1233" y="0"/>
                    </a:lnTo>
                    <a:lnTo>
                      <a:pt x="1136" y="89"/>
                    </a:lnTo>
                    <a:close/>
                    <a:moveTo>
                      <a:pt x="1050" y="445"/>
                    </a:moveTo>
                    <a:lnTo>
                      <a:pt x="1002" y="649"/>
                    </a:lnTo>
                    <a:lnTo>
                      <a:pt x="742" y="782"/>
                    </a:lnTo>
                    <a:lnTo>
                      <a:pt x="797" y="572"/>
                    </a:lnTo>
                    <a:lnTo>
                      <a:pt x="1050" y="445"/>
                    </a:lnTo>
                    <a:close/>
                    <a:moveTo>
                      <a:pt x="372" y="2181"/>
                    </a:moveTo>
                    <a:lnTo>
                      <a:pt x="449" y="1893"/>
                    </a:lnTo>
                    <a:lnTo>
                      <a:pt x="709" y="1860"/>
                    </a:lnTo>
                    <a:lnTo>
                      <a:pt x="636" y="2168"/>
                    </a:lnTo>
                    <a:lnTo>
                      <a:pt x="372" y="2181"/>
                    </a:lnTo>
                    <a:close/>
                    <a:moveTo>
                      <a:pt x="611" y="2272"/>
                    </a:moveTo>
                    <a:lnTo>
                      <a:pt x="541" y="2559"/>
                    </a:lnTo>
                    <a:lnTo>
                      <a:pt x="277" y="2534"/>
                    </a:lnTo>
                    <a:lnTo>
                      <a:pt x="349" y="2270"/>
                    </a:lnTo>
                    <a:lnTo>
                      <a:pt x="611" y="2272"/>
                    </a:lnTo>
                    <a:close/>
                    <a:moveTo>
                      <a:pt x="474" y="1798"/>
                    </a:moveTo>
                    <a:lnTo>
                      <a:pt x="541" y="1544"/>
                    </a:lnTo>
                    <a:lnTo>
                      <a:pt x="799" y="1483"/>
                    </a:lnTo>
                    <a:lnTo>
                      <a:pt x="734" y="1754"/>
                    </a:lnTo>
                    <a:lnTo>
                      <a:pt x="474" y="1798"/>
                    </a:lnTo>
                    <a:close/>
                    <a:moveTo>
                      <a:pt x="566" y="1446"/>
                    </a:moveTo>
                    <a:lnTo>
                      <a:pt x="624" y="1228"/>
                    </a:lnTo>
                    <a:lnTo>
                      <a:pt x="884" y="1136"/>
                    </a:lnTo>
                    <a:lnTo>
                      <a:pt x="824" y="1377"/>
                    </a:lnTo>
                    <a:lnTo>
                      <a:pt x="566" y="1446"/>
                    </a:lnTo>
                    <a:close/>
                    <a:moveTo>
                      <a:pt x="653" y="1121"/>
                    </a:moveTo>
                    <a:lnTo>
                      <a:pt x="715" y="888"/>
                    </a:lnTo>
                    <a:lnTo>
                      <a:pt x="975" y="757"/>
                    </a:lnTo>
                    <a:lnTo>
                      <a:pt x="911" y="1019"/>
                    </a:lnTo>
                    <a:lnTo>
                      <a:pt x="653" y="1121"/>
                    </a:lnTo>
                    <a:close/>
                    <a:moveTo>
                      <a:pt x="445" y="2955"/>
                    </a:moveTo>
                    <a:lnTo>
                      <a:pt x="181" y="2901"/>
                    </a:lnTo>
                    <a:lnTo>
                      <a:pt x="252" y="2634"/>
                    </a:lnTo>
                    <a:lnTo>
                      <a:pt x="514" y="2665"/>
                    </a:lnTo>
                    <a:lnTo>
                      <a:pt x="445" y="295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Freeform 37"/>
              <p:cNvSpPr/>
              <p:nvPr/>
            </p:nvSpPr>
            <p:spPr bwMode="auto">
              <a:xfrm>
                <a:off x="5646051" y="1560323"/>
                <a:ext cx="914716" cy="3303804"/>
              </a:xfrm>
              <a:custGeom>
                <a:avLst/>
                <a:gdLst>
                  <a:gd name="T0" fmla="*/ 776 w 809"/>
                  <a:gd name="T1" fmla="*/ 0 h 3423"/>
                  <a:gd name="T2" fmla="*/ 809 w 809"/>
                  <a:gd name="T3" fmla="*/ 0 h 3423"/>
                  <a:gd name="T4" fmla="*/ 57 w 809"/>
                  <a:gd name="T5" fmla="*/ 3410 h 3423"/>
                  <a:gd name="T6" fmla="*/ 0 w 809"/>
                  <a:gd name="T7" fmla="*/ 3423 h 3423"/>
                  <a:gd name="T8" fmla="*/ 776 w 809"/>
                  <a:gd name="T9" fmla="*/ 0 h 3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9" h="3423">
                    <a:moveTo>
                      <a:pt x="776" y="0"/>
                    </a:moveTo>
                    <a:lnTo>
                      <a:pt x="809" y="0"/>
                    </a:lnTo>
                    <a:lnTo>
                      <a:pt x="57" y="3410"/>
                    </a:lnTo>
                    <a:lnTo>
                      <a:pt x="0" y="3423"/>
                    </a:lnTo>
                    <a:lnTo>
                      <a:pt x="776" y="0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</p:grpSp>
      <p:grpSp>
        <p:nvGrpSpPr>
          <p:cNvPr id="41" name="Group 332"/>
          <p:cNvGrpSpPr/>
          <p:nvPr/>
        </p:nvGrpSpPr>
        <p:grpSpPr bwMode="auto">
          <a:xfrm>
            <a:off x="1039979" y="4591668"/>
            <a:ext cx="318013" cy="317886"/>
            <a:chOff x="4643438" y="2786064"/>
            <a:chExt cx="288476" cy="288476"/>
          </a:xfrm>
        </p:grpSpPr>
        <p:sp>
          <p:nvSpPr>
            <p:cNvPr id="42" name="Oval 60"/>
            <p:cNvSpPr/>
            <p:nvPr/>
          </p:nvSpPr>
          <p:spPr>
            <a:xfrm>
              <a:off x="4644019" y="2785366"/>
              <a:ext cx="288855" cy="288972"/>
            </a:xfrm>
            <a:prstGeom prst="ellipse">
              <a:avLst/>
            </a:prstGeom>
            <a:solidFill>
              <a:srgbClr val="059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1100">
                <a:solidFill>
                  <a:srgbClr val="FFFFFF"/>
                </a:solidFill>
              </a:endParaRPr>
            </a:p>
          </p:txBody>
        </p:sp>
        <p:sp>
          <p:nvSpPr>
            <p:cNvPr id="43" name="Freeform 26"/>
            <p:cNvSpPr/>
            <p:nvPr/>
          </p:nvSpPr>
          <p:spPr bwMode="auto">
            <a:xfrm>
              <a:off x="4735506" y="2871746"/>
              <a:ext cx="114518" cy="118766"/>
            </a:xfrm>
            <a:custGeom>
              <a:avLst/>
              <a:gdLst>
                <a:gd name="T0" fmla="*/ 43049 w 274"/>
                <a:gd name="T1" fmla="*/ 118766 h 284"/>
                <a:gd name="T2" fmla="*/ 33436 w 274"/>
                <a:gd name="T3" fmla="*/ 114166 h 284"/>
                <a:gd name="T4" fmla="*/ 3762 w 274"/>
                <a:gd name="T5" fmla="*/ 74438 h 284"/>
                <a:gd name="T6" fmla="*/ 5851 w 274"/>
                <a:gd name="T7" fmla="*/ 58128 h 284"/>
                <a:gd name="T8" fmla="*/ 22151 w 274"/>
                <a:gd name="T9" fmla="*/ 60638 h 284"/>
                <a:gd name="T10" fmla="*/ 41795 w 274"/>
                <a:gd name="T11" fmla="*/ 86565 h 284"/>
                <a:gd name="T12" fmla="*/ 91531 w 274"/>
                <a:gd name="T13" fmla="*/ 7109 h 284"/>
                <a:gd name="T14" fmla="*/ 107413 w 274"/>
                <a:gd name="T15" fmla="*/ 3346 h 284"/>
                <a:gd name="T16" fmla="*/ 111174 w 274"/>
                <a:gd name="T17" fmla="*/ 19655 h 284"/>
                <a:gd name="T18" fmla="*/ 52662 w 274"/>
                <a:gd name="T19" fmla="*/ 113330 h 284"/>
                <a:gd name="T20" fmla="*/ 43467 w 274"/>
                <a:gd name="T21" fmla="*/ 118766 h 284"/>
                <a:gd name="T22" fmla="*/ 43049 w 274"/>
                <a:gd name="T23" fmla="*/ 118766 h 28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67723" y="1903101"/>
            <a:ext cx="5692775" cy="786765"/>
            <a:chOff x="1157049" y="1762085"/>
            <a:chExt cx="5692775" cy="786765"/>
          </a:xfrm>
        </p:grpSpPr>
        <p:sp>
          <p:nvSpPr>
            <p:cNvPr id="45" name="矩形 9"/>
            <p:cNvSpPr>
              <a:spLocks noChangeArrowheads="1"/>
            </p:cNvSpPr>
            <p:nvPr/>
          </p:nvSpPr>
          <p:spPr bwMode="auto">
            <a:xfrm>
              <a:off x="1157049" y="1762085"/>
              <a:ext cx="4689475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等线" panose="02010600030101010101" pitchFamily="2" charset="-122"/>
                </a:defRPr>
              </a:lvl9pPr>
            </a:lstStyle>
            <a:p>
              <a:pPr algn="l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2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 your title here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157049" y="2273260"/>
              <a:ext cx="5692775" cy="275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ea typeface="创艺简细圆" pitchFamily="2" charset="-122"/>
                </a:rPr>
                <a:t>WANT TO INCREASE THE OVERALL OVERVIEW OF THE BUSINESS</a:t>
              </a:r>
              <a:endParaRPr lang="zh-CN" altLang="en-US" sz="1200" dirty="0">
                <a:solidFill>
                  <a:schemeClr val="bg2">
                    <a:lumMod val="50000"/>
                  </a:schemeClr>
                </a:solidFill>
                <a:ea typeface="创艺简细圆" pitchFamily="2" charset="-122"/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972185" y="3528695"/>
            <a:ext cx="3411220" cy="650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4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 according to your need to draw the text box size</a:t>
            </a:r>
            <a:endParaRPr lang="zh-CN" altLang="en-US" sz="1400" kern="100" dirty="0">
              <a:solidFill>
                <a:schemeClr val="bg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964105" y="2954365"/>
            <a:ext cx="3630371" cy="437572"/>
            <a:chOff x="964105" y="2954365"/>
            <a:chExt cx="3630371" cy="437572"/>
          </a:xfrm>
        </p:grpSpPr>
        <p:sp>
          <p:nvSpPr>
            <p:cNvPr id="54" name="圆角矩形 53"/>
            <p:cNvSpPr/>
            <p:nvPr/>
          </p:nvSpPr>
          <p:spPr>
            <a:xfrm>
              <a:off x="964105" y="2954365"/>
              <a:ext cx="3630371" cy="437572"/>
            </a:xfrm>
            <a:prstGeom prst="roundRect">
              <a:avLst/>
            </a:prstGeom>
            <a:solidFill>
              <a:srgbClr val="0DC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93669" y="2970767"/>
              <a:ext cx="185166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51" name="组合 50"/>
            <p:cNvGrpSpPr>
              <a:grpSpLocks noChangeAspect="1"/>
            </p:cNvGrpSpPr>
            <p:nvPr/>
          </p:nvGrpSpPr>
          <p:grpSpPr>
            <a:xfrm>
              <a:off x="1132146" y="3015277"/>
              <a:ext cx="406489" cy="345872"/>
              <a:chOff x="7909299" y="3772690"/>
              <a:chExt cx="667095" cy="567616"/>
            </a:xfrm>
            <a:solidFill>
              <a:schemeClr val="bg1"/>
            </a:solidFill>
          </p:grpSpPr>
          <p:sp>
            <p:nvSpPr>
              <p:cNvPr id="52" name="Freeform 16"/>
              <p:cNvSpPr>
                <a:spLocks noEditPoints="1"/>
              </p:cNvSpPr>
              <p:nvPr/>
            </p:nvSpPr>
            <p:spPr bwMode="auto">
              <a:xfrm>
                <a:off x="7909299" y="3772690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17"/>
              <p:cNvSpPr>
                <a:spLocks noEditPoints="1"/>
              </p:cNvSpPr>
              <p:nvPr/>
            </p:nvSpPr>
            <p:spPr bwMode="auto">
              <a:xfrm>
                <a:off x="7980982" y="3772690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5" name="Group 332"/>
          <p:cNvGrpSpPr/>
          <p:nvPr/>
        </p:nvGrpSpPr>
        <p:grpSpPr bwMode="auto">
          <a:xfrm>
            <a:off x="4155510" y="4590899"/>
            <a:ext cx="318013" cy="317886"/>
            <a:chOff x="4643438" y="2786064"/>
            <a:chExt cx="288476" cy="288476"/>
          </a:xfrm>
        </p:grpSpPr>
        <p:sp>
          <p:nvSpPr>
            <p:cNvPr id="56" name="Oval 60"/>
            <p:cNvSpPr/>
            <p:nvPr/>
          </p:nvSpPr>
          <p:spPr>
            <a:xfrm>
              <a:off x="4644019" y="2785366"/>
              <a:ext cx="288855" cy="288972"/>
            </a:xfrm>
            <a:prstGeom prst="ellipse">
              <a:avLst/>
            </a:prstGeom>
            <a:solidFill>
              <a:srgbClr val="0DC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1100">
                <a:solidFill>
                  <a:srgbClr val="FFFFFF"/>
                </a:solidFill>
              </a:endParaRPr>
            </a:p>
          </p:txBody>
        </p:sp>
        <p:sp>
          <p:nvSpPr>
            <p:cNvPr id="57" name="Freeform 26"/>
            <p:cNvSpPr/>
            <p:nvPr/>
          </p:nvSpPr>
          <p:spPr bwMode="auto">
            <a:xfrm>
              <a:off x="4735506" y="2871746"/>
              <a:ext cx="114518" cy="118766"/>
            </a:xfrm>
            <a:custGeom>
              <a:avLst/>
              <a:gdLst>
                <a:gd name="T0" fmla="*/ 43049 w 274"/>
                <a:gd name="T1" fmla="*/ 118766 h 284"/>
                <a:gd name="T2" fmla="*/ 33436 w 274"/>
                <a:gd name="T3" fmla="*/ 114166 h 284"/>
                <a:gd name="T4" fmla="*/ 3762 w 274"/>
                <a:gd name="T5" fmla="*/ 74438 h 284"/>
                <a:gd name="T6" fmla="*/ 5851 w 274"/>
                <a:gd name="T7" fmla="*/ 58128 h 284"/>
                <a:gd name="T8" fmla="*/ 22151 w 274"/>
                <a:gd name="T9" fmla="*/ 60638 h 284"/>
                <a:gd name="T10" fmla="*/ 41795 w 274"/>
                <a:gd name="T11" fmla="*/ 86565 h 284"/>
                <a:gd name="T12" fmla="*/ 91531 w 274"/>
                <a:gd name="T13" fmla="*/ 7109 h 284"/>
                <a:gd name="T14" fmla="*/ 107413 w 274"/>
                <a:gd name="T15" fmla="*/ 3346 h 284"/>
                <a:gd name="T16" fmla="*/ 111174 w 274"/>
                <a:gd name="T17" fmla="*/ 19655 h 284"/>
                <a:gd name="T18" fmla="*/ 52662 w 274"/>
                <a:gd name="T19" fmla="*/ 113330 h 284"/>
                <a:gd name="T20" fmla="*/ 43467 w 274"/>
                <a:gd name="T21" fmla="*/ 118766 h 284"/>
                <a:gd name="T22" fmla="*/ 43049 w 274"/>
                <a:gd name="T23" fmla="*/ 118766 h 28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0" name="矩形 59"/>
          <p:cNvSpPr/>
          <p:nvPr/>
        </p:nvSpPr>
        <p:spPr>
          <a:xfrm>
            <a:off x="1385624" y="4608466"/>
            <a:ext cx="1626417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550814" y="4608466"/>
            <a:ext cx="1705315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4" name="Group 332"/>
          <p:cNvGrpSpPr/>
          <p:nvPr/>
        </p:nvGrpSpPr>
        <p:grpSpPr bwMode="auto">
          <a:xfrm>
            <a:off x="1039979" y="5244917"/>
            <a:ext cx="318013" cy="317886"/>
            <a:chOff x="4643438" y="2786064"/>
            <a:chExt cx="288476" cy="288476"/>
          </a:xfrm>
        </p:grpSpPr>
        <p:sp>
          <p:nvSpPr>
            <p:cNvPr id="65" name="Oval 60"/>
            <p:cNvSpPr/>
            <p:nvPr/>
          </p:nvSpPr>
          <p:spPr>
            <a:xfrm>
              <a:off x="4644019" y="2785366"/>
              <a:ext cx="288855" cy="288972"/>
            </a:xfrm>
            <a:prstGeom prst="ellipse">
              <a:avLst/>
            </a:prstGeom>
            <a:solidFill>
              <a:srgbClr val="059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1100">
                <a:solidFill>
                  <a:srgbClr val="FFFFFF"/>
                </a:solidFill>
              </a:endParaRPr>
            </a:p>
          </p:txBody>
        </p:sp>
        <p:sp>
          <p:nvSpPr>
            <p:cNvPr id="66" name="Freeform 26"/>
            <p:cNvSpPr/>
            <p:nvPr/>
          </p:nvSpPr>
          <p:spPr bwMode="auto">
            <a:xfrm>
              <a:off x="4735506" y="2871746"/>
              <a:ext cx="114518" cy="118766"/>
            </a:xfrm>
            <a:custGeom>
              <a:avLst/>
              <a:gdLst>
                <a:gd name="T0" fmla="*/ 43049 w 274"/>
                <a:gd name="T1" fmla="*/ 118766 h 284"/>
                <a:gd name="T2" fmla="*/ 33436 w 274"/>
                <a:gd name="T3" fmla="*/ 114166 h 284"/>
                <a:gd name="T4" fmla="*/ 3762 w 274"/>
                <a:gd name="T5" fmla="*/ 74438 h 284"/>
                <a:gd name="T6" fmla="*/ 5851 w 274"/>
                <a:gd name="T7" fmla="*/ 58128 h 284"/>
                <a:gd name="T8" fmla="*/ 22151 w 274"/>
                <a:gd name="T9" fmla="*/ 60638 h 284"/>
                <a:gd name="T10" fmla="*/ 41795 w 274"/>
                <a:gd name="T11" fmla="*/ 86565 h 284"/>
                <a:gd name="T12" fmla="*/ 91531 w 274"/>
                <a:gd name="T13" fmla="*/ 7109 h 284"/>
                <a:gd name="T14" fmla="*/ 107413 w 274"/>
                <a:gd name="T15" fmla="*/ 3346 h 284"/>
                <a:gd name="T16" fmla="*/ 111174 w 274"/>
                <a:gd name="T17" fmla="*/ 19655 h 284"/>
                <a:gd name="T18" fmla="*/ 52662 w 274"/>
                <a:gd name="T19" fmla="*/ 113330 h 284"/>
                <a:gd name="T20" fmla="*/ 43467 w 274"/>
                <a:gd name="T21" fmla="*/ 118766 h 284"/>
                <a:gd name="T22" fmla="*/ 43049 w 274"/>
                <a:gd name="T23" fmla="*/ 118766 h 28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7" name="Group 332"/>
          <p:cNvGrpSpPr/>
          <p:nvPr/>
        </p:nvGrpSpPr>
        <p:grpSpPr bwMode="auto">
          <a:xfrm>
            <a:off x="4155510" y="5244148"/>
            <a:ext cx="318013" cy="317886"/>
            <a:chOff x="4643438" y="2786064"/>
            <a:chExt cx="288476" cy="288476"/>
          </a:xfrm>
        </p:grpSpPr>
        <p:sp>
          <p:nvSpPr>
            <p:cNvPr id="68" name="Oval 60"/>
            <p:cNvSpPr/>
            <p:nvPr/>
          </p:nvSpPr>
          <p:spPr>
            <a:xfrm>
              <a:off x="4644019" y="2785366"/>
              <a:ext cx="288855" cy="288972"/>
            </a:xfrm>
            <a:prstGeom prst="ellipse">
              <a:avLst/>
            </a:prstGeom>
            <a:solidFill>
              <a:srgbClr val="0DC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1100">
                <a:solidFill>
                  <a:srgbClr val="FFFFFF"/>
                </a:solidFill>
              </a:endParaRPr>
            </a:p>
          </p:txBody>
        </p:sp>
        <p:sp>
          <p:nvSpPr>
            <p:cNvPr id="69" name="Freeform 26"/>
            <p:cNvSpPr/>
            <p:nvPr/>
          </p:nvSpPr>
          <p:spPr bwMode="auto">
            <a:xfrm>
              <a:off x="4735506" y="2871746"/>
              <a:ext cx="114518" cy="118766"/>
            </a:xfrm>
            <a:custGeom>
              <a:avLst/>
              <a:gdLst>
                <a:gd name="T0" fmla="*/ 43049 w 274"/>
                <a:gd name="T1" fmla="*/ 118766 h 284"/>
                <a:gd name="T2" fmla="*/ 33436 w 274"/>
                <a:gd name="T3" fmla="*/ 114166 h 284"/>
                <a:gd name="T4" fmla="*/ 3762 w 274"/>
                <a:gd name="T5" fmla="*/ 74438 h 284"/>
                <a:gd name="T6" fmla="*/ 5851 w 274"/>
                <a:gd name="T7" fmla="*/ 58128 h 284"/>
                <a:gd name="T8" fmla="*/ 22151 w 274"/>
                <a:gd name="T9" fmla="*/ 60638 h 284"/>
                <a:gd name="T10" fmla="*/ 41795 w 274"/>
                <a:gd name="T11" fmla="*/ 86565 h 284"/>
                <a:gd name="T12" fmla="*/ 91531 w 274"/>
                <a:gd name="T13" fmla="*/ 7109 h 284"/>
                <a:gd name="T14" fmla="*/ 107413 w 274"/>
                <a:gd name="T15" fmla="*/ 3346 h 284"/>
                <a:gd name="T16" fmla="*/ 111174 w 274"/>
                <a:gd name="T17" fmla="*/ 19655 h 284"/>
                <a:gd name="T18" fmla="*/ 52662 w 274"/>
                <a:gd name="T19" fmla="*/ 113330 h 284"/>
                <a:gd name="T20" fmla="*/ 43467 w 274"/>
                <a:gd name="T21" fmla="*/ 118766 h 284"/>
                <a:gd name="T22" fmla="*/ 43049 w 274"/>
                <a:gd name="T23" fmla="*/ 118766 h 28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0" name="矩形 69"/>
          <p:cNvSpPr/>
          <p:nvPr/>
        </p:nvSpPr>
        <p:spPr>
          <a:xfrm>
            <a:off x="1385624" y="5261715"/>
            <a:ext cx="1626417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4550814" y="5261715"/>
            <a:ext cx="1705315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72" name="Group 332"/>
          <p:cNvGrpSpPr/>
          <p:nvPr/>
        </p:nvGrpSpPr>
        <p:grpSpPr bwMode="auto">
          <a:xfrm>
            <a:off x="1039979" y="5898166"/>
            <a:ext cx="318013" cy="317886"/>
            <a:chOff x="4643438" y="2786064"/>
            <a:chExt cx="288476" cy="288476"/>
          </a:xfrm>
        </p:grpSpPr>
        <p:sp>
          <p:nvSpPr>
            <p:cNvPr id="73" name="Oval 60"/>
            <p:cNvSpPr/>
            <p:nvPr/>
          </p:nvSpPr>
          <p:spPr>
            <a:xfrm>
              <a:off x="4644019" y="2785366"/>
              <a:ext cx="288855" cy="288972"/>
            </a:xfrm>
            <a:prstGeom prst="ellipse">
              <a:avLst/>
            </a:prstGeom>
            <a:solidFill>
              <a:srgbClr val="059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1100">
                <a:solidFill>
                  <a:srgbClr val="FFFFFF"/>
                </a:solidFill>
              </a:endParaRPr>
            </a:p>
          </p:txBody>
        </p:sp>
        <p:sp>
          <p:nvSpPr>
            <p:cNvPr id="74" name="Freeform 26"/>
            <p:cNvSpPr/>
            <p:nvPr/>
          </p:nvSpPr>
          <p:spPr bwMode="auto">
            <a:xfrm>
              <a:off x="4735506" y="2871746"/>
              <a:ext cx="114518" cy="118766"/>
            </a:xfrm>
            <a:custGeom>
              <a:avLst/>
              <a:gdLst>
                <a:gd name="T0" fmla="*/ 43049 w 274"/>
                <a:gd name="T1" fmla="*/ 118766 h 284"/>
                <a:gd name="T2" fmla="*/ 33436 w 274"/>
                <a:gd name="T3" fmla="*/ 114166 h 284"/>
                <a:gd name="T4" fmla="*/ 3762 w 274"/>
                <a:gd name="T5" fmla="*/ 74438 h 284"/>
                <a:gd name="T6" fmla="*/ 5851 w 274"/>
                <a:gd name="T7" fmla="*/ 58128 h 284"/>
                <a:gd name="T8" fmla="*/ 22151 w 274"/>
                <a:gd name="T9" fmla="*/ 60638 h 284"/>
                <a:gd name="T10" fmla="*/ 41795 w 274"/>
                <a:gd name="T11" fmla="*/ 86565 h 284"/>
                <a:gd name="T12" fmla="*/ 91531 w 274"/>
                <a:gd name="T13" fmla="*/ 7109 h 284"/>
                <a:gd name="T14" fmla="*/ 107413 w 274"/>
                <a:gd name="T15" fmla="*/ 3346 h 284"/>
                <a:gd name="T16" fmla="*/ 111174 w 274"/>
                <a:gd name="T17" fmla="*/ 19655 h 284"/>
                <a:gd name="T18" fmla="*/ 52662 w 274"/>
                <a:gd name="T19" fmla="*/ 113330 h 284"/>
                <a:gd name="T20" fmla="*/ 43467 w 274"/>
                <a:gd name="T21" fmla="*/ 118766 h 284"/>
                <a:gd name="T22" fmla="*/ 43049 w 274"/>
                <a:gd name="T23" fmla="*/ 118766 h 28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5" name="Group 332"/>
          <p:cNvGrpSpPr/>
          <p:nvPr/>
        </p:nvGrpSpPr>
        <p:grpSpPr bwMode="auto">
          <a:xfrm>
            <a:off x="4155510" y="5897397"/>
            <a:ext cx="318013" cy="317886"/>
            <a:chOff x="4643438" y="2786064"/>
            <a:chExt cx="288476" cy="288476"/>
          </a:xfrm>
        </p:grpSpPr>
        <p:sp>
          <p:nvSpPr>
            <p:cNvPr id="76" name="Oval 60"/>
            <p:cNvSpPr/>
            <p:nvPr/>
          </p:nvSpPr>
          <p:spPr>
            <a:xfrm>
              <a:off x="4644019" y="2785366"/>
              <a:ext cx="288855" cy="288972"/>
            </a:xfrm>
            <a:prstGeom prst="ellipse">
              <a:avLst/>
            </a:prstGeom>
            <a:solidFill>
              <a:srgbClr val="0DC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/>
              <a:endParaRPr lang="zh-CN" altLang="zh-CN" sz="1100">
                <a:solidFill>
                  <a:srgbClr val="FFFFFF"/>
                </a:solidFill>
              </a:endParaRPr>
            </a:p>
          </p:txBody>
        </p:sp>
        <p:sp>
          <p:nvSpPr>
            <p:cNvPr id="77" name="Freeform 26"/>
            <p:cNvSpPr/>
            <p:nvPr/>
          </p:nvSpPr>
          <p:spPr bwMode="auto">
            <a:xfrm>
              <a:off x="4735506" y="2871746"/>
              <a:ext cx="114518" cy="118766"/>
            </a:xfrm>
            <a:custGeom>
              <a:avLst/>
              <a:gdLst>
                <a:gd name="T0" fmla="*/ 43049 w 274"/>
                <a:gd name="T1" fmla="*/ 118766 h 284"/>
                <a:gd name="T2" fmla="*/ 33436 w 274"/>
                <a:gd name="T3" fmla="*/ 114166 h 284"/>
                <a:gd name="T4" fmla="*/ 3762 w 274"/>
                <a:gd name="T5" fmla="*/ 74438 h 284"/>
                <a:gd name="T6" fmla="*/ 5851 w 274"/>
                <a:gd name="T7" fmla="*/ 58128 h 284"/>
                <a:gd name="T8" fmla="*/ 22151 w 274"/>
                <a:gd name="T9" fmla="*/ 60638 h 284"/>
                <a:gd name="T10" fmla="*/ 41795 w 274"/>
                <a:gd name="T11" fmla="*/ 86565 h 284"/>
                <a:gd name="T12" fmla="*/ 91531 w 274"/>
                <a:gd name="T13" fmla="*/ 7109 h 284"/>
                <a:gd name="T14" fmla="*/ 107413 w 274"/>
                <a:gd name="T15" fmla="*/ 3346 h 284"/>
                <a:gd name="T16" fmla="*/ 111174 w 274"/>
                <a:gd name="T17" fmla="*/ 19655 h 284"/>
                <a:gd name="T18" fmla="*/ 52662 w 274"/>
                <a:gd name="T19" fmla="*/ 113330 h 284"/>
                <a:gd name="T20" fmla="*/ 43467 w 274"/>
                <a:gd name="T21" fmla="*/ 118766 h 284"/>
                <a:gd name="T22" fmla="*/ 43049 w 274"/>
                <a:gd name="T23" fmla="*/ 118766 h 28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8" name="矩形 77"/>
          <p:cNvSpPr/>
          <p:nvPr/>
        </p:nvSpPr>
        <p:spPr>
          <a:xfrm>
            <a:off x="1385624" y="5914964"/>
            <a:ext cx="1626417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550814" y="5914964"/>
            <a:ext cx="1705315" cy="30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000">
        <p14:prism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" presetClass="entr" presetSubtype="2" fill="hold" grpId="0" nodeType="after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2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2" presetClass="entr" presetSubtype="2" fill="hold" grpId="0" nodeType="after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3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3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" presetClass="entr" presetSubtype="2" fill="hold" grpId="0" nodeType="after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3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3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0" presetID="2" presetClass="entr" presetSubtype="2" fill="hold" grpId="0" nodeType="after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4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4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5" presetID="2" presetClass="entr" presetSubtype="2" fill="hold" grpId="0" nodeType="after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4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4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0" presetID="2" presetClass="entr" presetSubtype="2" fill="hold" grpId="0" nodeType="after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52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5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/>
          <p:bldP spid="60" grpId="0"/>
          <p:bldP spid="62" grpId="0"/>
          <p:bldP spid="70" grpId="0"/>
          <p:bldP spid="71" grpId="0"/>
          <p:bldP spid="78" grpId="0"/>
          <p:bldP spid="7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3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/>
          <p:bldP spid="60" grpId="0"/>
          <p:bldP spid="62" grpId="0"/>
          <p:bldP spid="70" grpId="0"/>
          <p:bldP spid="71" grpId="0"/>
          <p:bldP spid="78" grpId="0"/>
          <p:bldP spid="79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图片 42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" t="137" r="31402" b="14998"/>
          <a:stretch>
            <a:fillRect/>
          </a:stretch>
        </p:blipFill>
        <p:spPr>
          <a:xfrm rot="16200000">
            <a:off x="2667003" y="-2666999"/>
            <a:ext cx="6857998" cy="12192001"/>
          </a:xfrm>
          <a:custGeom>
            <a:avLst/>
            <a:gdLst>
              <a:gd name="connsiteX0" fmla="*/ 6857998 w 6857998"/>
              <a:gd name="connsiteY0" fmla="*/ 0 h 12032343"/>
              <a:gd name="connsiteX1" fmla="*/ 6857998 w 6857998"/>
              <a:gd name="connsiteY1" fmla="*/ 12032343 h 12032343"/>
              <a:gd name="connsiteX2" fmla="*/ 0 w 6857998"/>
              <a:gd name="connsiteY2" fmla="*/ 12032343 h 12032343"/>
              <a:gd name="connsiteX3" fmla="*/ 0 w 6857998"/>
              <a:gd name="connsiteY3" fmla="*/ 0 h 1203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8" h="12032343">
                <a:moveTo>
                  <a:pt x="6857998" y="0"/>
                </a:moveTo>
                <a:lnTo>
                  <a:pt x="6857998" y="12032343"/>
                </a:lnTo>
                <a:lnTo>
                  <a:pt x="0" y="12032343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4235299" y="2636976"/>
            <a:ext cx="3721403" cy="1817809"/>
            <a:chOff x="4235299" y="2636976"/>
            <a:chExt cx="3721403" cy="1817809"/>
          </a:xfrm>
        </p:grpSpPr>
        <p:sp>
          <p:nvSpPr>
            <p:cNvPr id="21" name="文本框 20"/>
            <p:cNvSpPr txBox="1"/>
            <p:nvPr/>
          </p:nvSpPr>
          <p:spPr>
            <a:xfrm>
              <a:off x="4462259" y="2636976"/>
              <a:ext cx="3262662" cy="837535"/>
            </a:xfrm>
            <a:custGeom>
              <a:avLst/>
              <a:gdLst/>
              <a:ahLst/>
              <a:cxnLst/>
              <a:rect l="l" t="t" r="r" b="b"/>
              <a:pathLst>
                <a:path w="3262662" h="837535">
                  <a:moveTo>
                    <a:pt x="771663" y="195574"/>
                  </a:moveTo>
                  <a:cubicBezTo>
                    <a:pt x="750321" y="349849"/>
                    <a:pt x="736918" y="462648"/>
                    <a:pt x="731454" y="533972"/>
                  </a:cubicBezTo>
                  <a:lnTo>
                    <a:pt x="803574" y="533972"/>
                  </a:lnTo>
                  <a:cubicBezTo>
                    <a:pt x="792973" y="442716"/>
                    <a:pt x="782336" y="329917"/>
                    <a:pt x="771663" y="195574"/>
                  </a:cubicBezTo>
                  <a:close/>
                  <a:moveTo>
                    <a:pt x="1276308" y="153772"/>
                  </a:moveTo>
                  <a:lnTo>
                    <a:pt x="1276308" y="332924"/>
                  </a:lnTo>
                  <a:cubicBezTo>
                    <a:pt x="1299864" y="332924"/>
                    <a:pt x="1316369" y="329689"/>
                    <a:pt x="1325824" y="323220"/>
                  </a:cubicBezTo>
                  <a:cubicBezTo>
                    <a:pt x="1335279" y="316750"/>
                    <a:pt x="1340007" y="295766"/>
                    <a:pt x="1340007" y="260268"/>
                  </a:cubicBezTo>
                  <a:lnTo>
                    <a:pt x="1340007" y="215977"/>
                  </a:lnTo>
                  <a:cubicBezTo>
                    <a:pt x="1340007" y="190432"/>
                    <a:pt x="1335445" y="173678"/>
                    <a:pt x="1326322" y="165715"/>
                  </a:cubicBezTo>
                  <a:cubicBezTo>
                    <a:pt x="1317198" y="157753"/>
                    <a:pt x="1300527" y="153772"/>
                    <a:pt x="1276308" y="153772"/>
                  </a:cubicBezTo>
                  <a:close/>
                  <a:moveTo>
                    <a:pt x="209508" y="153772"/>
                  </a:moveTo>
                  <a:lnTo>
                    <a:pt x="209508" y="332924"/>
                  </a:lnTo>
                  <a:cubicBezTo>
                    <a:pt x="233064" y="332924"/>
                    <a:pt x="249569" y="329689"/>
                    <a:pt x="259024" y="323220"/>
                  </a:cubicBezTo>
                  <a:cubicBezTo>
                    <a:pt x="268479" y="316750"/>
                    <a:pt x="273207" y="295766"/>
                    <a:pt x="273207" y="260268"/>
                  </a:cubicBezTo>
                  <a:lnTo>
                    <a:pt x="273207" y="215977"/>
                  </a:lnTo>
                  <a:cubicBezTo>
                    <a:pt x="273207" y="190432"/>
                    <a:pt x="268645" y="173678"/>
                    <a:pt x="259522" y="165715"/>
                  </a:cubicBezTo>
                  <a:cubicBezTo>
                    <a:pt x="250398" y="157753"/>
                    <a:pt x="233727" y="153772"/>
                    <a:pt x="209508" y="153772"/>
                  </a:cubicBezTo>
                  <a:close/>
                  <a:moveTo>
                    <a:pt x="2489327" y="124411"/>
                  </a:moveTo>
                  <a:cubicBezTo>
                    <a:pt x="2474398" y="124411"/>
                    <a:pt x="2464528" y="130134"/>
                    <a:pt x="2459718" y="141580"/>
                  </a:cubicBezTo>
                  <a:cubicBezTo>
                    <a:pt x="2454907" y="153025"/>
                    <a:pt x="2452502" y="179483"/>
                    <a:pt x="2452502" y="220954"/>
                  </a:cubicBezTo>
                  <a:lnTo>
                    <a:pt x="2452502" y="614093"/>
                  </a:lnTo>
                  <a:cubicBezTo>
                    <a:pt x="2452502" y="660871"/>
                    <a:pt x="2454741" y="689071"/>
                    <a:pt x="2459220" y="698692"/>
                  </a:cubicBezTo>
                  <a:cubicBezTo>
                    <a:pt x="2463699" y="708313"/>
                    <a:pt x="2473403" y="713124"/>
                    <a:pt x="2488332" y="713124"/>
                  </a:cubicBezTo>
                  <a:cubicBezTo>
                    <a:pt x="2503261" y="713124"/>
                    <a:pt x="2513048" y="707484"/>
                    <a:pt x="2517693" y="696204"/>
                  </a:cubicBezTo>
                  <a:cubicBezTo>
                    <a:pt x="2522338" y="684924"/>
                    <a:pt x="2524660" y="659544"/>
                    <a:pt x="2524660" y="620064"/>
                  </a:cubicBezTo>
                  <a:lnTo>
                    <a:pt x="2524660" y="220954"/>
                  </a:lnTo>
                  <a:cubicBezTo>
                    <a:pt x="2524660" y="178156"/>
                    <a:pt x="2522586" y="151367"/>
                    <a:pt x="2518440" y="140584"/>
                  </a:cubicBezTo>
                  <a:cubicBezTo>
                    <a:pt x="2514292" y="129802"/>
                    <a:pt x="2504588" y="124411"/>
                    <a:pt x="2489327" y="124411"/>
                  </a:cubicBezTo>
                  <a:close/>
                  <a:moveTo>
                    <a:pt x="1583420" y="15924"/>
                  </a:moveTo>
                  <a:lnTo>
                    <a:pt x="2041252" y="15924"/>
                  </a:lnTo>
                  <a:lnTo>
                    <a:pt x="2041252" y="177161"/>
                  </a:lnTo>
                  <a:lnTo>
                    <a:pt x="1916841" y="177161"/>
                  </a:lnTo>
                  <a:lnTo>
                    <a:pt x="1916841" y="821610"/>
                  </a:lnTo>
                  <a:lnTo>
                    <a:pt x="1707333" y="821610"/>
                  </a:lnTo>
                  <a:lnTo>
                    <a:pt x="1707333" y="177161"/>
                  </a:lnTo>
                  <a:lnTo>
                    <a:pt x="1583420" y="177161"/>
                  </a:lnTo>
                  <a:close/>
                  <a:moveTo>
                    <a:pt x="1066800" y="15924"/>
                  </a:moveTo>
                  <a:lnTo>
                    <a:pt x="1215098" y="15924"/>
                  </a:lnTo>
                  <a:cubicBezTo>
                    <a:pt x="1313964" y="15924"/>
                    <a:pt x="1380897" y="19740"/>
                    <a:pt x="1415898" y="27370"/>
                  </a:cubicBezTo>
                  <a:cubicBezTo>
                    <a:pt x="1450899" y="35001"/>
                    <a:pt x="1479430" y="54492"/>
                    <a:pt x="1501492" y="85843"/>
                  </a:cubicBezTo>
                  <a:cubicBezTo>
                    <a:pt x="1523555" y="117195"/>
                    <a:pt x="1534586" y="167208"/>
                    <a:pt x="1534586" y="235883"/>
                  </a:cubicBezTo>
                  <a:cubicBezTo>
                    <a:pt x="1534586" y="298586"/>
                    <a:pt x="1526789" y="340720"/>
                    <a:pt x="1511196" y="362285"/>
                  </a:cubicBezTo>
                  <a:cubicBezTo>
                    <a:pt x="1495604" y="383849"/>
                    <a:pt x="1464916" y="396788"/>
                    <a:pt x="1419132" y="401101"/>
                  </a:cubicBezTo>
                  <a:cubicBezTo>
                    <a:pt x="1460603" y="411386"/>
                    <a:pt x="1488471" y="425154"/>
                    <a:pt x="1502737" y="442405"/>
                  </a:cubicBezTo>
                  <a:cubicBezTo>
                    <a:pt x="1517002" y="459657"/>
                    <a:pt x="1525877" y="475499"/>
                    <a:pt x="1529360" y="489930"/>
                  </a:cubicBezTo>
                  <a:cubicBezTo>
                    <a:pt x="1532844" y="504362"/>
                    <a:pt x="1534586" y="544091"/>
                    <a:pt x="1534586" y="609116"/>
                  </a:cubicBezTo>
                  <a:lnTo>
                    <a:pt x="1534586" y="821610"/>
                  </a:lnTo>
                  <a:lnTo>
                    <a:pt x="1340007" y="821610"/>
                  </a:lnTo>
                  <a:lnTo>
                    <a:pt x="1340007" y="553878"/>
                  </a:lnTo>
                  <a:cubicBezTo>
                    <a:pt x="1340007" y="510748"/>
                    <a:pt x="1336606" y="484042"/>
                    <a:pt x="1329805" y="473757"/>
                  </a:cubicBezTo>
                  <a:cubicBezTo>
                    <a:pt x="1323004" y="463472"/>
                    <a:pt x="1305172" y="458330"/>
                    <a:pt x="1276308" y="458330"/>
                  </a:cubicBezTo>
                  <a:lnTo>
                    <a:pt x="1276308" y="821610"/>
                  </a:lnTo>
                  <a:lnTo>
                    <a:pt x="1066800" y="821610"/>
                  </a:lnTo>
                  <a:close/>
                  <a:moveTo>
                    <a:pt x="611794" y="15924"/>
                  </a:moveTo>
                  <a:lnTo>
                    <a:pt x="914611" y="15924"/>
                  </a:lnTo>
                  <a:lnTo>
                    <a:pt x="1034419" y="821610"/>
                  </a:lnTo>
                  <a:lnTo>
                    <a:pt x="820307" y="821610"/>
                  </a:lnTo>
                  <a:lnTo>
                    <a:pt x="809064" y="676796"/>
                  </a:lnTo>
                  <a:lnTo>
                    <a:pt x="734122" y="676796"/>
                  </a:lnTo>
                  <a:lnTo>
                    <a:pt x="721525" y="821610"/>
                  </a:lnTo>
                  <a:lnTo>
                    <a:pt x="504925" y="821610"/>
                  </a:lnTo>
                  <a:close/>
                  <a:moveTo>
                    <a:pt x="0" y="15924"/>
                  </a:moveTo>
                  <a:lnTo>
                    <a:pt x="148298" y="15924"/>
                  </a:lnTo>
                  <a:cubicBezTo>
                    <a:pt x="247164" y="15924"/>
                    <a:pt x="314097" y="19740"/>
                    <a:pt x="349098" y="27370"/>
                  </a:cubicBezTo>
                  <a:cubicBezTo>
                    <a:pt x="384099" y="35001"/>
                    <a:pt x="412630" y="54492"/>
                    <a:pt x="434692" y="85843"/>
                  </a:cubicBezTo>
                  <a:cubicBezTo>
                    <a:pt x="456755" y="117195"/>
                    <a:pt x="467786" y="167208"/>
                    <a:pt x="467786" y="235883"/>
                  </a:cubicBezTo>
                  <a:cubicBezTo>
                    <a:pt x="467786" y="298586"/>
                    <a:pt x="459989" y="340720"/>
                    <a:pt x="444396" y="362285"/>
                  </a:cubicBezTo>
                  <a:cubicBezTo>
                    <a:pt x="428804" y="383849"/>
                    <a:pt x="398116" y="396788"/>
                    <a:pt x="352332" y="401101"/>
                  </a:cubicBezTo>
                  <a:cubicBezTo>
                    <a:pt x="393803" y="411386"/>
                    <a:pt x="421671" y="425154"/>
                    <a:pt x="435937" y="442405"/>
                  </a:cubicBezTo>
                  <a:cubicBezTo>
                    <a:pt x="450202" y="459657"/>
                    <a:pt x="459077" y="475499"/>
                    <a:pt x="462560" y="489930"/>
                  </a:cubicBezTo>
                  <a:cubicBezTo>
                    <a:pt x="466044" y="504362"/>
                    <a:pt x="467786" y="544091"/>
                    <a:pt x="467786" y="609116"/>
                  </a:cubicBezTo>
                  <a:lnTo>
                    <a:pt x="467786" y="821610"/>
                  </a:lnTo>
                  <a:lnTo>
                    <a:pt x="273207" y="821610"/>
                  </a:lnTo>
                  <a:lnTo>
                    <a:pt x="273207" y="553878"/>
                  </a:lnTo>
                  <a:cubicBezTo>
                    <a:pt x="273207" y="510748"/>
                    <a:pt x="269806" y="484042"/>
                    <a:pt x="263005" y="473757"/>
                  </a:cubicBezTo>
                  <a:cubicBezTo>
                    <a:pt x="256204" y="463472"/>
                    <a:pt x="238372" y="458330"/>
                    <a:pt x="209508" y="458330"/>
                  </a:cubicBezTo>
                  <a:lnTo>
                    <a:pt x="209508" y="821610"/>
                  </a:lnTo>
                  <a:lnTo>
                    <a:pt x="0" y="821610"/>
                  </a:lnTo>
                  <a:close/>
                  <a:moveTo>
                    <a:pt x="2484849" y="497"/>
                  </a:moveTo>
                  <a:cubicBezTo>
                    <a:pt x="2528973" y="497"/>
                    <a:pt x="2568453" y="8211"/>
                    <a:pt x="2603288" y="23638"/>
                  </a:cubicBezTo>
                  <a:cubicBezTo>
                    <a:pt x="2638123" y="39065"/>
                    <a:pt x="2664166" y="57892"/>
                    <a:pt x="2681418" y="80121"/>
                  </a:cubicBezTo>
                  <a:cubicBezTo>
                    <a:pt x="2698670" y="102349"/>
                    <a:pt x="2710364" y="127397"/>
                    <a:pt x="2716502" y="155265"/>
                  </a:cubicBezTo>
                  <a:cubicBezTo>
                    <a:pt x="2722640" y="183133"/>
                    <a:pt x="2725708" y="227589"/>
                    <a:pt x="2725708" y="288633"/>
                  </a:cubicBezTo>
                  <a:lnTo>
                    <a:pt x="2725708" y="557361"/>
                  </a:lnTo>
                  <a:cubicBezTo>
                    <a:pt x="2725708" y="618406"/>
                    <a:pt x="2722391" y="662862"/>
                    <a:pt x="2715755" y="690730"/>
                  </a:cubicBezTo>
                  <a:cubicBezTo>
                    <a:pt x="2709120" y="718598"/>
                    <a:pt x="2695352" y="744641"/>
                    <a:pt x="2674451" y="768860"/>
                  </a:cubicBezTo>
                  <a:cubicBezTo>
                    <a:pt x="2653550" y="793079"/>
                    <a:pt x="2628336" y="810496"/>
                    <a:pt x="2598809" y="821113"/>
                  </a:cubicBezTo>
                  <a:cubicBezTo>
                    <a:pt x="2569282" y="831729"/>
                    <a:pt x="2536272" y="837037"/>
                    <a:pt x="2499778" y="837037"/>
                  </a:cubicBezTo>
                  <a:cubicBezTo>
                    <a:pt x="2451672" y="837037"/>
                    <a:pt x="2411695" y="831480"/>
                    <a:pt x="2379846" y="820366"/>
                  </a:cubicBezTo>
                  <a:cubicBezTo>
                    <a:pt x="2347996" y="809252"/>
                    <a:pt x="2322617" y="791917"/>
                    <a:pt x="2303706" y="768362"/>
                  </a:cubicBezTo>
                  <a:cubicBezTo>
                    <a:pt x="2284796" y="744807"/>
                    <a:pt x="2271359" y="720008"/>
                    <a:pt x="2263397" y="693964"/>
                  </a:cubicBezTo>
                  <a:cubicBezTo>
                    <a:pt x="2255435" y="667921"/>
                    <a:pt x="2251454" y="626534"/>
                    <a:pt x="2251454" y="569802"/>
                  </a:cubicBezTo>
                  <a:lnTo>
                    <a:pt x="2251454" y="288633"/>
                  </a:lnTo>
                  <a:cubicBezTo>
                    <a:pt x="2251454" y="214650"/>
                    <a:pt x="2257840" y="159246"/>
                    <a:pt x="2270613" y="122420"/>
                  </a:cubicBezTo>
                  <a:cubicBezTo>
                    <a:pt x="2283386" y="85595"/>
                    <a:pt x="2308765" y="56068"/>
                    <a:pt x="2346752" y="33840"/>
                  </a:cubicBezTo>
                  <a:cubicBezTo>
                    <a:pt x="2384739" y="11612"/>
                    <a:pt x="2430771" y="497"/>
                    <a:pt x="2484849" y="497"/>
                  </a:cubicBezTo>
                  <a:close/>
                  <a:moveTo>
                    <a:pt x="3008863" y="0"/>
                  </a:moveTo>
                  <a:cubicBezTo>
                    <a:pt x="3104742" y="0"/>
                    <a:pt x="3169768" y="18731"/>
                    <a:pt x="3203940" y="56195"/>
                  </a:cubicBezTo>
                  <a:cubicBezTo>
                    <a:pt x="3238111" y="93658"/>
                    <a:pt x="3255197" y="145708"/>
                    <a:pt x="3255197" y="212346"/>
                  </a:cubicBezTo>
                  <a:cubicBezTo>
                    <a:pt x="3255197" y="257435"/>
                    <a:pt x="3249059" y="290008"/>
                    <a:pt x="3236784" y="310067"/>
                  </a:cubicBezTo>
                  <a:cubicBezTo>
                    <a:pt x="3224509" y="330126"/>
                    <a:pt x="3202944" y="348444"/>
                    <a:pt x="3172090" y="365022"/>
                  </a:cubicBezTo>
                  <a:cubicBezTo>
                    <a:pt x="3202613" y="375312"/>
                    <a:pt x="3225338" y="392158"/>
                    <a:pt x="3240268" y="415560"/>
                  </a:cubicBezTo>
                  <a:cubicBezTo>
                    <a:pt x="3255197" y="438962"/>
                    <a:pt x="3262662" y="493816"/>
                    <a:pt x="3262662" y="580121"/>
                  </a:cubicBezTo>
                  <a:cubicBezTo>
                    <a:pt x="3262662" y="644182"/>
                    <a:pt x="3255363" y="693888"/>
                    <a:pt x="3240765" y="729239"/>
                  </a:cubicBezTo>
                  <a:cubicBezTo>
                    <a:pt x="3226168" y="764590"/>
                    <a:pt x="3200954" y="791477"/>
                    <a:pt x="3165123" y="809900"/>
                  </a:cubicBezTo>
                  <a:cubicBezTo>
                    <a:pt x="3129293" y="828323"/>
                    <a:pt x="3083344" y="837535"/>
                    <a:pt x="3027276" y="837535"/>
                  </a:cubicBezTo>
                  <a:cubicBezTo>
                    <a:pt x="2963578" y="837535"/>
                    <a:pt x="2913564" y="826835"/>
                    <a:pt x="2877236" y="805437"/>
                  </a:cubicBezTo>
                  <a:cubicBezTo>
                    <a:pt x="2840908" y="784038"/>
                    <a:pt x="2817021" y="757829"/>
                    <a:pt x="2805576" y="726809"/>
                  </a:cubicBezTo>
                  <a:cubicBezTo>
                    <a:pt x="2794130" y="695789"/>
                    <a:pt x="2788407" y="641961"/>
                    <a:pt x="2788407" y="565324"/>
                  </a:cubicBezTo>
                  <a:lnTo>
                    <a:pt x="2788407" y="501625"/>
                  </a:lnTo>
                  <a:lnTo>
                    <a:pt x="2989455" y="501625"/>
                  </a:lnTo>
                  <a:lnTo>
                    <a:pt x="2989455" y="632505"/>
                  </a:lnTo>
                  <a:cubicBezTo>
                    <a:pt x="2989455" y="667341"/>
                    <a:pt x="2991528" y="689486"/>
                    <a:pt x="2995676" y="698941"/>
                  </a:cubicBezTo>
                  <a:cubicBezTo>
                    <a:pt x="2999823" y="708396"/>
                    <a:pt x="3009029" y="713124"/>
                    <a:pt x="3023295" y="713124"/>
                  </a:cubicBezTo>
                  <a:cubicBezTo>
                    <a:pt x="3038888" y="713124"/>
                    <a:pt x="3049172" y="707152"/>
                    <a:pt x="3054149" y="695209"/>
                  </a:cubicBezTo>
                  <a:cubicBezTo>
                    <a:pt x="3059125" y="683265"/>
                    <a:pt x="3061613" y="652079"/>
                    <a:pt x="3061613" y="601652"/>
                  </a:cubicBezTo>
                  <a:lnTo>
                    <a:pt x="3061613" y="545915"/>
                  </a:lnTo>
                  <a:cubicBezTo>
                    <a:pt x="3061613" y="515061"/>
                    <a:pt x="3058130" y="492502"/>
                    <a:pt x="3051163" y="478236"/>
                  </a:cubicBezTo>
                  <a:cubicBezTo>
                    <a:pt x="3044196" y="463970"/>
                    <a:pt x="3033911" y="454598"/>
                    <a:pt x="3020309" y="450119"/>
                  </a:cubicBezTo>
                  <a:cubicBezTo>
                    <a:pt x="3006707" y="445640"/>
                    <a:pt x="2980331" y="443069"/>
                    <a:pt x="2941184" y="442405"/>
                  </a:cubicBezTo>
                  <a:lnTo>
                    <a:pt x="2941184" y="325459"/>
                  </a:lnTo>
                  <a:cubicBezTo>
                    <a:pt x="2988957" y="325459"/>
                    <a:pt x="3018484" y="323634"/>
                    <a:pt x="3029764" y="319985"/>
                  </a:cubicBezTo>
                  <a:cubicBezTo>
                    <a:pt x="3041044" y="316336"/>
                    <a:pt x="3049172" y="308373"/>
                    <a:pt x="3054149" y="296098"/>
                  </a:cubicBezTo>
                  <a:cubicBezTo>
                    <a:pt x="3059125" y="283823"/>
                    <a:pt x="3061613" y="264581"/>
                    <a:pt x="3061613" y="238371"/>
                  </a:cubicBezTo>
                  <a:lnTo>
                    <a:pt x="3061613" y="193583"/>
                  </a:lnTo>
                  <a:cubicBezTo>
                    <a:pt x="3061613" y="165384"/>
                    <a:pt x="3058710" y="146805"/>
                    <a:pt x="3052905" y="137847"/>
                  </a:cubicBezTo>
                  <a:cubicBezTo>
                    <a:pt x="3047099" y="128890"/>
                    <a:pt x="3038058" y="124411"/>
                    <a:pt x="3025783" y="124411"/>
                  </a:cubicBezTo>
                  <a:cubicBezTo>
                    <a:pt x="3011849" y="124411"/>
                    <a:pt x="3002311" y="129138"/>
                    <a:pt x="2997169" y="138594"/>
                  </a:cubicBezTo>
                  <a:cubicBezTo>
                    <a:pt x="2992026" y="148049"/>
                    <a:pt x="2989455" y="168204"/>
                    <a:pt x="2989455" y="199057"/>
                  </a:cubicBezTo>
                  <a:lnTo>
                    <a:pt x="2989455" y="265244"/>
                  </a:lnTo>
                  <a:lnTo>
                    <a:pt x="2788407" y="265244"/>
                  </a:lnTo>
                  <a:lnTo>
                    <a:pt x="2788407" y="196569"/>
                  </a:lnTo>
                  <a:cubicBezTo>
                    <a:pt x="2788407" y="119600"/>
                    <a:pt x="2805990" y="67596"/>
                    <a:pt x="2841157" y="40558"/>
                  </a:cubicBezTo>
                  <a:cubicBezTo>
                    <a:pt x="2876324" y="13519"/>
                    <a:pt x="2932226" y="0"/>
                    <a:pt x="30088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8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4482325" y="3620133"/>
              <a:ext cx="3227351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4235299" y="4145790"/>
              <a:ext cx="3721403" cy="308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>
                      <a:lumMod val="8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CLICK TO ADD THE CONTENTS OF THE TITLE</a:t>
              </a:r>
              <a:endParaRPr lang="zh-CN" altLang="en-US" sz="12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60221" y="3193142"/>
            <a:ext cx="471716" cy="471716"/>
            <a:chOff x="1629099" y="3193142"/>
            <a:chExt cx="471716" cy="471716"/>
          </a:xfrm>
        </p:grpSpPr>
        <p:sp>
          <p:nvSpPr>
            <p:cNvPr id="15" name="椭圆 14"/>
            <p:cNvSpPr/>
            <p:nvPr/>
          </p:nvSpPr>
          <p:spPr>
            <a:xfrm>
              <a:off x="1629099" y="3193142"/>
              <a:ext cx="471716" cy="471716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燕尾形 15"/>
            <p:cNvSpPr/>
            <p:nvPr/>
          </p:nvSpPr>
          <p:spPr>
            <a:xfrm>
              <a:off x="1782407" y="3346450"/>
              <a:ext cx="165100" cy="165100"/>
            </a:xfrm>
            <a:prstGeom prst="chevron">
              <a:avLst>
                <a:gd name="adj" fmla="val 70455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0160064" y="3193142"/>
            <a:ext cx="471716" cy="471716"/>
            <a:chOff x="10228942" y="3193142"/>
            <a:chExt cx="471716" cy="471716"/>
          </a:xfrm>
        </p:grpSpPr>
        <p:sp>
          <p:nvSpPr>
            <p:cNvPr id="18" name="椭圆 17"/>
            <p:cNvSpPr/>
            <p:nvPr/>
          </p:nvSpPr>
          <p:spPr>
            <a:xfrm>
              <a:off x="10228942" y="3193142"/>
              <a:ext cx="471716" cy="471716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燕尾形 18"/>
            <p:cNvSpPr/>
            <p:nvPr/>
          </p:nvSpPr>
          <p:spPr>
            <a:xfrm flipH="1">
              <a:off x="10382250" y="3346450"/>
              <a:ext cx="165100" cy="165100"/>
            </a:xfrm>
            <a:prstGeom prst="chevron">
              <a:avLst>
                <a:gd name="adj" fmla="val 70455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5000">
        <p14:warp dir="in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736334" y="4703611"/>
            <a:ext cx="1277841" cy="1275274"/>
            <a:chOff x="5186121" y="3507044"/>
            <a:chExt cx="1010953" cy="1008922"/>
          </a:xfrm>
        </p:grpSpPr>
        <p:sp>
          <p:nvSpPr>
            <p:cNvPr id="3" name="Freeform 12"/>
            <p:cNvSpPr/>
            <p:nvPr/>
          </p:nvSpPr>
          <p:spPr bwMode="auto">
            <a:xfrm flipH="1">
              <a:off x="5369846" y="4249282"/>
              <a:ext cx="141757" cy="266684"/>
            </a:xfrm>
            <a:custGeom>
              <a:avLst/>
              <a:gdLst>
                <a:gd name="T0" fmla="*/ 20 w 152"/>
                <a:gd name="T1" fmla="*/ 0 h 286"/>
                <a:gd name="T2" fmla="*/ 0 w 152"/>
                <a:gd name="T3" fmla="*/ 149 h 286"/>
                <a:gd name="T4" fmla="*/ 139 w 152"/>
                <a:gd name="T5" fmla="*/ 286 h 286"/>
                <a:gd name="T6" fmla="*/ 152 w 152"/>
                <a:gd name="T7" fmla="*/ 132 h 286"/>
                <a:gd name="T8" fmla="*/ 20 w 152"/>
                <a:gd name="T9" fmla="*/ 0 h 2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2" h="286">
                  <a:moveTo>
                    <a:pt x="20" y="0"/>
                  </a:moveTo>
                  <a:lnTo>
                    <a:pt x="0" y="149"/>
                  </a:lnTo>
                  <a:lnTo>
                    <a:pt x="139" y="286"/>
                  </a:lnTo>
                  <a:lnTo>
                    <a:pt x="152" y="132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008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13"/>
            <p:cNvSpPr/>
            <p:nvPr/>
          </p:nvSpPr>
          <p:spPr bwMode="auto">
            <a:xfrm flipH="1">
              <a:off x="5369846" y="4249282"/>
              <a:ext cx="141757" cy="266684"/>
            </a:xfrm>
            <a:custGeom>
              <a:avLst/>
              <a:gdLst>
                <a:gd name="T0" fmla="*/ 20 w 152"/>
                <a:gd name="T1" fmla="*/ 0 h 286"/>
                <a:gd name="T2" fmla="*/ 0 w 152"/>
                <a:gd name="T3" fmla="*/ 149 h 286"/>
                <a:gd name="T4" fmla="*/ 139 w 152"/>
                <a:gd name="T5" fmla="*/ 286 h 286"/>
                <a:gd name="T6" fmla="*/ 152 w 152"/>
                <a:gd name="T7" fmla="*/ 132 h 286"/>
                <a:gd name="T8" fmla="*/ 20 w 152"/>
                <a:gd name="T9" fmla="*/ 0 h 2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2" h="286">
                  <a:moveTo>
                    <a:pt x="20" y="0"/>
                  </a:moveTo>
                  <a:lnTo>
                    <a:pt x="0" y="149"/>
                  </a:lnTo>
                  <a:lnTo>
                    <a:pt x="139" y="286"/>
                  </a:lnTo>
                  <a:lnTo>
                    <a:pt x="152" y="132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Freeform 14"/>
            <p:cNvSpPr/>
            <p:nvPr/>
          </p:nvSpPr>
          <p:spPr bwMode="auto">
            <a:xfrm flipH="1">
              <a:off x="5186121" y="4189605"/>
              <a:ext cx="265795" cy="141734"/>
            </a:xfrm>
            <a:custGeom>
              <a:avLst/>
              <a:gdLst>
                <a:gd name="T0" fmla="*/ 0 w 285"/>
                <a:gd name="T1" fmla="*/ 22 h 152"/>
                <a:gd name="T2" fmla="*/ 149 w 285"/>
                <a:gd name="T3" fmla="*/ 0 h 152"/>
                <a:gd name="T4" fmla="*/ 285 w 285"/>
                <a:gd name="T5" fmla="*/ 139 h 152"/>
                <a:gd name="T6" fmla="*/ 131 w 285"/>
                <a:gd name="T7" fmla="*/ 152 h 152"/>
                <a:gd name="T8" fmla="*/ 0 w 285"/>
                <a:gd name="T9" fmla="*/ 22 h 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5" h="152">
                  <a:moveTo>
                    <a:pt x="0" y="22"/>
                  </a:moveTo>
                  <a:lnTo>
                    <a:pt x="149" y="0"/>
                  </a:lnTo>
                  <a:lnTo>
                    <a:pt x="285" y="139"/>
                  </a:lnTo>
                  <a:lnTo>
                    <a:pt x="131" y="15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08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15"/>
            <p:cNvSpPr/>
            <p:nvPr/>
          </p:nvSpPr>
          <p:spPr bwMode="auto">
            <a:xfrm flipH="1">
              <a:off x="5186121" y="4189605"/>
              <a:ext cx="265795" cy="141734"/>
            </a:xfrm>
            <a:custGeom>
              <a:avLst/>
              <a:gdLst>
                <a:gd name="T0" fmla="*/ 0 w 285"/>
                <a:gd name="T1" fmla="*/ 22 h 152"/>
                <a:gd name="T2" fmla="*/ 149 w 285"/>
                <a:gd name="T3" fmla="*/ 0 h 152"/>
                <a:gd name="T4" fmla="*/ 285 w 285"/>
                <a:gd name="T5" fmla="*/ 139 h 152"/>
                <a:gd name="T6" fmla="*/ 131 w 285"/>
                <a:gd name="T7" fmla="*/ 152 h 152"/>
                <a:gd name="T8" fmla="*/ 0 w 285"/>
                <a:gd name="T9" fmla="*/ 22 h 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5" h="152">
                  <a:moveTo>
                    <a:pt x="0" y="22"/>
                  </a:moveTo>
                  <a:lnTo>
                    <a:pt x="149" y="0"/>
                  </a:lnTo>
                  <a:lnTo>
                    <a:pt x="285" y="139"/>
                  </a:lnTo>
                  <a:lnTo>
                    <a:pt x="131" y="152"/>
                  </a:lnTo>
                  <a:lnTo>
                    <a:pt x="0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16"/>
            <p:cNvSpPr/>
            <p:nvPr/>
          </p:nvSpPr>
          <p:spPr bwMode="auto">
            <a:xfrm flipH="1">
              <a:off x="5453781" y="4286581"/>
              <a:ext cx="933" cy="186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0 w 1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17"/>
            <p:cNvSpPr/>
            <p:nvPr/>
          </p:nvSpPr>
          <p:spPr bwMode="auto">
            <a:xfrm flipH="1">
              <a:off x="5453781" y="4286581"/>
              <a:ext cx="933" cy="1865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0 w 1"/>
                <a:gd name="T7" fmla="*/ 0 h 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lnTo>
                    <a:pt x="0" y="0"/>
                  </a:lnTo>
                  <a:lnTo>
                    <a:pt x="1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18"/>
            <p:cNvSpPr/>
            <p:nvPr/>
          </p:nvSpPr>
          <p:spPr bwMode="auto">
            <a:xfrm flipH="1">
              <a:off x="5450050" y="4286581"/>
              <a:ext cx="24248" cy="145464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9 h 156"/>
                <a:gd name="T4" fmla="*/ 8 w 26"/>
                <a:gd name="T5" fmla="*/ 156 h 156"/>
                <a:gd name="T6" fmla="*/ 26 w 26"/>
                <a:gd name="T7" fmla="*/ 8 h 156"/>
                <a:gd name="T8" fmla="*/ 22 w 26"/>
                <a:gd name="T9" fmla="*/ 2 h 156"/>
                <a:gd name="T10" fmla="*/ 21 w 26"/>
                <a:gd name="T11" fmla="*/ 0 h 1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9"/>
                  </a:lnTo>
                  <a:lnTo>
                    <a:pt x="8" y="156"/>
                  </a:lnTo>
                  <a:lnTo>
                    <a:pt x="26" y="8"/>
                  </a:lnTo>
                  <a:lnTo>
                    <a:pt x="22" y="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1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9"/>
            <p:cNvSpPr/>
            <p:nvPr/>
          </p:nvSpPr>
          <p:spPr bwMode="auto">
            <a:xfrm flipH="1">
              <a:off x="5450050" y="4286581"/>
              <a:ext cx="24248" cy="145464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9 h 156"/>
                <a:gd name="T4" fmla="*/ 8 w 26"/>
                <a:gd name="T5" fmla="*/ 156 h 156"/>
                <a:gd name="T6" fmla="*/ 26 w 26"/>
                <a:gd name="T7" fmla="*/ 8 h 156"/>
                <a:gd name="T8" fmla="*/ 22 w 26"/>
                <a:gd name="T9" fmla="*/ 2 h 156"/>
                <a:gd name="T10" fmla="*/ 21 w 26"/>
                <a:gd name="T11" fmla="*/ 0 h 1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9"/>
                  </a:lnTo>
                  <a:lnTo>
                    <a:pt x="8" y="156"/>
                  </a:lnTo>
                  <a:lnTo>
                    <a:pt x="26" y="8"/>
                  </a:lnTo>
                  <a:lnTo>
                    <a:pt x="22" y="2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" name="Freeform 20"/>
            <p:cNvSpPr>
              <a:spLocks noEditPoints="1"/>
            </p:cNvSpPr>
            <p:nvPr/>
          </p:nvSpPr>
          <p:spPr bwMode="auto">
            <a:xfrm flipH="1">
              <a:off x="5410881" y="4327609"/>
              <a:ext cx="22383" cy="145464"/>
            </a:xfrm>
            <a:custGeom>
              <a:avLst/>
              <a:gdLst>
                <a:gd name="T0" fmla="*/ 0 w 24"/>
                <a:gd name="T1" fmla="*/ 149 h 156"/>
                <a:gd name="T2" fmla="*/ 0 w 24"/>
                <a:gd name="T3" fmla="*/ 149 h 156"/>
                <a:gd name="T4" fmla="*/ 8 w 24"/>
                <a:gd name="T5" fmla="*/ 156 h 156"/>
                <a:gd name="T6" fmla="*/ 8 w 24"/>
                <a:gd name="T7" fmla="*/ 156 h 156"/>
                <a:gd name="T8" fmla="*/ 0 w 24"/>
                <a:gd name="T9" fmla="*/ 149 h 156"/>
                <a:gd name="T10" fmla="*/ 21 w 24"/>
                <a:gd name="T11" fmla="*/ 0 h 156"/>
                <a:gd name="T12" fmla="*/ 21 w 24"/>
                <a:gd name="T13" fmla="*/ 0 h 156"/>
                <a:gd name="T14" fmla="*/ 24 w 24"/>
                <a:gd name="T15" fmla="*/ 4 h 156"/>
                <a:gd name="T16" fmla="*/ 21 w 24"/>
                <a:gd name="T17" fmla="*/ 0 h 1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" h="156">
                  <a:moveTo>
                    <a:pt x="0" y="149"/>
                  </a:moveTo>
                  <a:lnTo>
                    <a:pt x="0" y="149"/>
                  </a:lnTo>
                  <a:lnTo>
                    <a:pt x="8" y="156"/>
                  </a:lnTo>
                  <a:lnTo>
                    <a:pt x="0" y="149"/>
                  </a:lnTo>
                  <a:close/>
                  <a:moveTo>
                    <a:pt x="21" y="0"/>
                  </a:moveTo>
                  <a:lnTo>
                    <a:pt x="21" y="0"/>
                  </a:lnTo>
                  <a:lnTo>
                    <a:pt x="24" y="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Freeform 21"/>
            <p:cNvSpPr>
              <a:spLocks noEditPoints="1"/>
            </p:cNvSpPr>
            <p:nvPr/>
          </p:nvSpPr>
          <p:spPr bwMode="auto">
            <a:xfrm flipH="1">
              <a:off x="5410881" y="4327609"/>
              <a:ext cx="22383" cy="145464"/>
            </a:xfrm>
            <a:custGeom>
              <a:avLst/>
              <a:gdLst>
                <a:gd name="T0" fmla="*/ 0 w 24"/>
                <a:gd name="T1" fmla="*/ 149 h 156"/>
                <a:gd name="T2" fmla="*/ 0 w 24"/>
                <a:gd name="T3" fmla="*/ 149 h 156"/>
                <a:gd name="T4" fmla="*/ 8 w 24"/>
                <a:gd name="T5" fmla="*/ 156 h 156"/>
                <a:gd name="T6" fmla="*/ 8 w 24"/>
                <a:gd name="T7" fmla="*/ 156 h 156"/>
                <a:gd name="T8" fmla="*/ 0 w 24"/>
                <a:gd name="T9" fmla="*/ 149 h 156"/>
                <a:gd name="T10" fmla="*/ 21 w 24"/>
                <a:gd name="T11" fmla="*/ 0 h 156"/>
                <a:gd name="T12" fmla="*/ 21 w 24"/>
                <a:gd name="T13" fmla="*/ 0 h 156"/>
                <a:gd name="T14" fmla="*/ 24 w 24"/>
                <a:gd name="T15" fmla="*/ 4 h 156"/>
                <a:gd name="T16" fmla="*/ 21 w 24"/>
                <a:gd name="T17" fmla="*/ 0 h 1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" h="156">
                  <a:moveTo>
                    <a:pt x="0" y="149"/>
                  </a:moveTo>
                  <a:lnTo>
                    <a:pt x="0" y="149"/>
                  </a:lnTo>
                  <a:lnTo>
                    <a:pt x="8" y="156"/>
                  </a:lnTo>
                  <a:lnTo>
                    <a:pt x="0" y="149"/>
                  </a:lnTo>
                  <a:moveTo>
                    <a:pt x="21" y="0"/>
                  </a:moveTo>
                  <a:lnTo>
                    <a:pt x="21" y="0"/>
                  </a:lnTo>
                  <a:lnTo>
                    <a:pt x="24" y="4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22"/>
            <p:cNvSpPr/>
            <p:nvPr/>
          </p:nvSpPr>
          <p:spPr bwMode="auto">
            <a:xfrm flipH="1">
              <a:off x="5409015" y="4327609"/>
              <a:ext cx="24248" cy="145464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9 h 156"/>
                <a:gd name="T4" fmla="*/ 8 w 26"/>
                <a:gd name="T5" fmla="*/ 156 h 156"/>
                <a:gd name="T6" fmla="*/ 26 w 26"/>
                <a:gd name="T7" fmla="*/ 8 h 156"/>
                <a:gd name="T8" fmla="*/ 24 w 26"/>
                <a:gd name="T9" fmla="*/ 4 h 156"/>
                <a:gd name="T10" fmla="*/ 21 w 26"/>
                <a:gd name="T11" fmla="*/ 0 h 1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9"/>
                  </a:lnTo>
                  <a:lnTo>
                    <a:pt x="8" y="156"/>
                  </a:lnTo>
                  <a:lnTo>
                    <a:pt x="26" y="8"/>
                  </a:lnTo>
                  <a:lnTo>
                    <a:pt x="24" y="4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1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23"/>
            <p:cNvSpPr/>
            <p:nvPr/>
          </p:nvSpPr>
          <p:spPr bwMode="auto">
            <a:xfrm flipH="1">
              <a:off x="5409015" y="4327609"/>
              <a:ext cx="24248" cy="145464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9 h 156"/>
                <a:gd name="T4" fmla="*/ 8 w 26"/>
                <a:gd name="T5" fmla="*/ 156 h 156"/>
                <a:gd name="T6" fmla="*/ 26 w 26"/>
                <a:gd name="T7" fmla="*/ 8 h 156"/>
                <a:gd name="T8" fmla="*/ 24 w 26"/>
                <a:gd name="T9" fmla="*/ 4 h 156"/>
                <a:gd name="T10" fmla="*/ 21 w 26"/>
                <a:gd name="T11" fmla="*/ 0 h 1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9"/>
                  </a:lnTo>
                  <a:lnTo>
                    <a:pt x="8" y="156"/>
                  </a:lnTo>
                  <a:lnTo>
                    <a:pt x="26" y="8"/>
                  </a:lnTo>
                  <a:lnTo>
                    <a:pt x="24" y="4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24"/>
            <p:cNvSpPr>
              <a:spLocks noEditPoints="1"/>
            </p:cNvSpPr>
            <p:nvPr/>
          </p:nvSpPr>
          <p:spPr bwMode="auto">
            <a:xfrm flipH="1">
              <a:off x="5226223" y="4274459"/>
              <a:ext cx="152016" cy="22379"/>
            </a:xfrm>
            <a:custGeom>
              <a:avLst/>
              <a:gdLst>
                <a:gd name="T0" fmla="*/ 7 w 163"/>
                <a:gd name="T1" fmla="*/ 15 h 24"/>
                <a:gd name="T2" fmla="*/ 0 w 163"/>
                <a:gd name="T3" fmla="*/ 17 h 24"/>
                <a:gd name="T4" fmla="*/ 7 w 163"/>
                <a:gd name="T5" fmla="*/ 24 h 24"/>
                <a:gd name="T6" fmla="*/ 15 w 163"/>
                <a:gd name="T7" fmla="*/ 24 h 24"/>
                <a:gd name="T8" fmla="*/ 7 w 163"/>
                <a:gd name="T9" fmla="*/ 15 h 24"/>
                <a:gd name="T10" fmla="*/ 160 w 163"/>
                <a:gd name="T11" fmla="*/ 0 h 24"/>
                <a:gd name="T12" fmla="*/ 160 w 163"/>
                <a:gd name="T13" fmla="*/ 0 h 24"/>
                <a:gd name="T14" fmla="*/ 163 w 163"/>
                <a:gd name="T15" fmla="*/ 4 h 24"/>
                <a:gd name="T16" fmla="*/ 160 w 163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" h="24">
                  <a:moveTo>
                    <a:pt x="7" y="15"/>
                  </a:moveTo>
                  <a:lnTo>
                    <a:pt x="0" y="17"/>
                  </a:lnTo>
                  <a:lnTo>
                    <a:pt x="7" y="24"/>
                  </a:lnTo>
                  <a:lnTo>
                    <a:pt x="15" y="24"/>
                  </a:lnTo>
                  <a:lnTo>
                    <a:pt x="7" y="15"/>
                  </a:lnTo>
                  <a:close/>
                  <a:moveTo>
                    <a:pt x="160" y="0"/>
                  </a:moveTo>
                  <a:lnTo>
                    <a:pt x="160" y="0"/>
                  </a:lnTo>
                  <a:lnTo>
                    <a:pt x="163" y="4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25"/>
            <p:cNvSpPr>
              <a:spLocks noEditPoints="1"/>
            </p:cNvSpPr>
            <p:nvPr/>
          </p:nvSpPr>
          <p:spPr bwMode="auto">
            <a:xfrm flipH="1">
              <a:off x="5226223" y="4274459"/>
              <a:ext cx="152016" cy="22379"/>
            </a:xfrm>
            <a:custGeom>
              <a:avLst/>
              <a:gdLst>
                <a:gd name="T0" fmla="*/ 7 w 163"/>
                <a:gd name="T1" fmla="*/ 15 h 24"/>
                <a:gd name="T2" fmla="*/ 0 w 163"/>
                <a:gd name="T3" fmla="*/ 17 h 24"/>
                <a:gd name="T4" fmla="*/ 7 w 163"/>
                <a:gd name="T5" fmla="*/ 24 h 24"/>
                <a:gd name="T6" fmla="*/ 15 w 163"/>
                <a:gd name="T7" fmla="*/ 24 h 24"/>
                <a:gd name="T8" fmla="*/ 7 w 163"/>
                <a:gd name="T9" fmla="*/ 15 h 24"/>
                <a:gd name="T10" fmla="*/ 160 w 163"/>
                <a:gd name="T11" fmla="*/ 0 h 24"/>
                <a:gd name="T12" fmla="*/ 160 w 163"/>
                <a:gd name="T13" fmla="*/ 0 h 24"/>
                <a:gd name="T14" fmla="*/ 163 w 163"/>
                <a:gd name="T15" fmla="*/ 4 h 24"/>
                <a:gd name="T16" fmla="*/ 160 w 163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3" h="24">
                  <a:moveTo>
                    <a:pt x="7" y="15"/>
                  </a:moveTo>
                  <a:lnTo>
                    <a:pt x="0" y="17"/>
                  </a:lnTo>
                  <a:lnTo>
                    <a:pt x="7" y="24"/>
                  </a:lnTo>
                  <a:lnTo>
                    <a:pt x="15" y="24"/>
                  </a:lnTo>
                  <a:lnTo>
                    <a:pt x="7" y="15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63" y="4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26"/>
            <p:cNvSpPr/>
            <p:nvPr/>
          </p:nvSpPr>
          <p:spPr bwMode="auto">
            <a:xfrm flipH="1">
              <a:off x="5224358" y="4274459"/>
              <a:ext cx="147353" cy="22379"/>
            </a:xfrm>
            <a:custGeom>
              <a:avLst/>
              <a:gdLst>
                <a:gd name="T0" fmla="*/ 153 w 158"/>
                <a:gd name="T1" fmla="*/ 0 h 24"/>
                <a:gd name="T2" fmla="*/ 0 w 158"/>
                <a:gd name="T3" fmla="*/ 15 h 24"/>
                <a:gd name="T4" fmla="*/ 8 w 158"/>
                <a:gd name="T5" fmla="*/ 24 h 24"/>
                <a:gd name="T6" fmla="*/ 158 w 158"/>
                <a:gd name="T7" fmla="*/ 6 h 24"/>
                <a:gd name="T8" fmla="*/ 156 w 158"/>
                <a:gd name="T9" fmla="*/ 4 h 24"/>
                <a:gd name="T10" fmla="*/ 153 w 158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8" h="24">
                  <a:moveTo>
                    <a:pt x="153" y="0"/>
                  </a:moveTo>
                  <a:lnTo>
                    <a:pt x="0" y="15"/>
                  </a:lnTo>
                  <a:lnTo>
                    <a:pt x="8" y="24"/>
                  </a:lnTo>
                  <a:lnTo>
                    <a:pt x="158" y="6"/>
                  </a:lnTo>
                  <a:lnTo>
                    <a:pt x="156" y="4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61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27"/>
            <p:cNvSpPr/>
            <p:nvPr/>
          </p:nvSpPr>
          <p:spPr bwMode="auto">
            <a:xfrm flipH="1">
              <a:off x="5224358" y="4274459"/>
              <a:ext cx="147353" cy="22379"/>
            </a:xfrm>
            <a:custGeom>
              <a:avLst/>
              <a:gdLst>
                <a:gd name="T0" fmla="*/ 153 w 158"/>
                <a:gd name="T1" fmla="*/ 0 h 24"/>
                <a:gd name="T2" fmla="*/ 0 w 158"/>
                <a:gd name="T3" fmla="*/ 15 h 24"/>
                <a:gd name="T4" fmla="*/ 8 w 158"/>
                <a:gd name="T5" fmla="*/ 24 h 24"/>
                <a:gd name="T6" fmla="*/ 158 w 158"/>
                <a:gd name="T7" fmla="*/ 6 h 24"/>
                <a:gd name="T8" fmla="*/ 156 w 158"/>
                <a:gd name="T9" fmla="*/ 4 h 24"/>
                <a:gd name="T10" fmla="*/ 153 w 158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8" h="24">
                  <a:moveTo>
                    <a:pt x="153" y="0"/>
                  </a:moveTo>
                  <a:lnTo>
                    <a:pt x="0" y="15"/>
                  </a:lnTo>
                  <a:lnTo>
                    <a:pt x="8" y="24"/>
                  </a:lnTo>
                  <a:lnTo>
                    <a:pt x="158" y="6"/>
                  </a:lnTo>
                  <a:lnTo>
                    <a:pt x="156" y="4"/>
                  </a:lnTo>
                  <a:lnTo>
                    <a:pt x="1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28"/>
            <p:cNvSpPr>
              <a:spLocks noEditPoints="1"/>
            </p:cNvSpPr>
            <p:nvPr/>
          </p:nvSpPr>
          <p:spPr bwMode="auto">
            <a:xfrm flipH="1">
              <a:off x="5273786" y="4226903"/>
              <a:ext cx="150151" cy="22379"/>
            </a:xfrm>
            <a:custGeom>
              <a:avLst/>
              <a:gdLst>
                <a:gd name="T0" fmla="*/ 5 w 161"/>
                <a:gd name="T1" fmla="*/ 17 h 24"/>
                <a:gd name="T2" fmla="*/ 0 w 161"/>
                <a:gd name="T3" fmla="*/ 17 h 24"/>
                <a:gd name="T4" fmla="*/ 7 w 161"/>
                <a:gd name="T5" fmla="*/ 24 h 24"/>
                <a:gd name="T6" fmla="*/ 12 w 161"/>
                <a:gd name="T7" fmla="*/ 24 h 24"/>
                <a:gd name="T8" fmla="*/ 5 w 161"/>
                <a:gd name="T9" fmla="*/ 17 h 24"/>
                <a:gd name="T10" fmla="*/ 159 w 161"/>
                <a:gd name="T11" fmla="*/ 0 h 24"/>
                <a:gd name="T12" fmla="*/ 159 w 161"/>
                <a:gd name="T13" fmla="*/ 0 h 24"/>
                <a:gd name="T14" fmla="*/ 161 w 161"/>
                <a:gd name="T15" fmla="*/ 2 h 24"/>
                <a:gd name="T16" fmla="*/ 159 w 161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1" h="24">
                  <a:moveTo>
                    <a:pt x="5" y="17"/>
                  </a:moveTo>
                  <a:lnTo>
                    <a:pt x="0" y="17"/>
                  </a:lnTo>
                  <a:lnTo>
                    <a:pt x="7" y="24"/>
                  </a:lnTo>
                  <a:lnTo>
                    <a:pt x="12" y="24"/>
                  </a:lnTo>
                  <a:lnTo>
                    <a:pt x="5" y="17"/>
                  </a:lnTo>
                  <a:close/>
                  <a:moveTo>
                    <a:pt x="159" y="0"/>
                  </a:moveTo>
                  <a:lnTo>
                    <a:pt x="159" y="0"/>
                  </a:lnTo>
                  <a:lnTo>
                    <a:pt x="161" y="2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29"/>
            <p:cNvSpPr>
              <a:spLocks noEditPoints="1"/>
            </p:cNvSpPr>
            <p:nvPr/>
          </p:nvSpPr>
          <p:spPr bwMode="auto">
            <a:xfrm flipH="1">
              <a:off x="5273786" y="4226903"/>
              <a:ext cx="150151" cy="22379"/>
            </a:xfrm>
            <a:custGeom>
              <a:avLst/>
              <a:gdLst>
                <a:gd name="T0" fmla="*/ 5 w 161"/>
                <a:gd name="T1" fmla="*/ 17 h 24"/>
                <a:gd name="T2" fmla="*/ 0 w 161"/>
                <a:gd name="T3" fmla="*/ 17 h 24"/>
                <a:gd name="T4" fmla="*/ 7 w 161"/>
                <a:gd name="T5" fmla="*/ 24 h 24"/>
                <a:gd name="T6" fmla="*/ 12 w 161"/>
                <a:gd name="T7" fmla="*/ 24 h 24"/>
                <a:gd name="T8" fmla="*/ 5 w 161"/>
                <a:gd name="T9" fmla="*/ 17 h 24"/>
                <a:gd name="T10" fmla="*/ 159 w 161"/>
                <a:gd name="T11" fmla="*/ 0 h 24"/>
                <a:gd name="T12" fmla="*/ 159 w 161"/>
                <a:gd name="T13" fmla="*/ 0 h 24"/>
                <a:gd name="T14" fmla="*/ 161 w 161"/>
                <a:gd name="T15" fmla="*/ 2 h 24"/>
                <a:gd name="T16" fmla="*/ 159 w 161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1" h="24">
                  <a:moveTo>
                    <a:pt x="5" y="17"/>
                  </a:moveTo>
                  <a:lnTo>
                    <a:pt x="0" y="17"/>
                  </a:lnTo>
                  <a:lnTo>
                    <a:pt x="7" y="24"/>
                  </a:lnTo>
                  <a:lnTo>
                    <a:pt x="12" y="24"/>
                  </a:lnTo>
                  <a:lnTo>
                    <a:pt x="5" y="17"/>
                  </a:lnTo>
                  <a:moveTo>
                    <a:pt x="159" y="0"/>
                  </a:moveTo>
                  <a:lnTo>
                    <a:pt x="159" y="0"/>
                  </a:lnTo>
                  <a:lnTo>
                    <a:pt x="161" y="2"/>
                  </a:lnTo>
                  <a:lnTo>
                    <a:pt x="1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30"/>
            <p:cNvSpPr/>
            <p:nvPr/>
          </p:nvSpPr>
          <p:spPr bwMode="auto">
            <a:xfrm flipH="1">
              <a:off x="5270056" y="4226903"/>
              <a:ext cx="149218" cy="22379"/>
            </a:xfrm>
            <a:custGeom>
              <a:avLst/>
              <a:gdLst>
                <a:gd name="T0" fmla="*/ 154 w 160"/>
                <a:gd name="T1" fmla="*/ 0 h 24"/>
                <a:gd name="T2" fmla="*/ 0 w 160"/>
                <a:gd name="T3" fmla="*/ 17 h 24"/>
                <a:gd name="T4" fmla="*/ 7 w 160"/>
                <a:gd name="T5" fmla="*/ 24 h 24"/>
                <a:gd name="T6" fmla="*/ 160 w 160"/>
                <a:gd name="T7" fmla="*/ 7 h 24"/>
                <a:gd name="T8" fmla="*/ 156 w 160"/>
                <a:gd name="T9" fmla="*/ 2 h 24"/>
                <a:gd name="T10" fmla="*/ 154 w 160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0" h="24">
                  <a:moveTo>
                    <a:pt x="154" y="0"/>
                  </a:moveTo>
                  <a:lnTo>
                    <a:pt x="0" y="17"/>
                  </a:lnTo>
                  <a:lnTo>
                    <a:pt x="7" y="24"/>
                  </a:lnTo>
                  <a:lnTo>
                    <a:pt x="160" y="7"/>
                  </a:lnTo>
                  <a:lnTo>
                    <a:pt x="156" y="2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61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31"/>
            <p:cNvSpPr/>
            <p:nvPr/>
          </p:nvSpPr>
          <p:spPr bwMode="auto">
            <a:xfrm flipH="1">
              <a:off x="5270056" y="4226903"/>
              <a:ext cx="149218" cy="22379"/>
            </a:xfrm>
            <a:custGeom>
              <a:avLst/>
              <a:gdLst>
                <a:gd name="T0" fmla="*/ 154 w 160"/>
                <a:gd name="T1" fmla="*/ 0 h 24"/>
                <a:gd name="T2" fmla="*/ 0 w 160"/>
                <a:gd name="T3" fmla="*/ 17 h 24"/>
                <a:gd name="T4" fmla="*/ 7 w 160"/>
                <a:gd name="T5" fmla="*/ 24 h 24"/>
                <a:gd name="T6" fmla="*/ 160 w 160"/>
                <a:gd name="T7" fmla="*/ 7 h 24"/>
                <a:gd name="T8" fmla="*/ 156 w 160"/>
                <a:gd name="T9" fmla="*/ 2 h 24"/>
                <a:gd name="T10" fmla="*/ 154 w 160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0" h="24">
                  <a:moveTo>
                    <a:pt x="154" y="0"/>
                  </a:moveTo>
                  <a:lnTo>
                    <a:pt x="0" y="17"/>
                  </a:lnTo>
                  <a:lnTo>
                    <a:pt x="7" y="24"/>
                  </a:lnTo>
                  <a:lnTo>
                    <a:pt x="160" y="7"/>
                  </a:lnTo>
                  <a:lnTo>
                    <a:pt x="156" y="2"/>
                  </a:lnTo>
                  <a:lnTo>
                    <a:pt x="1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32"/>
            <p:cNvSpPr/>
            <p:nvPr/>
          </p:nvSpPr>
          <p:spPr bwMode="auto">
            <a:xfrm flipH="1">
              <a:off x="5329743" y="3507044"/>
              <a:ext cx="867331" cy="865323"/>
            </a:xfrm>
            <a:custGeom>
              <a:avLst/>
              <a:gdLst>
                <a:gd name="T0" fmla="*/ 81 w 507"/>
                <a:gd name="T1" fmla="*/ 31 h 506"/>
                <a:gd name="T2" fmla="*/ 81 w 507"/>
                <a:gd name="T3" fmla="*/ 31 h 506"/>
                <a:gd name="T4" fmla="*/ 0 w 507"/>
                <a:gd name="T5" fmla="*/ 0 h 506"/>
                <a:gd name="T6" fmla="*/ 37 w 507"/>
                <a:gd name="T7" fmla="*/ 79 h 506"/>
                <a:gd name="T8" fmla="*/ 37 w 507"/>
                <a:gd name="T9" fmla="*/ 79 h 506"/>
                <a:gd name="T10" fmla="*/ 888 w 507"/>
                <a:gd name="T11" fmla="*/ 928 h 506"/>
                <a:gd name="T12" fmla="*/ 930 w 507"/>
                <a:gd name="T13" fmla="*/ 884 h 506"/>
                <a:gd name="T14" fmla="*/ 81 w 507"/>
                <a:gd name="T15" fmla="*/ 31 h 5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7" h="506">
                  <a:moveTo>
                    <a:pt x="44" y="17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1" y="14"/>
                    <a:pt x="0" y="0"/>
                    <a:pt x="0" y="0"/>
                  </a:cubicBezTo>
                  <a:cubicBezTo>
                    <a:pt x="0" y="0"/>
                    <a:pt x="16" y="40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484" y="506"/>
                    <a:pt x="484" y="506"/>
                    <a:pt x="484" y="506"/>
                  </a:cubicBezTo>
                  <a:cubicBezTo>
                    <a:pt x="507" y="482"/>
                    <a:pt x="507" y="482"/>
                    <a:pt x="507" y="482"/>
                  </a:cubicBezTo>
                  <a:lnTo>
                    <a:pt x="44" y="17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dirty="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047750" y="3160768"/>
            <a:ext cx="1277843" cy="1274095"/>
            <a:chOff x="5107781" y="2781590"/>
            <a:chExt cx="1010954" cy="1007989"/>
          </a:xfrm>
        </p:grpSpPr>
        <p:sp>
          <p:nvSpPr>
            <p:cNvPr id="25" name="Freeform 5"/>
            <p:cNvSpPr/>
            <p:nvPr/>
          </p:nvSpPr>
          <p:spPr bwMode="auto">
            <a:xfrm flipH="1">
              <a:off x="5292439" y="3523828"/>
              <a:ext cx="141757" cy="265751"/>
            </a:xfrm>
            <a:custGeom>
              <a:avLst/>
              <a:gdLst>
                <a:gd name="T0" fmla="*/ 22 w 152"/>
                <a:gd name="T1" fmla="*/ 0 h 285"/>
                <a:gd name="T2" fmla="*/ 0 w 152"/>
                <a:gd name="T3" fmla="*/ 149 h 285"/>
                <a:gd name="T4" fmla="*/ 139 w 152"/>
                <a:gd name="T5" fmla="*/ 285 h 285"/>
                <a:gd name="T6" fmla="*/ 152 w 152"/>
                <a:gd name="T7" fmla="*/ 131 h 285"/>
                <a:gd name="T8" fmla="*/ 22 w 152"/>
                <a:gd name="T9" fmla="*/ 0 h 2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2" h="285">
                  <a:moveTo>
                    <a:pt x="22" y="0"/>
                  </a:moveTo>
                  <a:lnTo>
                    <a:pt x="0" y="149"/>
                  </a:lnTo>
                  <a:lnTo>
                    <a:pt x="139" y="285"/>
                  </a:lnTo>
                  <a:lnTo>
                    <a:pt x="152" y="13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8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6"/>
            <p:cNvSpPr/>
            <p:nvPr/>
          </p:nvSpPr>
          <p:spPr bwMode="auto">
            <a:xfrm flipH="1">
              <a:off x="5292439" y="3523828"/>
              <a:ext cx="141757" cy="265751"/>
            </a:xfrm>
            <a:custGeom>
              <a:avLst/>
              <a:gdLst>
                <a:gd name="T0" fmla="*/ 22 w 152"/>
                <a:gd name="T1" fmla="*/ 0 h 285"/>
                <a:gd name="T2" fmla="*/ 0 w 152"/>
                <a:gd name="T3" fmla="*/ 149 h 285"/>
                <a:gd name="T4" fmla="*/ 139 w 152"/>
                <a:gd name="T5" fmla="*/ 285 h 285"/>
                <a:gd name="T6" fmla="*/ 152 w 152"/>
                <a:gd name="T7" fmla="*/ 131 h 285"/>
                <a:gd name="T8" fmla="*/ 22 w 152"/>
                <a:gd name="T9" fmla="*/ 0 h 2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2" h="285">
                  <a:moveTo>
                    <a:pt x="22" y="0"/>
                  </a:moveTo>
                  <a:lnTo>
                    <a:pt x="0" y="149"/>
                  </a:lnTo>
                  <a:lnTo>
                    <a:pt x="139" y="285"/>
                  </a:lnTo>
                  <a:lnTo>
                    <a:pt x="152" y="131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7"/>
            <p:cNvSpPr/>
            <p:nvPr/>
          </p:nvSpPr>
          <p:spPr bwMode="auto">
            <a:xfrm flipH="1">
              <a:off x="5107781" y="3464151"/>
              <a:ext cx="266728" cy="141734"/>
            </a:xfrm>
            <a:custGeom>
              <a:avLst/>
              <a:gdLst>
                <a:gd name="T0" fmla="*/ 0 w 286"/>
                <a:gd name="T1" fmla="*/ 22 h 152"/>
                <a:gd name="T2" fmla="*/ 150 w 286"/>
                <a:gd name="T3" fmla="*/ 0 h 152"/>
                <a:gd name="T4" fmla="*/ 286 w 286"/>
                <a:gd name="T5" fmla="*/ 139 h 152"/>
                <a:gd name="T6" fmla="*/ 132 w 286"/>
                <a:gd name="T7" fmla="*/ 152 h 152"/>
                <a:gd name="T8" fmla="*/ 0 w 286"/>
                <a:gd name="T9" fmla="*/ 22 h 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6" h="152">
                  <a:moveTo>
                    <a:pt x="0" y="22"/>
                  </a:moveTo>
                  <a:lnTo>
                    <a:pt x="150" y="0"/>
                  </a:lnTo>
                  <a:lnTo>
                    <a:pt x="286" y="139"/>
                  </a:lnTo>
                  <a:lnTo>
                    <a:pt x="132" y="15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08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8"/>
            <p:cNvSpPr/>
            <p:nvPr/>
          </p:nvSpPr>
          <p:spPr bwMode="auto">
            <a:xfrm flipH="1">
              <a:off x="5107781" y="3464151"/>
              <a:ext cx="266728" cy="141734"/>
            </a:xfrm>
            <a:custGeom>
              <a:avLst/>
              <a:gdLst>
                <a:gd name="T0" fmla="*/ 0 w 286"/>
                <a:gd name="T1" fmla="*/ 22 h 152"/>
                <a:gd name="T2" fmla="*/ 150 w 286"/>
                <a:gd name="T3" fmla="*/ 0 h 152"/>
                <a:gd name="T4" fmla="*/ 286 w 286"/>
                <a:gd name="T5" fmla="*/ 139 h 152"/>
                <a:gd name="T6" fmla="*/ 132 w 286"/>
                <a:gd name="T7" fmla="*/ 152 h 152"/>
                <a:gd name="T8" fmla="*/ 0 w 286"/>
                <a:gd name="T9" fmla="*/ 22 h 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6" h="152">
                  <a:moveTo>
                    <a:pt x="0" y="22"/>
                  </a:moveTo>
                  <a:lnTo>
                    <a:pt x="150" y="0"/>
                  </a:lnTo>
                  <a:lnTo>
                    <a:pt x="286" y="139"/>
                  </a:lnTo>
                  <a:lnTo>
                    <a:pt x="132" y="152"/>
                  </a:lnTo>
                  <a:lnTo>
                    <a:pt x="0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9"/>
            <p:cNvSpPr/>
            <p:nvPr/>
          </p:nvSpPr>
          <p:spPr bwMode="auto">
            <a:xfrm flipH="1">
              <a:off x="5191716" y="3501449"/>
              <a:ext cx="148286" cy="22379"/>
            </a:xfrm>
            <a:custGeom>
              <a:avLst/>
              <a:gdLst>
                <a:gd name="T0" fmla="*/ 154 w 159"/>
                <a:gd name="T1" fmla="*/ 0 h 24"/>
                <a:gd name="T2" fmla="*/ 0 w 159"/>
                <a:gd name="T3" fmla="*/ 17 h 24"/>
                <a:gd name="T4" fmla="*/ 7 w 159"/>
                <a:gd name="T5" fmla="*/ 24 h 24"/>
                <a:gd name="T6" fmla="*/ 159 w 159"/>
                <a:gd name="T7" fmla="*/ 8 h 24"/>
                <a:gd name="T8" fmla="*/ 154 w 159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9" h="24">
                  <a:moveTo>
                    <a:pt x="154" y="0"/>
                  </a:moveTo>
                  <a:lnTo>
                    <a:pt x="0" y="17"/>
                  </a:lnTo>
                  <a:lnTo>
                    <a:pt x="7" y="24"/>
                  </a:lnTo>
                  <a:lnTo>
                    <a:pt x="159" y="8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61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10"/>
            <p:cNvSpPr/>
            <p:nvPr/>
          </p:nvSpPr>
          <p:spPr bwMode="auto">
            <a:xfrm flipH="1">
              <a:off x="5191716" y="3501449"/>
              <a:ext cx="148286" cy="22379"/>
            </a:xfrm>
            <a:custGeom>
              <a:avLst/>
              <a:gdLst>
                <a:gd name="T0" fmla="*/ 154 w 159"/>
                <a:gd name="T1" fmla="*/ 0 h 24"/>
                <a:gd name="T2" fmla="*/ 0 w 159"/>
                <a:gd name="T3" fmla="*/ 17 h 24"/>
                <a:gd name="T4" fmla="*/ 7 w 159"/>
                <a:gd name="T5" fmla="*/ 24 h 24"/>
                <a:gd name="T6" fmla="*/ 159 w 159"/>
                <a:gd name="T7" fmla="*/ 8 h 24"/>
                <a:gd name="T8" fmla="*/ 154 w 159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9" h="24">
                  <a:moveTo>
                    <a:pt x="154" y="0"/>
                  </a:moveTo>
                  <a:lnTo>
                    <a:pt x="0" y="17"/>
                  </a:lnTo>
                  <a:lnTo>
                    <a:pt x="7" y="24"/>
                  </a:lnTo>
                  <a:lnTo>
                    <a:pt x="159" y="8"/>
                  </a:lnTo>
                  <a:lnTo>
                    <a:pt x="1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11"/>
            <p:cNvSpPr/>
            <p:nvPr/>
          </p:nvSpPr>
          <p:spPr bwMode="auto">
            <a:xfrm flipH="1">
              <a:off x="5251404" y="2781590"/>
              <a:ext cx="867331" cy="864391"/>
            </a:xfrm>
            <a:custGeom>
              <a:avLst/>
              <a:gdLst>
                <a:gd name="T0" fmla="*/ 79 w 507"/>
                <a:gd name="T1" fmla="*/ 31 h 505"/>
                <a:gd name="T2" fmla="*/ 79 w 507"/>
                <a:gd name="T3" fmla="*/ 31 h 505"/>
                <a:gd name="T4" fmla="*/ 0 w 507"/>
                <a:gd name="T5" fmla="*/ 0 h 505"/>
                <a:gd name="T6" fmla="*/ 35 w 507"/>
                <a:gd name="T7" fmla="*/ 79 h 505"/>
                <a:gd name="T8" fmla="*/ 35 w 507"/>
                <a:gd name="T9" fmla="*/ 79 h 505"/>
                <a:gd name="T10" fmla="*/ 886 w 507"/>
                <a:gd name="T11" fmla="*/ 927 h 505"/>
                <a:gd name="T12" fmla="*/ 930 w 507"/>
                <a:gd name="T13" fmla="*/ 885 h 505"/>
                <a:gd name="T14" fmla="*/ 79 w 507"/>
                <a:gd name="T15" fmla="*/ 31 h 5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7" h="505">
                  <a:moveTo>
                    <a:pt x="43" y="17"/>
                  </a:moveTo>
                  <a:cubicBezTo>
                    <a:pt x="43" y="17"/>
                    <a:pt x="43" y="17"/>
                    <a:pt x="43" y="17"/>
                  </a:cubicBezTo>
                  <a:cubicBezTo>
                    <a:pt x="40" y="14"/>
                    <a:pt x="0" y="0"/>
                    <a:pt x="0" y="0"/>
                  </a:cubicBezTo>
                  <a:cubicBezTo>
                    <a:pt x="0" y="0"/>
                    <a:pt x="15" y="40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483" y="505"/>
                    <a:pt x="483" y="505"/>
                    <a:pt x="483" y="505"/>
                  </a:cubicBezTo>
                  <a:cubicBezTo>
                    <a:pt x="507" y="482"/>
                    <a:pt x="507" y="482"/>
                    <a:pt x="507" y="482"/>
                  </a:cubicBezTo>
                  <a:cubicBezTo>
                    <a:pt x="43" y="17"/>
                    <a:pt x="43" y="17"/>
                    <a:pt x="43" y="17"/>
                  </a:cubicBezTo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33"/>
            <p:cNvSpPr/>
            <p:nvPr/>
          </p:nvSpPr>
          <p:spPr bwMode="auto">
            <a:xfrm flipH="1">
              <a:off x="5372643" y="3562059"/>
              <a:ext cx="24248" cy="145464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8 h 156"/>
                <a:gd name="T4" fmla="*/ 7 w 26"/>
                <a:gd name="T5" fmla="*/ 156 h 156"/>
                <a:gd name="T6" fmla="*/ 26 w 26"/>
                <a:gd name="T7" fmla="*/ 7 h 156"/>
                <a:gd name="T8" fmla="*/ 24 w 26"/>
                <a:gd name="T9" fmla="*/ 1 h 156"/>
                <a:gd name="T10" fmla="*/ 20 w 26"/>
                <a:gd name="T11" fmla="*/ 0 h 1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8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4" y="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61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34"/>
            <p:cNvSpPr/>
            <p:nvPr/>
          </p:nvSpPr>
          <p:spPr bwMode="auto">
            <a:xfrm flipH="1">
              <a:off x="5372643" y="3562059"/>
              <a:ext cx="24248" cy="145464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8 h 156"/>
                <a:gd name="T4" fmla="*/ 7 w 26"/>
                <a:gd name="T5" fmla="*/ 156 h 156"/>
                <a:gd name="T6" fmla="*/ 26 w 26"/>
                <a:gd name="T7" fmla="*/ 7 h 156"/>
                <a:gd name="T8" fmla="*/ 24 w 26"/>
                <a:gd name="T9" fmla="*/ 1 h 156"/>
                <a:gd name="T10" fmla="*/ 20 w 26"/>
                <a:gd name="T11" fmla="*/ 0 h 1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8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4" y="1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35"/>
            <p:cNvSpPr/>
            <p:nvPr/>
          </p:nvSpPr>
          <p:spPr bwMode="auto">
            <a:xfrm flipH="1">
              <a:off x="5374509" y="3562059"/>
              <a:ext cx="3730" cy="932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4 w 4"/>
                <a:gd name="T5" fmla="*/ 1 h 1"/>
                <a:gd name="T6" fmla="*/ 0 w 4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36"/>
            <p:cNvSpPr/>
            <p:nvPr/>
          </p:nvSpPr>
          <p:spPr bwMode="auto">
            <a:xfrm flipH="1">
              <a:off x="5374509" y="3562059"/>
              <a:ext cx="3730" cy="932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4 w 4"/>
                <a:gd name="T5" fmla="*/ 1 h 1"/>
                <a:gd name="T6" fmla="*/ 0 w 4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37"/>
            <p:cNvSpPr/>
            <p:nvPr/>
          </p:nvSpPr>
          <p:spPr bwMode="auto">
            <a:xfrm flipH="1">
              <a:off x="5347463" y="3741092"/>
              <a:ext cx="6528" cy="7460"/>
            </a:xfrm>
            <a:custGeom>
              <a:avLst/>
              <a:gdLst>
                <a:gd name="T0" fmla="*/ 0 w 7"/>
                <a:gd name="T1" fmla="*/ 0 h 8"/>
                <a:gd name="T2" fmla="*/ 0 w 7"/>
                <a:gd name="T3" fmla="*/ 0 h 8"/>
                <a:gd name="T4" fmla="*/ 7 w 7"/>
                <a:gd name="T5" fmla="*/ 8 h 8"/>
                <a:gd name="T6" fmla="*/ 7 w 7"/>
                <a:gd name="T7" fmla="*/ 8 h 8"/>
                <a:gd name="T8" fmla="*/ 0 w 7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lnTo>
                    <a:pt x="0" y="0"/>
                  </a:lnTo>
                  <a:lnTo>
                    <a:pt x="7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38"/>
            <p:cNvSpPr/>
            <p:nvPr/>
          </p:nvSpPr>
          <p:spPr bwMode="auto">
            <a:xfrm flipH="1">
              <a:off x="5347463" y="3741092"/>
              <a:ext cx="6528" cy="7460"/>
            </a:xfrm>
            <a:custGeom>
              <a:avLst/>
              <a:gdLst>
                <a:gd name="T0" fmla="*/ 0 w 7"/>
                <a:gd name="T1" fmla="*/ 0 h 8"/>
                <a:gd name="T2" fmla="*/ 0 w 7"/>
                <a:gd name="T3" fmla="*/ 0 h 8"/>
                <a:gd name="T4" fmla="*/ 7 w 7"/>
                <a:gd name="T5" fmla="*/ 8 h 8"/>
                <a:gd name="T6" fmla="*/ 7 w 7"/>
                <a:gd name="T7" fmla="*/ 8 h 8"/>
                <a:gd name="T8" fmla="*/ 0 w 7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0" y="0"/>
                  </a:moveTo>
                  <a:lnTo>
                    <a:pt x="0" y="0"/>
                  </a:lnTo>
                  <a:lnTo>
                    <a:pt x="7" y="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39"/>
            <p:cNvSpPr/>
            <p:nvPr/>
          </p:nvSpPr>
          <p:spPr bwMode="auto">
            <a:xfrm flipH="1">
              <a:off x="5329743" y="3603087"/>
              <a:ext cx="24248" cy="145464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8 h 156"/>
                <a:gd name="T4" fmla="*/ 7 w 26"/>
                <a:gd name="T5" fmla="*/ 156 h 156"/>
                <a:gd name="T6" fmla="*/ 26 w 26"/>
                <a:gd name="T7" fmla="*/ 7 h 156"/>
                <a:gd name="T8" fmla="*/ 22 w 26"/>
                <a:gd name="T9" fmla="*/ 3 h 156"/>
                <a:gd name="T10" fmla="*/ 20 w 26"/>
                <a:gd name="T11" fmla="*/ 0 h 1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8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2" y="3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61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40"/>
            <p:cNvSpPr/>
            <p:nvPr/>
          </p:nvSpPr>
          <p:spPr bwMode="auto">
            <a:xfrm flipH="1">
              <a:off x="5329743" y="3603087"/>
              <a:ext cx="24248" cy="145464"/>
            </a:xfrm>
            <a:custGeom>
              <a:avLst/>
              <a:gdLst>
                <a:gd name="T0" fmla="*/ 20 w 26"/>
                <a:gd name="T1" fmla="*/ 0 h 156"/>
                <a:gd name="T2" fmla="*/ 0 w 26"/>
                <a:gd name="T3" fmla="*/ 148 h 156"/>
                <a:gd name="T4" fmla="*/ 7 w 26"/>
                <a:gd name="T5" fmla="*/ 156 h 156"/>
                <a:gd name="T6" fmla="*/ 26 w 26"/>
                <a:gd name="T7" fmla="*/ 7 h 156"/>
                <a:gd name="T8" fmla="*/ 22 w 26"/>
                <a:gd name="T9" fmla="*/ 3 h 156"/>
                <a:gd name="T10" fmla="*/ 20 w 26"/>
                <a:gd name="T11" fmla="*/ 0 h 1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56">
                  <a:moveTo>
                    <a:pt x="20" y="0"/>
                  </a:moveTo>
                  <a:lnTo>
                    <a:pt x="0" y="148"/>
                  </a:lnTo>
                  <a:lnTo>
                    <a:pt x="7" y="156"/>
                  </a:lnTo>
                  <a:lnTo>
                    <a:pt x="26" y="7"/>
                  </a:lnTo>
                  <a:lnTo>
                    <a:pt x="22" y="3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41"/>
            <p:cNvSpPr/>
            <p:nvPr/>
          </p:nvSpPr>
          <p:spPr bwMode="auto">
            <a:xfrm flipH="1">
              <a:off x="5333474" y="3603087"/>
              <a:ext cx="1865" cy="2797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0 w 2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42"/>
            <p:cNvSpPr/>
            <p:nvPr/>
          </p:nvSpPr>
          <p:spPr bwMode="auto">
            <a:xfrm flipH="1">
              <a:off x="5333474" y="3603087"/>
              <a:ext cx="1865" cy="2797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2 w 2"/>
                <a:gd name="T5" fmla="*/ 3 h 3"/>
                <a:gd name="T6" fmla="*/ 0 w 2"/>
                <a:gd name="T7" fmla="*/ 0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lnTo>
                    <a:pt x="0" y="0"/>
                  </a:lnTo>
                  <a:lnTo>
                    <a:pt x="2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43"/>
            <p:cNvSpPr>
              <a:spLocks noEditPoints="1"/>
            </p:cNvSpPr>
            <p:nvPr/>
          </p:nvSpPr>
          <p:spPr bwMode="auto">
            <a:xfrm flipH="1">
              <a:off x="5148816" y="3549937"/>
              <a:ext cx="145488" cy="22379"/>
            </a:xfrm>
            <a:custGeom>
              <a:avLst/>
              <a:gdLst>
                <a:gd name="T0" fmla="*/ 0 w 156"/>
                <a:gd name="T1" fmla="*/ 14 h 24"/>
                <a:gd name="T2" fmla="*/ 0 w 156"/>
                <a:gd name="T3" fmla="*/ 14 h 24"/>
                <a:gd name="T4" fmla="*/ 7 w 156"/>
                <a:gd name="T5" fmla="*/ 24 h 24"/>
                <a:gd name="T6" fmla="*/ 9 w 156"/>
                <a:gd name="T7" fmla="*/ 24 h 24"/>
                <a:gd name="T8" fmla="*/ 0 w 156"/>
                <a:gd name="T9" fmla="*/ 14 h 24"/>
                <a:gd name="T10" fmla="*/ 152 w 156"/>
                <a:gd name="T11" fmla="*/ 0 h 24"/>
                <a:gd name="T12" fmla="*/ 152 w 156"/>
                <a:gd name="T13" fmla="*/ 0 h 24"/>
                <a:gd name="T14" fmla="*/ 156 w 156"/>
                <a:gd name="T15" fmla="*/ 2 h 24"/>
                <a:gd name="T16" fmla="*/ 152 w 156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6" h="24">
                  <a:moveTo>
                    <a:pt x="0" y="14"/>
                  </a:moveTo>
                  <a:lnTo>
                    <a:pt x="0" y="14"/>
                  </a:lnTo>
                  <a:lnTo>
                    <a:pt x="7" y="24"/>
                  </a:lnTo>
                  <a:lnTo>
                    <a:pt x="9" y="24"/>
                  </a:lnTo>
                  <a:lnTo>
                    <a:pt x="0" y="14"/>
                  </a:lnTo>
                  <a:close/>
                  <a:moveTo>
                    <a:pt x="152" y="0"/>
                  </a:moveTo>
                  <a:lnTo>
                    <a:pt x="152" y="0"/>
                  </a:lnTo>
                  <a:lnTo>
                    <a:pt x="156" y="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44"/>
            <p:cNvSpPr>
              <a:spLocks noEditPoints="1"/>
            </p:cNvSpPr>
            <p:nvPr/>
          </p:nvSpPr>
          <p:spPr bwMode="auto">
            <a:xfrm flipH="1">
              <a:off x="5148816" y="3549937"/>
              <a:ext cx="145488" cy="22379"/>
            </a:xfrm>
            <a:custGeom>
              <a:avLst/>
              <a:gdLst>
                <a:gd name="T0" fmla="*/ 0 w 156"/>
                <a:gd name="T1" fmla="*/ 14 h 24"/>
                <a:gd name="T2" fmla="*/ 0 w 156"/>
                <a:gd name="T3" fmla="*/ 14 h 24"/>
                <a:gd name="T4" fmla="*/ 7 w 156"/>
                <a:gd name="T5" fmla="*/ 24 h 24"/>
                <a:gd name="T6" fmla="*/ 9 w 156"/>
                <a:gd name="T7" fmla="*/ 24 h 24"/>
                <a:gd name="T8" fmla="*/ 0 w 156"/>
                <a:gd name="T9" fmla="*/ 14 h 24"/>
                <a:gd name="T10" fmla="*/ 152 w 156"/>
                <a:gd name="T11" fmla="*/ 0 h 24"/>
                <a:gd name="T12" fmla="*/ 152 w 156"/>
                <a:gd name="T13" fmla="*/ 0 h 24"/>
                <a:gd name="T14" fmla="*/ 156 w 156"/>
                <a:gd name="T15" fmla="*/ 2 h 24"/>
                <a:gd name="T16" fmla="*/ 152 w 156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6" h="24">
                  <a:moveTo>
                    <a:pt x="0" y="14"/>
                  </a:moveTo>
                  <a:lnTo>
                    <a:pt x="0" y="14"/>
                  </a:lnTo>
                  <a:lnTo>
                    <a:pt x="7" y="24"/>
                  </a:lnTo>
                  <a:lnTo>
                    <a:pt x="9" y="24"/>
                  </a:lnTo>
                  <a:lnTo>
                    <a:pt x="0" y="14"/>
                  </a:lnTo>
                  <a:moveTo>
                    <a:pt x="152" y="0"/>
                  </a:moveTo>
                  <a:lnTo>
                    <a:pt x="152" y="0"/>
                  </a:lnTo>
                  <a:lnTo>
                    <a:pt x="156" y="2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45"/>
            <p:cNvSpPr/>
            <p:nvPr/>
          </p:nvSpPr>
          <p:spPr bwMode="auto">
            <a:xfrm flipH="1">
              <a:off x="5145086" y="3549937"/>
              <a:ext cx="149218" cy="22379"/>
            </a:xfrm>
            <a:custGeom>
              <a:avLst/>
              <a:gdLst>
                <a:gd name="T0" fmla="*/ 152 w 160"/>
                <a:gd name="T1" fmla="*/ 0 h 24"/>
                <a:gd name="T2" fmla="*/ 0 w 160"/>
                <a:gd name="T3" fmla="*/ 14 h 24"/>
                <a:gd name="T4" fmla="*/ 9 w 160"/>
                <a:gd name="T5" fmla="*/ 24 h 24"/>
                <a:gd name="T6" fmla="*/ 160 w 160"/>
                <a:gd name="T7" fmla="*/ 5 h 24"/>
                <a:gd name="T8" fmla="*/ 156 w 160"/>
                <a:gd name="T9" fmla="*/ 2 h 24"/>
                <a:gd name="T10" fmla="*/ 152 w 160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0" h="24">
                  <a:moveTo>
                    <a:pt x="152" y="0"/>
                  </a:moveTo>
                  <a:lnTo>
                    <a:pt x="0" y="14"/>
                  </a:lnTo>
                  <a:lnTo>
                    <a:pt x="9" y="24"/>
                  </a:lnTo>
                  <a:lnTo>
                    <a:pt x="160" y="5"/>
                  </a:lnTo>
                  <a:lnTo>
                    <a:pt x="156" y="2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61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46"/>
            <p:cNvSpPr/>
            <p:nvPr/>
          </p:nvSpPr>
          <p:spPr bwMode="auto">
            <a:xfrm flipH="1">
              <a:off x="5145086" y="3549937"/>
              <a:ext cx="149218" cy="22379"/>
            </a:xfrm>
            <a:custGeom>
              <a:avLst/>
              <a:gdLst>
                <a:gd name="T0" fmla="*/ 152 w 160"/>
                <a:gd name="T1" fmla="*/ 0 h 24"/>
                <a:gd name="T2" fmla="*/ 0 w 160"/>
                <a:gd name="T3" fmla="*/ 14 h 24"/>
                <a:gd name="T4" fmla="*/ 9 w 160"/>
                <a:gd name="T5" fmla="*/ 24 h 24"/>
                <a:gd name="T6" fmla="*/ 160 w 160"/>
                <a:gd name="T7" fmla="*/ 5 h 24"/>
                <a:gd name="T8" fmla="*/ 156 w 160"/>
                <a:gd name="T9" fmla="*/ 2 h 24"/>
                <a:gd name="T10" fmla="*/ 152 w 160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0" h="24">
                  <a:moveTo>
                    <a:pt x="152" y="0"/>
                  </a:moveTo>
                  <a:lnTo>
                    <a:pt x="0" y="14"/>
                  </a:lnTo>
                  <a:lnTo>
                    <a:pt x="9" y="24"/>
                  </a:lnTo>
                  <a:lnTo>
                    <a:pt x="160" y="5"/>
                  </a:lnTo>
                  <a:lnTo>
                    <a:pt x="156" y="2"/>
                  </a:lnTo>
                  <a:lnTo>
                    <a:pt x="15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47"/>
            <p:cNvSpPr/>
            <p:nvPr/>
          </p:nvSpPr>
          <p:spPr bwMode="auto">
            <a:xfrm flipH="1">
              <a:off x="5287776" y="3562992"/>
              <a:ext cx="11191" cy="9325"/>
            </a:xfrm>
            <a:custGeom>
              <a:avLst/>
              <a:gdLst>
                <a:gd name="T0" fmla="*/ 5 w 12"/>
                <a:gd name="T1" fmla="*/ 0 h 10"/>
                <a:gd name="T2" fmla="*/ 0 w 12"/>
                <a:gd name="T3" fmla="*/ 2 h 10"/>
                <a:gd name="T4" fmla="*/ 7 w 12"/>
                <a:gd name="T5" fmla="*/ 10 h 10"/>
                <a:gd name="T6" fmla="*/ 12 w 12"/>
                <a:gd name="T7" fmla="*/ 10 h 10"/>
                <a:gd name="T8" fmla="*/ 5 w 12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10">
                  <a:moveTo>
                    <a:pt x="5" y="0"/>
                  </a:moveTo>
                  <a:lnTo>
                    <a:pt x="0" y="2"/>
                  </a:lnTo>
                  <a:lnTo>
                    <a:pt x="7" y="10"/>
                  </a:lnTo>
                  <a:lnTo>
                    <a:pt x="12" y="1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30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48"/>
            <p:cNvSpPr/>
            <p:nvPr/>
          </p:nvSpPr>
          <p:spPr bwMode="auto">
            <a:xfrm flipH="1">
              <a:off x="5287776" y="3562992"/>
              <a:ext cx="11191" cy="9325"/>
            </a:xfrm>
            <a:custGeom>
              <a:avLst/>
              <a:gdLst>
                <a:gd name="T0" fmla="*/ 5 w 12"/>
                <a:gd name="T1" fmla="*/ 0 h 10"/>
                <a:gd name="T2" fmla="*/ 0 w 12"/>
                <a:gd name="T3" fmla="*/ 2 h 10"/>
                <a:gd name="T4" fmla="*/ 7 w 12"/>
                <a:gd name="T5" fmla="*/ 10 h 10"/>
                <a:gd name="T6" fmla="*/ 12 w 12"/>
                <a:gd name="T7" fmla="*/ 10 h 10"/>
                <a:gd name="T8" fmla="*/ 5 w 12"/>
                <a:gd name="T9" fmla="*/ 0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10">
                  <a:moveTo>
                    <a:pt x="5" y="0"/>
                  </a:moveTo>
                  <a:lnTo>
                    <a:pt x="0" y="2"/>
                  </a:lnTo>
                  <a:lnTo>
                    <a:pt x="7" y="10"/>
                  </a:lnTo>
                  <a:lnTo>
                    <a:pt x="12" y="10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305904" y="4712139"/>
            <a:ext cx="1277841" cy="1276452"/>
            <a:chOff x="6073970" y="3409136"/>
            <a:chExt cx="1010953" cy="1009854"/>
          </a:xfrm>
        </p:grpSpPr>
        <p:sp>
          <p:nvSpPr>
            <p:cNvPr id="49" name="Freeform 49"/>
            <p:cNvSpPr/>
            <p:nvPr/>
          </p:nvSpPr>
          <p:spPr bwMode="auto">
            <a:xfrm flipH="1">
              <a:off x="6259560" y="4151374"/>
              <a:ext cx="141757" cy="267616"/>
            </a:xfrm>
            <a:custGeom>
              <a:avLst/>
              <a:gdLst>
                <a:gd name="T0" fmla="*/ 22 w 152"/>
                <a:gd name="T1" fmla="*/ 0 h 287"/>
                <a:gd name="T2" fmla="*/ 0 w 152"/>
                <a:gd name="T3" fmla="*/ 149 h 287"/>
                <a:gd name="T4" fmla="*/ 140 w 152"/>
                <a:gd name="T5" fmla="*/ 287 h 287"/>
                <a:gd name="T6" fmla="*/ 152 w 152"/>
                <a:gd name="T7" fmla="*/ 132 h 287"/>
                <a:gd name="T8" fmla="*/ 22 w 152"/>
                <a:gd name="T9" fmla="*/ 0 h 2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2" h="287">
                  <a:moveTo>
                    <a:pt x="22" y="0"/>
                  </a:moveTo>
                  <a:lnTo>
                    <a:pt x="0" y="149"/>
                  </a:lnTo>
                  <a:lnTo>
                    <a:pt x="140" y="287"/>
                  </a:lnTo>
                  <a:lnTo>
                    <a:pt x="152" y="13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008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50"/>
            <p:cNvSpPr/>
            <p:nvPr/>
          </p:nvSpPr>
          <p:spPr bwMode="auto">
            <a:xfrm flipH="1">
              <a:off x="6259560" y="4151374"/>
              <a:ext cx="141757" cy="267616"/>
            </a:xfrm>
            <a:custGeom>
              <a:avLst/>
              <a:gdLst>
                <a:gd name="T0" fmla="*/ 22 w 152"/>
                <a:gd name="T1" fmla="*/ 0 h 287"/>
                <a:gd name="T2" fmla="*/ 0 w 152"/>
                <a:gd name="T3" fmla="*/ 149 h 287"/>
                <a:gd name="T4" fmla="*/ 140 w 152"/>
                <a:gd name="T5" fmla="*/ 287 h 287"/>
                <a:gd name="T6" fmla="*/ 152 w 152"/>
                <a:gd name="T7" fmla="*/ 132 h 287"/>
                <a:gd name="T8" fmla="*/ 22 w 152"/>
                <a:gd name="T9" fmla="*/ 0 h 28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2" h="287">
                  <a:moveTo>
                    <a:pt x="22" y="0"/>
                  </a:moveTo>
                  <a:lnTo>
                    <a:pt x="0" y="149"/>
                  </a:lnTo>
                  <a:lnTo>
                    <a:pt x="140" y="287"/>
                  </a:lnTo>
                  <a:lnTo>
                    <a:pt x="152" y="132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51"/>
            <p:cNvSpPr/>
            <p:nvPr/>
          </p:nvSpPr>
          <p:spPr bwMode="auto">
            <a:xfrm flipH="1">
              <a:off x="6073970" y="4091697"/>
              <a:ext cx="267660" cy="141734"/>
            </a:xfrm>
            <a:custGeom>
              <a:avLst/>
              <a:gdLst>
                <a:gd name="T0" fmla="*/ 0 w 287"/>
                <a:gd name="T1" fmla="*/ 22 h 152"/>
                <a:gd name="T2" fmla="*/ 151 w 287"/>
                <a:gd name="T3" fmla="*/ 0 h 152"/>
                <a:gd name="T4" fmla="*/ 287 w 287"/>
                <a:gd name="T5" fmla="*/ 140 h 152"/>
                <a:gd name="T6" fmla="*/ 133 w 287"/>
                <a:gd name="T7" fmla="*/ 152 h 152"/>
                <a:gd name="T8" fmla="*/ 0 w 287"/>
                <a:gd name="T9" fmla="*/ 22 h 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7" h="152">
                  <a:moveTo>
                    <a:pt x="0" y="22"/>
                  </a:moveTo>
                  <a:lnTo>
                    <a:pt x="151" y="0"/>
                  </a:lnTo>
                  <a:lnTo>
                    <a:pt x="287" y="140"/>
                  </a:lnTo>
                  <a:lnTo>
                    <a:pt x="133" y="15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008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52"/>
            <p:cNvSpPr/>
            <p:nvPr/>
          </p:nvSpPr>
          <p:spPr bwMode="auto">
            <a:xfrm flipH="1">
              <a:off x="6073970" y="4091697"/>
              <a:ext cx="267660" cy="141734"/>
            </a:xfrm>
            <a:custGeom>
              <a:avLst/>
              <a:gdLst>
                <a:gd name="T0" fmla="*/ 0 w 287"/>
                <a:gd name="T1" fmla="*/ 22 h 152"/>
                <a:gd name="T2" fmla="*/ 151 w 287"/>
                <a:gd name="T3" fmla="*/ 0 h 152"/>
                <a:gd name="T4" fmla="*/ 287 w 287"/>
                <a:gd name="T5" fmla="*/ 140 h 152"/>
                <a:gd name="T6" fmla="*/ 133 w 287"/>
                <a:gd name="T7" fmla="*/ 152 h 152"/>
                <a:gd name="T8" fmla="*/ 0 w 287"/>
                <a:gd name="T9" fmla="*/ 22 h 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7" h="152">
                  <a:moveTo>
                    <a:pt x="0" y="22"/>
                  </a:moveTo>
                  <a:lnTo>
                    <a:pt x="151" y="0"/>
                  </a:lnTo>
                  <a:lnTo>
                    <a:pt x="287" y="140"/>
                  </a:lnTo>
                  <a:lnTo>
                    <a:pt x="133" y="152"/>
                  </a:lnTo>
                  <a:lnTo>
                    <a:pt x="0" y="2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53"/>
            <p:cNvSpPr/>
            <p:nvPr/>
          </p:nvSpPr>
          <p:spPr bwMode="auto">
            <a:xfrm flipH="1">
              <a:off x="6342563" y="4189605"/>
              <a:ext cx="0" cy="186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54"/>
            <p:cNvSpPr/>
            <p:nvPr/>
          </p:nvSpPr>
          <p:spPr bwMode="auto">
            <a:xfrm flipH="1">
              <a:off x="6342563" y="4189605"/>
              <a:ext cx="0" cy="186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Freeform 55"/>
            <p:cNvSpPr/>
            <p:nvPr/>
          </p:nvSpPr>
          <p:spPr bwMode="auto">
            <a:xfrm flipH="1">
              <a:off x="6337899" y="4189605"/>
              <a:ext cx="24248" cy="145464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8 h 156"/>
                <a:gd name="T4" fmla="*/ 8 w 26"/>
                <a:gd name="T5" fmla="*/ 156 h 156"/>
                <a:gd name="T6" fmla="*/ 26 w 26"/>
                <a:gd name="T7" fmla="*/ 7 h 156"/>
                <a:gd name="T8" fmla="*/ 21 w 26"/>
                <a:gd name="T9" fmla="*/ 2 h 156"/>
                <a:gd name="T10" fmla="*/ 21 w 26"/>
                <a:gd name="T11" fmla="*/ 0 h 1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26" y="7"/>
                  </a:lnTo>
                  <a:lnTo>
                    <a:pt x="21" y="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1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56"/>
            <p:cNvSpPr/>
            <p:nvPr/>
          </p:nvSpPr>
          <p:spPr bwMode="auto">
            <a:xfrm flipH="1">
              <a:off x="6337899" y="4189605"/>
              <a:ext cx="24248" cy="145464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8 h 156"/>
                <a:gd name="T4" fmla="*/ 8 w 26"/>
                <a:gd name="T5" fmla="*/ 156 h 156"/>
                <a:gd name="T6" fmla="*/ 26 w 26"/>
                <a:gd name="T7" fmla="*/ 7 h 156"/>
                <a:gd name="T8" fmla="*/ 21 w 26"/>
                <a:gd name="T9" fmla="*/ 2 h 156"/>
                <a:gd name="T10" fmla="*/ 21 w 26"/>
                <a:gd name="T11" fmla="*/ 0 h 1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26" y="7"/>
                  </a:lnTo>
                  <a:lnTo>
                    <a:pt x="21" y="2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57"/>
            <p:cNvSpPr>
              <a:spLocks noEditPoints="1"/>
            </p:cNvSpPr>
            <p:nvPr/>
          </p:nvSpPr>
          <p:spPr bwMode="auto">
            <a:xfrm flipH="1">
              <a:off x="6300595" y="4230633"/>
              <a:ext cx="20518" cy="145464"/>
            </a:xfrm>
            <a:custGeom>
              <a:avLst/>
              <a:gdLst>
                <a:gd name="T0" fmla="*/ 0 w 22"/>
                <a:gd name="T1" fmla="*/ 148 h 156"/>
                <a:gd name="T2" fmla="*/ 0 w 22"/>
                <a:gd name="T3" fmla="*/ 148 h 156"/>
                <a:gd name="T4" fmla="*/ 8 w 22"/>
                <a:gd name="T5" fmla="*/ 156 h 156"/>
                <a:gd name="T6" fmla="*/ 8 w 22"/>
                <a:gd name="T7" fmla="*/ 156 h 156"/>
                <a:gd name="T8" fmla="*/ 0 w 22"/>
                <a:gd name="T9" fmla="*/ 148 h 156"/>
                <a:gd name="T10" fmla="*/ 21 w 22"/>
                <a:gd name="T11" fmla="*/ 0 h 156"/>
                <a:gd name="T12" fmla="*/ 21 w 22"/>
                <a:gd name="T13" fmla="*/ 0 h 156"/>
                <a:gd name="T14" fmla="*/ 22 w 22"/>
                <a:gd name="T15" fmla="*/ 3 h 156"/>
                <a:gd name="T16" fmla="*/ 21 w 22"/>
                <a:gd name="T17" fmla="*/ 0 h 1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" h="156">
                  <a:moveTo>
                    <a:pt x="0" y="148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0" y="148"/>
                  </a:lnTo>
                  <a:close/>
                  <a:moveTo>
                    <a:pt x="21" y="0"/>
                  </a:moveTo>
                  <a:lnTo>
                    <a:pt x="21" y="0"/>
                  </a:lnTo>
                  <a:lnTo>
                    <a:pt x="22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58"/>
            <p:cNvSpPr>
              <a:spLocks noEditPoints="1"/>
            </p:cNvSpPr>
            <p:nvPr/>
          </p:nvSpPr>
          <p:spPr bwMode="auto">
            <a:xfrm flipH="1">
              <a:off x="6300595" y="4230633"/>
              <a:ext cx="20518" cy="145464"/>
            </a:xfrm>
            <a:custGeom>
              <a:avLst/>
              <a:gdLst>
                <a:gd name="T0" fmla="*/ 0 w 22"/>
                <a:gd name="T1" fmla="*/ 148 h 156"/>
                <a:gd name="T2" fmla="*/ 0 w 22"/>
                <a:gd name="T3" fmla="*/ 148 h 156"/>
                <a:gd name="T4" fmla="*/ 8 w 22"/>
                <a:gd name="T5" fmla="*/ 156 h 156"/>
                <a:gd name="T6" fmla="*/ 8 w 22"/>
                <a:gd name="T7" fmla="*/ 156 h 156"/>
                <a:gd name="T8" fmla="*/ 0 w 22"/>
                <a:gd name="T9" fmla="*/ 148 h 156"/>
                <a:gd name="T10" fmla="*/ 21 w 22"/>
                <a:gd name="T11" fmla="*/ 0 h 156"/>
                <a:gd name="T12" fmla="*/ 21 w 22"/>
                <a:gd name="T13" fmla="*/ 0 h 156"/>
                <a:gd name="T14" fmla="*/ 22 w 22"/>
                <a:gd name="T15" fmla="*/ 3 h 156"/>
                <a:gd name="T16" fmla="*/ 21 w 22"/>
                <a:gd name="T17" fmla="*/ 0 h 1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2" h="156">
                  <a:moveTo>
                    <a:pt x="0" y="148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0" y="148"/>
                  </a:lnTo>
                  <a:moveTo>
                    <a:pt x="21" y="0"/>
                  </a:moveTo>
                  <a:lnTo>
                    <a:pt x="21" y="0"/>
                  </a:lnTo>
                  <a:lnTo>
                    <a:pt x="22" y="3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59"/>
            <p:cNvSpPr/>
            <p:nvPr/>
          </p:nvSpPr>
          <p:spPr bwMode="auto">
            <a:xfrm flipH="1">
              <a:off x="6296864" y="4230633"/>
              <a:ext cx="24248" cy="145464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8 h 156"/>
                <a:gd name="T4" fmla="*/ 8 w 26"/>
                <a:gd name="T5" fmla="*/ 156 h 156"/>
                <a:gd name="T6" fmla="*/ 26 w 26"/>
                <a:gd name="T7" fmla="*/ 7 h 156"/>
                <a:gd name="T8" fmla="*/ 22 w 26"/>
                <a:gd name="T9" fmla="*/ 3 h 156"/>
                <a:gd name="T10" fmla="*/ 21 w 26"/>
                <a:gd name="T11" fmla="*/ 0 h 1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26" y="7"/>
                  </a:lnTo>
                  <a:lnTo>
                    <a:pt x="22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61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60"/>
            <p:cNvSpPr/>
            <p:nvPr/>
          </p:nvSpPr>
          <p:spPr bwMode="auto">
            <a:xfrm flipH="1">
              <a:off x="6296864" y="4230633"/>
              <a:ext cx="24248" cy="145464"/>
            </a:xfrm>
            <a:custGeom>
              <a:avLst/>
              <a:gdLst>
                <a:gd name="T0" fmla="*/ 21 w 26"/>
                <a:gd name="T1" fmla="*/ 0 h 156"/>
                <a:gd name="T2" fmla="*/ 0 w 26"/>
                <a:gd name="T3" fmla="*/ 148 h 156"/>
                <a:gd name="T4" fmla="*/ 8 w 26"/>
                <a:gd name="T5" fmla="*/ 156 h 156"/>
                <a:gd name="T6" fmla="*/ 26 w 26"/>
                <a:gd name="T7" fmla="*/ 7 h 156"/>
                <a:gd name="T8" fmla="*/ 22 w 26"/>
                <a:gd name="T9" fmla="*/ 3 h 156"/>
                <a:gd name="T10" fmla="*/ 21 w 26"/>
                <a:gd name="T11" fmla="*/ 0 h 1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56">
                  <a:moveTo>
                    <a:pt x="21" y="0"/>
                  </a:moveTo>
                  <a:lnTo>
                    <a:pt x="0" y="148"/>
                  </a:lnTo>
                  <a:lnTo>
                    <a:pt x="8" y="156"/>
                  </a:lnTo>
                  <a:lnTo>
                    <a:pt x="26" y="7"/>
                  </a:lnTo>
                  <a:lnTo>
                    <a:pt x="22" y="3"/>
                  </a:lnTo>
                  <a:lnTo>
                    <a:pt x="2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61"/>
            <p:cNvSpPr>
              <a:spLocks noEditPoints="1"/>
            </p:cNvSpPr>
            <p:nvPr/>
          </p:nvSpPr>
          <p:spPr bwMode="auto">
            <a:xfrm flipH="1">
              <a:off x="6115005" y="4177483"/>
              <a:ext cx="151084" cy="22379"/>
            </a:xfrm>
            <a:custGeom>
              <a:avLst/>
              <a:gdLst>
                <a:gd name="T0" fmla="*/ 7 w 162"/>
                <a:gd name="T1" fmla="*/ 16 h 24"/>
                <a:gd name="T2" fmla="*/ 0 w 162"/>
                <a:gd name="T3" fmla="*/ 16 h 24"/>
                <a:gd name="T4" fmla="*/ 7 w 162"/>
                <a:gd name="T5" fmla="*/ 24 h 24"/>
                <a:gd name="T6" fmla="*/ 15 w 162"/>
                <a:gd name="T7" fmla="*/ 24 h 24"/>
                <a:gd name="T8" fmla="*/ 7 w 162"/>
                <a:gd name="T9" fmla="*/ 16 h 24"/>
                <a:gd name="T10" fmla="*/ 160 w 162"/>
                <a:gd name="T11" fmla="*/ 0 h 24"/>
                <a:gd name="T12" fmla="*/ 160 w 162"/>
                <a:gd name="T13" fmla="*/ 0 h 24"/>
                <a:gd name="T14" fmla="*/ 162 w 162"/>
                <a:gd name="T15" fmla="*/ 2 h 24"/>
                <a:gd name="T16" fmla="*/ 160 w 162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2" h="24">
                  <a:moveTo>
                    <a:pt x="7" y="16"/>
                  </a:moveTo>
                  <a:lnTo>
                    <a:pt x="0" y="16"/>
                  </a:lnTo>
                  <a:lnTo>
                    <a:pt x="7" y="24"/>
                  </a:lnTo>
                  <a:lnTo>
                    <a:pt x="15" y="24"/>
                  </a:lnTo>
                  <a:lnTo>
                    <a:pt x="7" y="16"/>
                  </a:lnTo>
                  <a:close/>
                  <a:moveTo>
                    <a:pt x="160" y="0"/>
                  </a:moveTo>
                  <a:lnTo>
                    <a:pt x="160" y="0"/>
                  </a:lnTo>
                  <a:lnTo>
                    <a:pt x="162" y="2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62"/>
            <p:cNvSpPr>
              <a:spLocks noEditPoints="1"/>
            </p:cNvSpPr>
            <p:nvPr/>
          </p:nvSpPr>
          <p:spPr bwMode="auto">
            <a:xfrm flipH="1">
              <a:off x="6115005" y="4177483"/>
              <a:ext cx="151084" cy="22379"/>
            </a:xfrm>
            <a:custGeom>
              <a:avLst/>
              <a:gdLst>
                <a:gd name="T0" fmla="*/ 7 w 162"/>
                <a:gd name="T1" fmla="*/ 16 h 24"/>
                <a:gd name="T2" fmla="*/ 0 w 162"/>
                <a:gd name="T3" fmla="*/ 16 h 24"/>
                <a:gd name="T4" fmla="*/ 7 w 162"/>
                <a:gd name="T5" fmla="*/ 24 h 24"/>
                <a:gd name="T6" fmla="*/ 15 w 162"/>
                <a:gd name="T7" fmla="*/ 24 h 24"/>
                <a:gd name="T8" fmla="*/ 7 w 162"/>
                <a:gd name="T9" fmla="*/ 16 h 24"/>
                <a:gd name="T10" fmla="*/ 160 w 162"/>
                <a:gd name="T11" fmla="*/ 0 h 24"/>
                <a:gd name="T12" fmla="*/ 160 w 162"/>
                <a:gd name="T13" fmla="*/ 0 h 24"/>
                <a:gd name="T14" fmla="*/ 162 w 162"/>
                <a:gd name="T15" fmla="*/ 2 h 24"/>
                <a:gd name="T16" fmla="*/ 160 w 162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2" h="24">
                  <a:moveTo>
                    <a:pt x="7" y="16"/>
                  </a:moveTo>
                  <a:lnTo>
                    <a:pt x="0" y="16"/>
                  </a:lnTo>
                  <a:lnTo>
                    <a:pt x="7" y="24"/>
                  </a:lnTo>
                  <a:lnTo>
                    <a:pt x="15" y="24"/>
                  </a:lnTo>
                  <a:lnTo>
                    <a:pt x="7" y="16"/>
                  </a:lnTo>
                  <a:moveTo>
                    <a:pt x="160" y="0"/>
                  </a:moveTo>
                  <a:lnTo>
                    <a:pt x="160" y="0"/>
                  </a:lnTo>
                  <a:lnTo>
                    <a:pt x="162" y="2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Freeform 63"/>
            <p:cNvSpPr/>
            <p:nvPr/>
          </p:nvSpPr>
          <p:spPr bwMode="auto">
            <a:xfrm flipH="1">
              <a:off x="6112207" y="4177483"/>
              <a:ext cx="147353" cy="22379"/>
            </a:xfrm>
            <a:custGeom>
              <a:avLst/>
              <a:gdLst>
                <a:gd name="T0" fmla="*/ 153 w 158"/>
                <a:gd name="T1" fmla="*/ 0 h 24"/>
                <a:gd name="T2" fmla="*/ 0 w 158"/>
                <a:gd name="T3" fmla="*/ 16 h 24"/>
                <a:gd name="T4" fmla="*/ 8 w 158"/>
                <a:gd name="T5" fmla="*/ 24 h 24"/>
                <a:gd name="T6" fmla="*/ 158 w 158"/>
                <a:gd name="T7" fmla="*/ 7 h 24"/>
                <a:gd name="T8" fmla="*/ 155 w 158"/>
                <a:gd name="T9" fmla="*/ 2 h 24"/>
                <a:gd name="T10" fmla="*/ 153 w 158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8" h="24">
                  <a:moveTo>
                    <a:pt x="153" y="0"/>
                  </a:moveTo>
                  <a:lnTo>
                    <a:pt x="0" y="16"/>
                  </a:lnTo>
                  <a:lnTo>
                    <a:pt x="8" y="24"/>
                  </a:lnTo>
                  <a:lnTo>
                    <a:pt x="158" y="7"/>
                  </a:lnTo>
                  <a:lnTo>
                    <a:pt x="155" y="2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61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Freeform 64"/>
            <p:cNvSpPr/>
            <p:nvPr/>
          </p:nvSpPr>
          <p:spPr bwMode="auto">
            <a:xfrm flipH="1">
              <a:off x="6112207" y="4177483"/>
              <a:ext cx="147353" cy="22379"/>
            </a:xfrm>
            <a:custGeom>
              <a:avLst/>
              <a:gdLst>
                <a:gd name="T0" fmla="*/ 153 w 158"/>
                <a:gd name="T1" fmla="*/ 0 h 24"/>
                <a:gd name="T2" fmla="*/ 0 w 158"/>
                <a:gd name="T3" fmla="*/ 16 h 24"/>
                <a:gd name="T4" fmla="*/ 8 w 158"/>
                <a:gd name="T5" fmla="*/ 24 h 24"/>
                <a:gd name="T6" fmla="*/ 158 w 158"/>
                <a:gd name="T7" fmla="*/ 7 h 24"/>
                <a:gd name="T8" fmla="*/ 155 w 158"/>
                <a:gd name="T9" fmla="*/ 2 h 24"/>
                <a:gd name="T10" fmla="*/ 153 w 158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8" h="24">
                  <a:moveTo>
                    <a:pt x="153" y="0"/>
                  </a:moveTo>
                  <a:lnTo>
                    <a:pt x="0" y="16"/>
                  </a:lnTo>
                  <a:lnTo>
                    <a:pt x="8" y="24"/>
                  </a:lnTo>
                  <a:lnTo>
                    <a:pt x="158" y="7"/>
                  </a:lnTo>
                  <a:lnTo>
                    <a:pt x="155" y="2"/>
                  </a:lnTo>
                  <a:lnTo>
                    <a:pt x="1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65"/>
            <p:cNvSpPr>
              <a:spLocks noEditPoints="1"/>
            </p:cNvSpPr>
            <p:nvPr/>
          </p:nvSpPr>
          <p:spPr bwMode="auto">
            <a:xfrm flipH="1">
              <a:off x="6163501" y="4130860"/>
              <a:ext cx="150151" cy="22379"/>
            </a:xfrm>
            <a:custGeom>
              <a:avLst/>
              <a:gdLst>
                <a:gd name="T0" fmla="*/ 7 w 161"/>
                <a:gd name="T1" fmla="*/ 15 h 24"/>
                <a:gd name="T2" fmla="*/ 0 w 161"/>
                <a:gd name="T3" fmla="*/ 15 h 24"/>
                <a:gd name="T4" fmla="*/ 9 w 161"/>
                <a:gd name="T5" fmla="*/ 24 h 24"/>
                <a:gd name="T6" fmla="*/ 14 w 161"/>
                <a:gd name="T7" fmla="*/ 22 h 24"/>
                <a:gd name="T8" fmla="*/ 7 w 161"/>
                <a:gd name="T9" fmla="*/ 15 h 24"/>
                <a:gd name="T10" fmla="*/ 161 w 161"/>
                <a:gd name="T11" fmla="*/ 0 h 24"/>
                <a:gd name="T12" fmla="*/ 161 w 161"/>
                <a:gd name="T13" fmla="*/ 0 h 24"/>
                <a:gd name="T14" fmla="*/ 161 w 161"/>
                <a:gd name="T15" fmla="*/ 0 h 24"/>
                <a:gd name="T16" fmla="*/ 161 w 161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1" h="24">
                  <a:moveTo>
                    <a:pt x="7" y="15"/>
                  </a:moveTo>
                  <a:lnTo>
                    <a:pt x="0" y="15"/>
                  </a:lnTo>
                  <a:lnTo>
                    <a:pt x="9" y="24"/>
                  </a:lnTo>
                  <a:lnTo>
                    <a:pt x="14" y="22"/>
                  </a:lnTo>
                  <a:lnTo>
                    <a:pt x="7" y="15"/>
                  </a:lnTo>
                  <a:close/>
                  <a:moveTo>
                    <a:pt x="161" y="0"/>
                  </a:moveTo>
                  <a:lnTo>
                    <a:pt x="161" y="0"/>
                  </a:lnTo>
                  <a:close/>
                </a:path>
              </a:pathLst>
            </a:custGeom>
            <a:solidFill>
              <a:srgbClr val="20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66"/>
            <p:cNvSpPr>
              <a:spLocks noEditPoints="1"/>
            </p:cNvSpPr>
            <p:nvPr/>
          </p:nvSpPr>
          <p:spPr bwMode="auto">
            <a:xfrm flipH="1">
              <a:off x="6163501" y="4130860"/>
              <a:ext cx="150151" cy="22379"/>
            </a:xfrm>
            <a:custGeom>
              <a:avLst/>
              <a:gdLst>
                <a:gd name="T0" fmla="*/ 7 w 161"/>
                <a:gd name="T1" fmla="*/ 15 h 24"/>
                <a:gd name="T2" fmla="*/ 0 w 161"/>
                <a:gd name="T3" fmla="*/ 15 h 24"/>
                <a:gd name="T4" fmla="*/ 9 w 161"/>
                <a:gd name="T5" fmla="*/ 24 h 24"/>
                <a:gd name="T6" fmla="*/ 14 w 161"/>
                <a:gd name="T7" fmla="*/ 22 h 24"/>
                <a:gd name="T8" fmla="*/ 7 w 161"/>
                <a:gd name="T9" fmla="*/ 15 h 24"/>
                <a:gd name="T10" fmla="*/ 161 w 161"/>
                <a:gd name="T11" fmla="*/ 0 h 24"/>
                <a:gd name="T12" fmla="*/ 161 w 161"/>
                <a:gd name="T13" fmla="*/ 0 h 24"/>
                <a:gd name="T14" fmla="*/ 161 w 161"/>
                <a:gd name="T15" fmla="*/ 0 h 24"/>
                <a:gd name="T16" fmla="*/ 161 w 161"/>
                <a:gd name="T17" fmla="*/ 0 h 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1" h="24">
                  <a:moveTo>
                    <a:pt x="7" y="15"/>
                  </a:moveTo>
                  <a:lnTo>
                    <a:pt x="0" y="15"/>
                  </a:lnTo>
                  <a:lnTo>
                    <a:pt x="9" y="24"/>
                  </a:lnTo>
                  <a:lnTo>
                    <a:pt x="14" y="22"/>
                  </a:lnTo>
                  <a:lnTo>
                    <a:pt x="7" y="15"/>
                  </a:lnTo>
                  <a:moveTo>
                    <a:pt x="161" y="0"/>
                  </a:moveTo>
                  <a:lnTo>
                    <a:pt x="16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67"/>
            <p:cNvSpPr/>
            <p:nvPr/>
          </p:nvSpPr>
          <p:spPr bwMode="auto">
            <a:xfrm flipH="1">
              <a:off x="6157905" y="4130860"/>
              <a:ext cx="149218" cy="20514"/>
            </a:xfrm>
            <a:custGeom>
              <a:avLst/>
              <a:gdLst>
                <a:gd name="T0" fmla="*/ 154 w 160"/>
                <a:gd name="T1" fmla="*/ 0 h 22"/>
                <a:gd name="T2" fmla="*/ 0 w 160"/>
                <a:gd name="T3" fmla="*/ 15 h 22"/>
                <a:gd name="T4" fmla="*/ 7 w 160"/>
                <a:gd name="T5" fmla="*/ 22 h 22"/>
                <a:gd name="T6" fmla="*/ 160 w 160"/>
                <a:gd name="T7" fmla="*/ 6 h 22"/>
                <a:gd name="T8" fmla="*/ 154 w 160"/>
                <a:gd name="T9" fmla="*/ 0 h 22"/>
                <a:gd name="T10" fmla="*/ 154 w 160"/>
                <a:gd name="T11" fmla="*/ 0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0" h="22">
                  <a:moveTo>
                    <a:pt x="154" y="0"/>
                  </a:moveTo>
                  <a:lnTo>
                    <a:pt x="0" y="15"/>
                  </a:lnTo>
                  <a:lnTo>
                    <a:pt x="7" y="22"/>
                  </a:lnTo>
                  <a:lnTo>
                    <a:pt x="160" y="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61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68"/>
            <p:cNvSpPr/>
            <p:nvPr/>
          </p:nvSpPr>
          <p:spPr bwMode="auto">
            <a:xfrm flipH="1">
              <a:off x="6157905" y="4130860"/>
              <a:ext cx="149218" cy="20514"/>
            </a:xfrm>
            <a:custGeom>
              <a:avLst/>
              <a:gdLst>
                <a:gd name="T0" fmla="*/ 154 w 160"/>
                <a:gd name="T1" fmla="*/ 0 h 22"/>
                <a:gd name="T2" fmla="*/ 0 w 160"/>
                <a:gd name="T3" fmla="*/ 15 h 22"/>
                <a:gd name="T4" fmla="*/ 7 w 160"/>
                <a:gd name="T5" fmla="*/ 22 h 22"/>
                <a:gd name="T6" fmla="*/ 160 w 160"/>
                <a:gd name="T7" fmla="*/ 6 h 22"/>
                <a:gd name="T8" fmla="*/ 154 w 160"/>
                <a:gd name="T9" fmla="*/ 0 h 22"/>
                <a:gd name="T10" fmla="*/ 154 w 160"/>
                <a:gd name="T11" fmla="*/ 0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0" h="22">
                  <a:moveTo>
                    <a:pt x="154" y="0"/>
                  </a:moveTo>
                  <a:lnTo>
                    <a:pt x="0" y="15"/>
                  </a:lnTo>
                  <a:lnTo>
                    <a:pt x="7" y="22"/>
                  </a:lnTo>
                  <a:lnTo>
                    <a:pt x="160" y="6"/>
                  </a:lnTo>
                  <a:lnTo>
                    <a:pt x="1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Freeform 69"/>
            <p:cNvSpPr/>
            <p:nvPr/>
          </p:nvSpPr>
          <p:spPr bwMode="auto">
            <a:xfrm flipH="1">
              <a:off x="6217592" y="3409136"/>
              <a:ext cx="867331" cy="865323"/>
            </a:xfrm>
            <a:custGeom>
              <a:avLst/>
              <a:gdLst>
                <a:gd name="T0" fmla="*/ 81 w 507"/>
                <a:gd name="T1" fmla="*/ 33 h 506"/>
                <a:gd name="T2" fmla="*/ 81 w 507"/>
                <a:gd name="T3" fmla="*/ 33 h 506"/>
                <a:gd name="T4" fmla="*/ 0 w 507"/>
                <a:gd name="T5" fmla="*/ 0 h 506"/>
                <a:gd name="T6" fmla="*/ 35 w 507"/>
                <a:gd name="T7" fmla="*/ 81 h 506"/>
                <a:gd name="T8" fmla="*/ 35 w 507"/>
                <a:gd name="T9" fmla="*/ 81 h 506"/>
                <a:gd name="T10" fmla="*/ 886 w 507"/>
                <a:gd name="T11" fmla="*/ 928 h 506"/>
                <a:gd name="T12" fmla="*/ 930 w 507"/>
                <a:gd name="T13" fmla="*/ 884 h 506"/>
                <a:gd name="T14" fmla="*/ 81 w 507"/>
                <a:gd name="T15" fmla="*/ 33 h 5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07" h="506">
                  <a:moveTo>
                    <a:pt x="44" y="18"/>
                  </a:moveTo>
                  <a:cubicBezTo>
                    <a:pt x="44" y="18"/>
                    <a:pt x="44" y="18"/>
                    <a:pt x="44" y="18"/>
                  </a:cubicBezTo>
                  <a:cubicBezTo>
                    <a:pt x="40" y="14"/>
                    <a:pt x="0" y="0"/>
                    <a:pt x="0" y="0"/>
                  </a:cubicBezTo>
                  <a:cubicBezTo>
                    <a:pt x="0" y="0"/>
                    <a:pt x="16" y="40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483" y="506"/>
                    <a:pt x="483" y="506"/>
                    <a:pt x="483" y="506"/>
                  </a:cubicBezTo>
                  <a:cubicBezTo>
                    <a:pt x="507" y="482"/>
                    <a:pt x="507" y="482"/>
                    <a:pt x="507" y="482"/>
                  </a:cubicBezTo>
                  <a:lnTo>
                    <a:pt x="44" y="1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8410466" y="1742880"/>
            <a:ext cx="2724256" cy="2721450"/>
            <a:chOff x="8410466" y="1742880"/>
            <a:chExt cx="2724256" cy="2721450"/>
          </a:xfrm>
        </p:grpSpPr>
        <p:sp>
          <p:nvSpPr>
            <p:cNvPr id="70" name="Oval 70"/>
            <p:cNvSpPr>
              <a:spLocks noChangeArrowheads="1"/>
            </p:cNvSpPr>
            <p:nvPr/>
          </p:nvSpPr>
          <p:spPr bwMode="auto">
            <a:xfrm flipH="1">
              <a:off x="8410466" y="1742880"/>
              <a:ext cx="2724256" cy="2721450"/>
            </a:xfrm>
            <a:prstGeom prst="ellipse">
              <a:avLst/>
            </a:prstGeom>
            <a:solidFill>
              <a:srgbClr val="00729A"/>
            </a:solidFill>
            <a:ln>
              <a:noFill/>
            </a:ln>
          </p:spPr>
          <p:txBody>
            <a:bodyPr/>
            <a:lstStyle/>
            <a:p>
              <a:pPr eaLnBrk="1" hangingPunct="1"/>
              <a:endParaRPr lang="zh-CN" altLang="zh-CN"/>
            </a:p>
          </p:txBody>
        </p:sp>
        <p:sp>
          <p:nvSpPr>
            <p:cNvPr id="71" name="Oval 71"/>
            <p:cNvSpPr>
              <a:spLocks noChangeArrowheads="1"/>
            </p:cNvSpPr>
            <p:nvPr/>
          </p:nvSpPr>
          <p:spPr bwMode="auto">
            <a:xfrm flipH="1">
              <a:off x="8689846" y="2022214"/>
              <a:ext cx="2166673" cy="216395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/>
            </a:p>
          </p:txBody>
        </p:sp>
        <p:sp>
          <p:nvSpPr>
            <p:cNvPr id="73" name="Freeform 73"/>
            <p:cNvSpPr>
              <a:spLocks noEditPoints="1"/>
            </p:cNvSpPr>
            <p:nvPr/>
          </p:nvSpPr>
          <p:spPr bwMode="auto">
            <a:xfrm flipH="1">
              <a:off x="8894965" y="2229652"/>
              <a:ext cx="1755265" cy="1749082"/>
            </a:xfrm>
            <a:custGeom>
              <a:avLst/>
              <a:gdLst>
                <a:gd name="T0" fmla="*/ 745 w 812"/>
                <a:gd name="T1" fmla="*/ 0 h 809"/>
                <a:gd name="T2" fmla="*/ 0 w 812"/>
                <a:gd name="T3" fmla="*/ 743 h 809"/>
                <a:gd name="T4" fmla="*/ 745 w 812"/>
                <a:gd name="T5" fmla="*/ 1484 h 809"/>
                <a:gd name="T6" fmla="*/ 1489 w 812"/>
                <a:gd name="T7" fmla="*/ 743 h 809"/>
                <a:gd name="T8" fmla="*/ 745 w 812"/>
                <a:gd name="T9" fmla="*/ 0 h 809"/>
                <a:gd name="T10" fmla="*/ 745 w 812"/>
                <a:gd name="T11" fmla="*/ 1398 h 809"/>
                <a:gd name="T12" fmla="*/ 86 w 812"/>
                <a:gd name="T13" fmla="*/ 743 h 809"/>
                <a:gd name="T14" fmla="*/ 745 w 812"/>
                <a:gd name="T15" fmla="*/ 86 h 809"/>
                <a:gd name="T16" fmla="*/ 1405 w 812"/>
                <a:gd name="T17" fmla="*/ 743 h 809"/>
                <a:gd name="T18" fmla="*/ 745 w 812"/>
                <a:gd name="T19" fmla="*/ 1398 h 8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12" h="809">
                  <a:moveTo>
                    <a:pt x="406" y="0"/>
                  </a:moveTo>
                  <a:cubicBezTo>
                    <a:pt x="182" y="0"/>
                    <a:pt x="0" y="182"/>
                    <a:pt x="0" y="405"/>
                  </a:cubicBezTo>
                  <a:cubicBezTo>
                    <a:pt x="0" y="627"/>
                    <a:pt x="182" y="809"/>
                    <a:pt x="406" y="809"/>
                  </a:cubicBezTo>
                  <a:cubicBezTo>
                    <a:pt x="630" y="809"/>
                    <a:pt x="812" y="627"/>
                    <a:pt x="812" y="405"/>
                  </a:cubicBezTo>
                  <a:cubicBezTo>
                    <a:pt x="812" y="182"/>
                    <a:pt x="630" y="0"/>
                    <a:pt x="406" y="0"/>
                  </a:cubicBezTo>
                  <a:moveTo>
                    <a:pt x="406" y="762"/>
                  </a:moveTo>
                  <a:cubicBezTo>
                    <a:pt x="208" y="762"/>
                    <a:pt x="47" y="602"/>
                    <a:pt x="47" y="405"/>
                  </a:cubicBezTo>
                  <a:cubicBezTo>
                    <a:pt x="47" y="207"/>
                    <a:pt x="208" y="47"/>
                    <a:pt x="406" y="47"/>
                  </a:cubicBezTo>
                  <a:cubicBezTo>
                    <a:pt x="604" y="47"/>
                    <a:pt x="766" y="207"/>
                    <a:pt x="766" y="405"/>
                  </a:cubicBezTo>
                  <a:cubicBezTo>
                    <a:pt x="766" y="602"/>
                    <a:pt x="604" y="762"/>
                    <a:pt x="406" y="762"/>
                  </a:cubicBezTo>
                </a:path>
              </a:pathLst>
            </a:custGeom>
            <a:solidFill>
              <a:srgbClr val="059C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Freeform 74"/>
            <p:cNvSpPr>
              <a:spLocks noEditPoints="1"/>
            </p:cNvSpPr>
            <p:nvPr/>
          </p:nvSpPr>
          <p:spPr bwMode="auto">
            <a:xfrm flipH="1">
              <a:off x="9149588" y="2491306"/>
              <a:ext cx="1246015" cy="1225771"/>
            </a:xfrm>
            <a:custGeom>
              <a:avLst/>
              <a:gdLst>
                <a:gd name="T0" fmla="*/ 529 w 576"/>
                <a:gd name="T1" fmla="*/ 0 h 567"/>
                <a:gd name="T2" fmla="*/ 0 w 576"/>
                <a:gd name="T3" fmla="*/ 521 h 567"/>
                <a:gd name="T4" fmla="*/ 529 w 576"/>
                <a:gd name="T5" fmla="*/ 1040 h 567"/>
                <a:gd name="T6" fmla="*/ 1057 w 576"/>
                <a:gd name="T7" fmla="*/ 521 h 567"/>
                <a:gd name="T8" fmla="*/ 529 w 576"/>
                <a:gd name="T9" fmla="*/ 0 h 567"/>
                <a:gd name="T10" fmla="*/ 529 w 576"/>
                <a:gd name="T11" fmla="*/ 956 h 567"/>
                <a:gd name="T12" fmla="*/ 86 w 576"/>
                <a:gd name="T13" fmla="*/ 521 h 567"/>
                <a:gd name="T14" fmla="*/ 529 w 576"/>
                <a:gd name="T15" fmla="*/ 84 h 567"/>
                <a:gd name="T16" fmla="*/ 971 w 576"/>
                <a:gd name="T17" fmla="*/ 521 h 567"/>
                <a:gd name="T18" fmla="*/ 529 w 576"/>
                <a:gd name="T19" fmla="*/ 956 h 56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76" h="567">
                  <a:moveTo>
                    <a:pt x="288" y="0"/>
                  </a:moveTo>
                  <a:cubicBezTo>
                    <a:pt x="129" y="0"/>
                    <a:pt x="0" y="127"/>
                    <a:pt x="0" y="284"/>
                  </a:cubicBezTo>
                  <a:cubicBezTo>
                    <a:pt x="0" y="440"/>
                    <a:pt x="129" y="567"/>
                    <a:pt x="288" y="567"/>
                  </a:cubicBezTo>
                  <a:cubicBezTo>
                    <a:pt x="447" y="567"/>
                    <a:pt x="576" y="440"/>
                    <a:pt x="576" y="284"/>
                  </a:cubicBezTo>
                  <a:cubicBezTo>
                    <a:pt x="576" y="127"/>
                    <a:pt x="447" y="0"/>
                    <a:pt x="288" y="0"/>
                  </a:cubicBezTo>
                  <a:moveTo>
                    <a:pt x="288" y="521"/>
                  </a:moveTo>
                  <a:cubicBezTo>
                    <a:pt x="155" y="521"/>
                    <a:pt x="47" y="414"/>
                    <a:pt x="47" y="284"/>
                  </a:cubicBezTo>
                  <a:cubicBezTo>
                    <a:pt x="47" y="153"/>
                    <a:pt x="155" y="46"/>
                    <a:pt x="288" y="46"/>
                  </a:cubicBezTo>
                  <a:cubicBezTo>
                    <a:pt x="421" y="46"/>
                    <a:pt x="529" y="153"/>
                    <a:pt x="529" y="284"/>
                  </a:cubicBezTo>
                  <a:cubicBezTo>
                    <a:pt x="529" y="414"/>
                    <a:pt x="421" y="521"/>
                    <a:pt x="288" y="521"/>
                  </a:cubicBezTo>
                </a:path>
              </a:pathLst>
            </a:custGeom>
            <a:solidFill>
              <a:srgbClr val="0D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Freeform 75"/>
            <p:cNvSpPr>
              <a:spLocks noEditPoints="1"/>
            </p:cNvSpPr>
            <p:nvPr/>
          </p:nvSpPr>
          <p:spPr bwMode="auto">
            <a:xfrm flipH="1">
              <a:off x="9405393" y="2750605"/>
              <a:ext cx="734406" cy="707176"/>
            </a:xfrm>
            <a:custGeom>
              <a:avLst/>
              <a:gdLst>
                <a:gd name="T0" fmla="*/ 312 w 340"/>
                <a:gd name="T1" fmla="*/ 0 h 327"/>
                <a:gd name="T2" fmla="*/ 0 w 340"/>
                <a:gd name="T3" fmla="*/ 301 h 327"/>
                <a:gd name="T4" fmla="*/ 312 w 340"/>
                <a:gd name="T5" fmla="*/ 600 h 327"/>
                <a:gd name="T6" fmla="*/ 623 w 340"/>
                <a:gd name="T7" fmla="*/ 301 h 327"/>
                <a:gd name="T8" fmla="*/ 312 w 340"/>
                <a:gd name="T9" fmla="*/ 0 h 327"/>
                <a:gd name="T10" fmla="*/ 312 w 340"/>
                <a:gd name="T11" fmla="*/ 516 h 327"/>
                <a:gd name="T12" fmla="*/ 86 w 340"/>
                <a:gd name="T13" fmla="*/ 301 h 327"/>
                <a:gd name="T14" fmla="*/ 312 w 340"/>
                <a:gd name="T15" fmla="*/ 86 h 327"/>
                <a:gd name="T16" fmla="*/ 537 w 340"/>
                <a:gd name="T17" fmla="*/ 301 h 327"/>
                <a:gd name="T18" fmla="*/ 312 w 340"/>
                <a:gd name="T19" fmla="*/ 516 h 32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40" h="327">
                  <a:moveTo>
                    <a:pt x="170" y="0"/>
                  </a:moveTo>
                  <a:cubicBezTo>
                    <a:pt x="76" y="0"/>
                    <a:pt x="0" y="73"/>
                    <a:pt x="0" y="164"/>
                  </a:cubicBezTo>
                  <a:cubicBezTo>
                    <a:pt x="0" y="254"/>
                    <a:pt x="76" y="327"/>
                    <a:pt x="170" y="327"/>
                  </a:cubicBezTo>
                  <a:cubicBezTo>
                    <a:pt x="264" y="327"/>
                    <a:pt x="340" y="254"/>
                    <a:pt x="340" y="164"/>
                  </a:cubicBezTo>
                  <a:cubicBezTo>
                    <a:pt x="340" y="73"/>
                    <a:pt x="264" y="0"/>
                    <a:pt x="170" y="0"/>
                  </a:cubicBezTo>
                  <a:moveTo>
                    <a:pt x="170" y="281"/>
                  </a:moveTo>
                  <a:cubicBezTo>
                    <a:pt x="102" y="281"/>
                    <a:pt x="47" y="228"/>
                    <a:pt x="47" y="164"/>
                  </a:cubicBezTo>
                  <a:cubicBezTo>
                    <a:pt x="47" y="99"/>
                    <a:pt x="102" y="47"/>
                    <a:pt x="170" y="47"/>
                  </a:cubicBezTo>
                  <a:cubicBezTo>
                    <a:pt x="238" y="47"/>
                    <a:pt x="293" y="99"/>
                    <a:pt x="293" y="164"/>
                  </a:cubicBezTo>
                  <a:cubicBezTo>
                    <a:pt x="293" y="228"/>
                    <a:pt x="238" y="281"/>
                    <a:pt x="170" y="281"/>
                  </a:cubicBezTo>
                </a:path>
              </a:pathLst>
            </a:custGeom>
            <a:solidFill>
              <a:srgbClr val="008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Oval 76"/>
            <p:cNvSpPr>
              <a:spLocks noChangeArrowheads="1"/>
            </p:cNvSpPr>
            <p:nvPr/>
          </p:nvSpPr>
          <p:spPr bwMode="auto">
            <a:xfrm flipH="1">
              <a:off x="9630548" y="2971009"/>
              <a:ext cx="269951" cy="26519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zh-CN" altLang="zh-CN"/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8557822" y="3066477"/>
              <a:ext cx="1247193" cy="1246986"/>
              <a:chOff x="6598099" y="2161504"/>
              <a:chExt cx="986705" cy="986543"/>
            </a:xfrm>
          </p:grpSpPr>
          <p:sp>
            <p:nvSpPr>
              <p:cNvPr id="78" name="Freeform 77"/>
              <p:cNvSpPr/>
              <p:nvPr/>
            </p:nvSpPr>
            <p:spPr bwMode="auto">
              <a:xfrm flipH="1">
                <a:off x="6780891" y="2883228"/>
                <a:ext cx="141757" cy="264819"/>
              </a:xfrm>
              <a:custGeom>
                <a:avLst/>
                <a:gdLst>
                  <a:gd name="T0" fmla="*/ 20 w 152"/>
                  <a:gd name="T1" fmla="*/ 0 h 284"/>
                  <a:gd name="T2" fmla="*/ 0 w 152"/>
                  <a:gd name="T3" fmla="*/ 148 h 284"/>
                  <a:gd name="T4" fmla="*/ 139 w 152"/>
                  <a:gd name="T5" fmla="*/ 284 h 284"/>
                  <a:gd name="T6" fmla="*/ 152 w 152"/>
                  <a:gd name="T7" fmla="*/ 130 h 284"/>
                  <a:gd name="T8" fmla="*/ 20 w 152"/>
                  <a:gd name="T9" fmla="*/ 0 h 2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2" h="284">
                    <a:moveTo>
                      <a:pt x="20" y="0"/>
                    </a:moveTo>
                    <a:lnTo>
                      <a:pt x="0" y="148"/>
                    </a:lnTo>
                    <a:lnTo>
                      <a:pt x="139" y="284"/>
                    </a:lnTo>
                    <a:lnTo>
                      <a:pt x="152" y="13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008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Freeform 78"/>
              <p:cNvSpPr/>
              <p:nvPr/>
            </p:nvSpPr>
            <p:spPr bwMode="auto">
              <a:xfrm flipH="1">
                <a:off x="6780891" y="2883228"/>
                <a:ext cx="141757" cy="264819"/>
              </a:xfrm>
              <a:custGeom>
                <a:avLst/>
                <a:gdLst>
                  <a:gd name="T0" fmla="*/ 20 w 152"/>
                  <a:gd name="T1" fmla="*/ 0 h 284"/>
                  <a:gd name="T2" fmla="*/ 0 w 152"/>
                  <a:gd name="T3" fmla="*/ 148 h 284"/>
                  <a:gd name="T4" fmla="*/ 139 w 152"/>
                  <a:gd name="T5" fmla="*/ 284 h 284"/>
                  <a:gd name="T6" fmla="*/ 152 w 152"/>
                  <a:gd name="T7" fmla="*/ 130 h 284"/>
                  <a:gd name="T8" fmla="*/ 20 w 152"/>
                  <a:gd name="T9" fmla="*/ 0 h 2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2" h="284">
                    <a:moveTo>
                      <a:pt x="20" y="0"/>
                    </a:moveTo>
                    <a:lnTo>
                      <a:pt x="0" y="148"/>
                    </a:lnTo>
                    <a:lnTo>
                      <a:pt x="139" y="284"/>
                    </a:lnTo>
                    <a:lnTo>
                      <a:pt x="152" y="130"/>
                    </a:lnTo>
                    <a:lnTo>
                      <a:pt x="2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Freeform 79"/>
              <p:cNvSpPr/>
              <p:nvPr/>
            </p:nvSpPr>
            <p:spPr bwMode="auto">
              <a:xfrm flipH="1">
                <a:off x="6598099" y="2820753"/>
                <a:ext cx="264862" cy="142666"/>
              </a:xfrm>
              <a:custGeom>
                <a:avLst/>
                <a:gdLst>
                  <a:gd name="T0" fmla="*/ 0 w 284"/>
                  <a:gd name="T1" fmla="*/ 23 h 153"/>
                  <a:gd name="T2" fmla="*/ 149 w 284"/>
                  <a:gd name="T3" fmla="*/ 0 h 153"/>
                  <a:gd name="T4" fmla="*/ 284 w 284"/>
                  <a:gd name="T5" fmla="*/ 142 h 153"/>
                  <a:gd name="T6" fmla="*/ 130 w 284"/>
                  <a:gd name="T7" fmla="*/ 153 h 153"/>
                  <a:gd name="T8" fmla="*/ 0 w 284"/>
                  <a:gd name="T9" fmla="*/ 23 h 1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4" h="153">
                    <a:moveTo>
                      <a:pt x="0" y="23"/>
                    </a:moveTo>
                    <a:lnTo>
                      <a:pt x="149" y="0"/>
                    </a:lnTo>
                    <a:lnTo>
                      <a:pt x="284" y="142"/>
                    </a:lnTo>
                    <a:lnTo>
                      <a:pt x="130" y="15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0088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Freeform 80"/>
              <p:cNvSpPr/>
              <p:nvPr/>
            </p:nvSpPr>
            <p:spPr bwMode="auto">
              <a:xfrm flipH="1">
                <a:off x="6598099" y="2820753"/>
                <a:ext cx="264862" cy="142666"/>
              </a:xfrm>
              <a:custGeom>
                <a:avLst/>
                <a:gdLst>
                  <a:gd name="T0" fmla="*/ 0 w 284"/>
                  <a:gd name="T1" fmla="*/ 23 h 153"/>
                  <a:gd name="T2" fmla="*/ 149 w 284"/>
                  <a:gd name="T3" fmla="*/ 0 h 153"/>
                  <a:gd name="T4" fmla="*/ 284 w 284"/>
                  <a:gd name="T5" fmla="*/ 142 h 153"/>
                  <a:gd name="T6" fmla="*/ 130 w 284"/>
                  <a:gd name="T7" fmla="*/ 153 h 153"/>
                  <a:gd name="T8" fmla="*/ 0 w 284"/>
                  <a:gd name="T9" fmla="*/ 23 h 1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84" h="153">
                    <a:moveTo>
                      <a:pt x="0" y="23"/>
                    </a:moveTo>
                    <a:lnTo>
                      <a:pt x="149" y="0"/>
                    </a:lnTo>
                    <a:lnTo>
                      <a:pt x="284" y="142"/>
                    </a:lnTo>
                    <a:lnTo>
                      <a:pt x="130" y="153"/>
                    </a:lnTo>
                    <a:lnTo>
                      <a:pt x="0" y="2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Freeform 81"/>
              <p:cNvSpPr/>
              <p:nvPr/>
            </p:nvSpPr>
            <p:spPr bwMode="auto">
              <a:xfrm flipH="1">
                <a:off x="6861096" y="2918662"/>
                <a:ext cx="24248" cy="145464"/>
              </a:xfrm>
              <a:custGeom>
                <a:avLst/>
                <a:gdLst>
                  <a:gd name="T0" fmla="*/ 20 w 26"/>
                  <a:gd name="T1" fmla="*/ 0 h 156"/>
                  <a:gd name="T2" fmla="*/ 0 w 26"/>
                  <a:gd name="T3" fmla="*/ 149 h 156"/>
                  <a:gd name="T4" fmla="*/ 7 w 26"/>
                  <a:gd name="T5" fmla="*/ 156 h 156"/>
                  <a:gd name="T6" fmla="*/ 26 w 26"/>
                  <a:gd name="T7" fmla="*/ 7 h 156"/>
                  <a:gd name="T8" fmla="*/ 22 w 26"/>
                  <a:gd name="T9" fmla="*/ 4 h 156"/>
                  <a:gd name="T10" fmla="*/ 20 w 26"/>
                  <a:gd name="T11" fmla="*/ 0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" h="156">
                    <a:moveTo>
                      <a:pt x="20" y="0"/>
                    </a:moveTo>
                    <a:lnTo>
                      <a:pt x="0" y="149"/>
                    </a:lnTo>
                    <a:lnTo>
                      <a:pt x="7" y="156"/>
                    </a:lnTo>
                    <a:lnTo>
                      <a:pt x="26" y="7"/>
                    </a:lnTo>
                    <a:lnTo>
                      <a:pt x="22" y="4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61D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Freeform 82"/>
              <p:cNvSpPr/>
              <p:nvPr/>
            </p:nvSpPr>
            <p:spPr bwMode="auto">
              <a:xfrm flipH="1">
                <a:off x="6861096" y="2918662"/>
                <a:ext cx="24248" cy="145464"/>
              </a:xfrm>
              <a:custGeom>
                <a:avLst/>
                <a:gdLst>
                  <a:gd name="T0" fmla="*/ 20 w 26"/>
                  <a:gd name="T1" fmla="*/ 0 h 156"/>
                  <a:gd name="T2" fmla="*/ 0 w 26"/>
                  <a:gd name="T3" fmla="*/ 149 h 156"/>
                  <a:gd name="T4" fmla="*/ 7 w 26"/>
                  <a:gd name="T5" fmla="*/ 156 h 156"/>
                  <a:gd name="T6" fmla="*/ 26 w 26"/>
                  <a:gd name="T7" fmla="*/ 7 h 156"/>
                  <a:gd name="T8" fmla="*/ 22 w 26"/>
                  <a:gd name="T9" fmla="*/ 4 h 156"/>
                  <a:gd name="T10" fmla="*/ 20 w 26"/>
                  <a:gd name="T11" fmla="*/ 0 h 15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" h="156">
                    <a:moveTo>
                      <a:pt x="20" y="0"/>
                    </a:moveTo>
                    <a:lnTo>
                      <a:pt x="0" y="149"/>
                    </a:lnTo>
                    <a:lnTo>
                      <a:pt x="7" y="156"/>
                    </a:lnTo>
                    <a:lnTo>
                      <a:pt x="26" y="7"/>
                    </a:lnTo>
                    <a:lnTo>
                      <a:pt x="22" y="4"/>
                    </a:lnTo>
                    <a:lnTo>
                      <a:pt x="2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Freeform 83"/>
              <p:cNvSpPr/>
              <p:nvPr/>
            </p:nvSpPr>
            <p:spPr bwMode="auto">
              <a:xfrm flipH="1">
                <a:off x="6837781" y="3098626"/>
                <a:ext cx="6528" cy="6527"/>
              </a:xfrm>
              <a:custGeom>
                <a:avLst/>
                <a:gdLst>
                  <a:gd name="T0" fmla="*/ 0 w 7"/>
                  <a:gd name="T1" fmla="*/ 0 h 7"/>
                  <a:gd name="T2" fmla="*/ 0 w 7"/>
                  <a:gd name="T3" fmla="*/ 0 h 7"/>
                  <a:gd name="T4" fmla="*/ 7 w 7"/>
                  <a:gd name="T5" fmla="*/ 7 h 7"/>
                  <a:gd name="T6" fmla="*/ 7 w 7"/>
                  <a:gd name="T7" fmla="*/ 7 h 7"/>
                  <a:gd name="T8" fmla="*/ 0 w 7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0" y="0"/>
                    </a:moveTo>
                    <a:lnTo>
                      <a:pt x="0" y="0"/>
                    </a:lnTo>
                    <a:lnTo>
                      <a:pt x="7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1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Freeform 84"/>
              <p:cNvSpPr/>
              <p:nvPr/>
            </p:nvSpPr>
            <p:spPr bwMode="auto">
              <a:xfrm flipH="1">
                <a:off x="6837781" y="3098626"/>
                <a:ext cx="6528" cy="6527"/>
              </a:xfrm>
              <a:custGeom>
                <a:avLst/>
                <a:gdLst>
                  <a:gd name="T0" fmla="*/ 0 w 7"/>
                  <a:gd name="T1" fmla="*/ 0 h 7"/>
                  <a:gd name="T2" fmla="*/ 0 w 7"/>
                  <a:gd name="T3" fmla="*/ 0 h 7"/>
                  <a:gd name="T4" fmla="*/ 7 w 7"/>
                  <a:gd name="T5" fmla="*/ 7 h 7"/>
                  <a:gd name="T6" fmla="*/ 7 w 7"/>
                  <a:gd name="T7" fmla="*/ 7 h 7"/>
                  <a:gd name="T8" fmla="*/ 0 w 7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0" y="0"/>
                    </a:moveTo>
                    <a:lnTo>
                      <a:pt x="0" y="0"/>
                    </a:lnTo>
                    <a:lnTo>
                      <a:pt x="7" y="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Freeform 85"/>
              <p:cNvSpPr/>
              <p:nvPr/>
            </p:nvSpPr>
            <p:spPr bwMode="auto">
              <a:xfrm flipH="1">
                <a:off x="6820061" y="2961555"/>
                <a:ext cx="24248" cy="143599"/>
              </a:xfrm>
              <a:custGeom>
                <a:avLst/>
                <a:gdLst>
                  <a:gd name="T0" fmla="*/ 20 w 26"/>
                  <a:gd name="T1" fmla="*/ 0 h 154"/>
                  <a:gd name="T2" fmla="*/ 0 w 26"/>
                  <a:gd name="T3" fmla="*/ 147 h 154"/>
                  <a:gd name="T4" fmla="*/ 7 w 26"/>
                  <a:gd name="T5" fmla="*/ 154 h 154"/>
                  <a:gd name="T6" fmla="*/ 26 w 26"/>
                  <a:gd name="T7" fmla="*/ 5 h 154"/>
                  <a:gd name="T8" fmla="*/ 24 w 26"/>
                  <a:gd name="T9" fmla="*/ 2 h 154"/>
                  <a:gd name="T10" fmla="*/ 20 w 26"/>
                  <a:gd name="T11" fmla="*/ 0 h 15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" h="154">
                    <a:moveTo>
                      <a:pt x="20" y="0"/>
                    </a:moveTo>
                    <a:lnTo>
                      <a:pt x="0" y="147"/>
                    </a:lnTo>
                    <a:lnTo>
                      <a:pt x="7" y="154"/>
                    </a:lnTo>
                    <a:lnTo>
                      <a:pt x="26" y="5"/>
                    </a:lnTo>
                    <a:lnTo>
                      <a:pt x="24" y="2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61D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Freeform 86"/>
              <p:cNvSpPr/>
              <p:nvPr/>
            </p:nvSpPr>
            <p:spPr bwMode="auto">
              <a:xfrm flipH="1">
                <a:off x="6820061" y="2961555"/>
                <a:ext cx="24248" cy="143599"/>
              </a:xfrm>
              <a:custGeom>
                <a:avLst/>
                <a:gdLst>
                  <a:gd name="T0" fmla="*/ 20 w 26"/>
                  <a:gd name="T1" fmla="*/ 0 h 154"/>
                  <a:gd name="T2" fmla="*/ 0 w 26"/>
                  <a:gd name="T3" fmla="*/ 147 h 154"/>
                  <a:gd name="T4" fmla="*/ 7 w 26"/>
                  <a:gd name="T5" fmla="*/ 154 h 154"/>
                  <a:gd name="T6" fmla="*/ 26 w 26"/>
                  <a:gd name="T7" fmla="*/ 5 h 154"/>
                  <a:gd name="T8" fmla="*/ 24 w 26"/>
                  <a:gd name="T9" fmla="*/ 2 h 154"/>
                  <a:gd name="T10" fmla="*/ 20 w 26"/>
                  <a:gd name="T11" fmla="*/ 0 h 15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6" h="154">
                    <a:moveTo>
                      <a:pt x="20" y="0"/>
                    </a:moveTo>
                    <a:lnTo>
                      <a:pt x="0" y="147"/>
                    </a:lnTo>
                    <a:lnTo>
                      <a:pt x="7" y="154"/>
                    </a:lnTo>
                    <a:lnTo>
                      <a:pt x="26" y="5"/>
                    </a:lnTo>
                    <a:lnTo>
                      <a:pt x="24" y="2"/>
                    </a:lnTo>
                    <a:lnTo>
                      <a:pt x="2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Freeform 87"/>
              <p:cNvSpPr/>
              <p:nvPr/>
            </p:nvSpPr>
            <p:spPr bwMode="auto">
              <a:xfrm flipH="1">
                <a:off x="6628875" y="2906540"/>
                <a:ext cx="12124" cy="7460"/>
              </a:xfrm>
              <a:custGeom>
                <a:avLst/>
                <a:gdLst>
                  <a:gd name="T0" fmla="*/ 4 w 13"/>
                  <a:gd name="T1" fmla="*/ 0 h 8"/>
                  <a:gd name="T2" fmla="*/ 0 w 13"/>
                  <a:gd name="T3" fmla="*/ 0 h 8"/>
                  <a:gd name="T4" fmla="*/ 6 w 13"/>
                  <a:gd name="T5" fmla="*/ 8 h 8"/>
                  <a:gd name="T6" fmla="*/ 13 w 13"/>
                  <a:gd name="T7" fmla="*/ 6 h 8"/>
                  <a:gd name="T8" fmla="*/ 4 w 13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8">
                    <a:moveTo>
                      <a:pt x="4" y="0"/>
                    </a:moveTo>
                    <a:lnTo>
                      <a:pt x="0" y="0"/>
                    </a:lnTo>
                    <a:lnTo>
                      <a:pt x="6" y="8"/>
                    </a:lnTo>
                    <a:lnTo>
                      <a:pt x="13" y="6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01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Freeform 88"/>
              <p:cNvSpPr/>
              <p:nvPr/>
            </p:nvSpPr>
            <p:spPr bwMode="auto">
              <a:xfrm flipH="1">
                <a:off x="6628875" y="2906540"/>
                <a:ext cx="12124" cy="7460"/>
              </a:xfrm>
              <a:custGeom>
                <a:avLst/>
                <a:gdLst>
                  <a:gd name="T0" fmla="*/ 4 w 13"/>
                  <a:gd name="T1" fmla="*/ 0 h 8"/>
                  <a:gd name="T2" fmla="*/ 0 w 13"/>
                  <a:gd name="T3" fmla="*/ 0 h 8"/>
                  <a:gd name="T4" fmla="*/ 6 w 13"/>
                  <a:gd name="T5" fmla="*/ 8 h 8"/>
                  <a:gd name="T6" fmla="*/ 13 w 13"/>
                  <a:gd name="T7" fmla="*/ 6 h 8"/>
                  <a:gd name="T8" fmla="*/ 4 w 13"/>
                  <a:gd name="T9" fmla="*/ 0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8">
                    <a:moveTo>
                      <a:pt x="4" y="0"/>
                    </a:moveTo>
                    <a:lnTo>
                      <a:pt x="0" y="0"/>
                    </a:lnTo>
                    <a:lnTo>
                      <a:pt x="6" y="8"/>
                    </a:lnTo>
                    <a:lnTo>
                      <a:pt x="13" y="6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Freeform 89"/>
              <p:cNvSpPr/>
              <p:nvPr/>
            </p:nvSpPr>
            <p:spPr bwMode="auto">
              <a:xfrm flipH="1">
                <a:off x="6775296" y="2922391"/>
                <a:ext cx="7461" cy="6527"/>
              </a:xfrm>
              <a:custGeom>
                <a:avLst/>
                <a:gdLst>
                  <a:gd name="T0" fmla="*/ 0 w 8"/>
                  <a:gd name="T1" fmla="*/ 0 h 7"/>
                  <a:gd name="T2" fmla="*/ 0 w 8"/>
                  <a:gd name="T3" fmla="*/ 0 h 7"/>
                  <a:gd name="T4" fmla="*/ 8 w 8"/>
                  <a:gd name="T5" fmla="*/ 7 h 7"/>
                  <a:gd name="T6" fmla="*/ 8 w 8"/>
                  <a:gd name="T7" fmla="*/ 7 h 7"/>
                  <a:gd name="T8" fmla="*/ 0 w 8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0" y="0"/>
                    </a:moveTo>
                    <a:lnTo>
                      <a:pt x="0" y="0"/>
                    </a:lnTo>
                    <a:lnTo>
                      <a:pt x="8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9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Freeform 90"/>
              <p:cNvSpPr/>
              <p:nvPr/>
            </p:nvSpPr>
            <p:spPr bwMode="auto">
              <a:xfrm flipH="1">
                <a:off x="6775296" y="2922391"/>
                <a:ext cx="7461" cy="6527"/>
              </a:xfrm>
              <a:custGeom>
                <a:avLst/>
                <a:gdLst>
                  <a:gd name="T0" fmla="*/ 0 w 8"/>
                  <a:gd name="T1" fmla="*/ 0 h 7"/>
                  <a:gd name="T2" fmla="*/ 0 w 8"/>
                  <a:gd name="T3" fmla="*/ 0 h 7"/>
                  <a:gd name="T4" fmla="*/ 8 w 8"/>
                  <a:gd name="T5" fmla="*/ 7 h 7"/>
                  <a:gd name="T6" fmla="*/ 8 w 8"/>
                  <a:gd name="T7" fmla="*/ 7 h 7"/>
                  <a:gd name="T8" fmla="*/ 0 w 8"/>
                  <a:gd name="T9" fmla="*/ 0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0" y="0"/>
                    </a:moveTo>
                    <a:lnTo>
                      <a:pt x="0" y="0"/>
                    </a:lnTo>
                    <a:lnTo>
                      <a:pt x="8" y="7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2" name="Freeform 91"/>
              <p:cNvSpPr/>
              <p:nvPr/>
            </p:nvSpPr>
            <p:spPr bwMode="auto">
              <a:xfrm flipH="1">
                <a:off x="6635403" y="2906540"/>
                <a:ext cx="147353" cy="22379"/>
              </a:xfrm>
              <a:custGeom>
                <a:avLst/>
                <a:gdLst>
                  <a:gd name="T0" fmla="*/ 152 w 158"/>
                  <a:gd name="T1" fmla="*/ 0 h 24"/>
                  <a:gd name="T2" fmla="*/ 0 w 158"/>
                  <a:gd name="T3" fmla="*/ 17 h 24"/>
                  <a:gd name="T4" fmla="*/ 8 w 158"/>
                  <a:gd name="T5" fmla="*/ 24 h 24"/>
                  <a:gd name="T6" fmla="*/ 158 w 158"/>
                  <a:gd name="T7" fmla="*/ 8 h 24"/>
                  <a:gd name="T8" fmla="*/ 152 w 158"/>
                  <a:gd name="T9" fmla="*/ 0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8" h="24">
                    <a:moveTo>
                      <a:pt x="152" y="0"/>
                    </a:moveTo>
                    <a:lnTo>
                      <a:pt x="0" y="17"/>
                    </a:lnTo>
                    <a:lnTo>
                      <a:pt x="8" y="24"/>
                    </a:lnTo>
                    <a:lnTo>
                      <a:pt x="158" y="8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61D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Freeform 92"/>
              <p:cNvSpPr/>
              <p:nvPr/>
            </p:nvSpPr>
            <p:spPr bwMode="auto">
              <a:xfrm flipH="1">
                <a:off x="6635403" y="2906540"/>
                <a:ext cx="147353" cy="22379"/>
              </a:xfrm>
              <a:custGeom>
                <a:avLst/>
                <a:gdLst>
                  <a:gd name="T0" fmla="*/ 152 w 158"/>
                  <a:gd name="T1" fmla="*/ 0 h 24"/>
                  <a:gd name="T2" fmla="*/ 0 w 158"/>
                  <a:gd name="T3" fmla="*/ 17 h 24"/>
                  <a:gd name="T4" fmla="*/ 8 w 158"/>
                  <a:gd name="T5" fmla="*/ 24 h 24"/>
                  <a:gd name="T6" fmla="*/ 158 w 158"/>
                  <a:gd name="T7" fmla="*/ 8 h 24"/>
                  <a:gd name="T8" fmla="*/ 152 w 158"/>
                  <a:gd name="T9" fmla="*/ 0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8" h="24">
                    <a:moveTo>
                      <a:pt x="152" y="0"/>
                    </a:moveTo>
                    <a:lnTo>
                      <a:pt x="0" y="17"/>
                    </a:lnTo>
                    <a:lnTo>
                      <a:pt x="8" y="24"/>
                    </a:lnTo>
                    <a:lnTo>
                      <a:pt x="158" y="8"/>
                    </a:lnTo>
                    <a:lnTo>
                      <a:pt x="15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Freeform 93"/>
              <p:cNvSpPr/>
              <p:nvPr/>
            </p:nvSpPr>
            <p:spPr bwMode="auto">
              <a:xfrm flipH="1">
                <a:off x="6676438" y="2860849"/>
                <a:ext cx="10259" cy="4662"/>
              </a:xfrm>
              <a:custGeom>
                <a:avLst/>
                <a:gdLst>
                  <a:gd name="T0" fmla="*/ 4 w 11"/>
                  <a:gd name="T1" fmla="*/ 0 h 5"/>
                  <a:gd name="T2" fmla="*/ 0 w 11"/>
                  <a:gd name="T3" fmla="*/ 0 h 5"/>
                  <a:gd name="T4" fmla="*/ 5 w 11"/>
                  <a:gd name="T5" fmla="*/ 5 h 5"/>
                  <a:gd name="T6" fmla="*/ 11 w 11"/>
                  <a:gd name="T7" fmla="*/ 5 h 5"/>
                  <a:gd name="T8" fmla="*/ 4 w 1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4" y="0"/>
                    </a:moveTo>
                    <a:lnTo>
                      <a:pt x="0" y="0"/>
                    </a:lnTo>
                    <a:lnTo>
                      <a:pt x="5" y="5"/>
                    </a:lnTo>
                    <a:lnTo>
                      <a:pt x="11" y="5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201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5" name="Freeform 94"/>
              <p:cNvSpPr/>
              <p:nvPr/>
            </p:nvSpPr>
            <p:spPr bwMode="auto">
              <a:xfrm flipH="1">
                <a:off x="6676438" y="2860849"/>
                <a:ext cx="10259" cy="4662"/>
              </a:xfrm>
              <a:custGeom>
                <a:avLst/>
                <a:gdLst>
                  <a:gd name="T0" fmla="*/ 4 w 11"/>
                  <a:gd name="T1" fmla="*/ 0 h 5"/>
                  <a:gd name="T2" fmla="*/ 0 w 11"/>
                  <a:gd name="T3" fmla="*/ 0 h 5"/>
                  <a:gd name="T4" fmla="*/ 5 w 11"/>
                  <a:gd name="T5" fmla="*/ 5 h 5"/>
                  <a:gd name="T6" fmla="*/ 11 w 11"/>
                  <a:gd name="T7" fmla="*/ 5 h 5"/>
                  <a:gd name="T8" fmla="*/ 4 w 11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4" y="0"/>
                    </a:moveTo>
                    <a:lnTo>
                      <a:pt x="0" y="0"/>
                    </a:lnTo>
                    <a:lnTo>
                      <a:pt x="5" y="5"/>
                    </a:lnTo>
                    <a:lnTo>
                      <a:pt x="11" y="5"/>
                    </a:lnTo>
                    <a:lnTo>
                      <a:pt x="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Freeform 95"/>
              <p:cNvSpPr/>
              <p:nvPr/>
            </p:nvSpPr>
            <p:spPr bwMode="auto">
              <a:xfrm flipH="1">
                <a:off x="6682034" y="2860849"/>
                <a:ext cx="148286" cy="20514"/>
              </a:xfrm>
              <a:custGeom>
                <a:avLst/>
                <a:gdLst>
                  <a:gd name="T0" fmla="*/ 154 w 159"/>
                  <a:gd name="T1" fmla="*/ 0 h 22"/>
                  <a:gd name="T2" fmla="*/ 0 w 159"/>
                  <a:gd name="T3" fmla="*/ 14 h 22"/>
                  <a:gd name="T4" fmla="*/ 7 w 159"/>
                  <a:gd name="T5" fmla="*/ 22 h 22"/>
                  <a:gd name="T6" fmla="*/ 159 w 159"/>
                  <a:gd name="T7" fmla="*/ 5 h 22"/>
                  <a:gd name="T8" fmla="*/ 154 w 159"/>
                  <a:gd name="T9" fmla="*/ 0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9" h="22">
                    <a:moveTo>
                      <a:pt x="154" y="0"/>
                    </a:moveTo>
                    <a:lnTo>
                      <a:pt x="0" y="14"/>
                    </a:lnTo>
                    <a:lnTo>
                      <a:pt x="7" y="22"/>
                    </a:lnTo>
                    <a:lnTo>
                      <a:pt x="159" y="5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61D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Freeform 96"/>
              <p:cNvSpPr/>
              <p:nvPr/>
            </p:nvSpPr>
            <p:spPr bwMode="auto">
              <a:xfrm flipH="1">
                <a:off x="6682034" y="2860849"/>
                <a:ext cx="148286" cy="20514"/>
              </a:xfrm>
              <a:custGeom>
                <a:avLst/>
                <a:gdLst>
                  <a:gd name="T0" fmla="*/ 154 w 159"/>
                  <a:gd name="T1" fmla="*/ 0 h 22"/>
                  <a:gd name="T2" fmla="*/ 0 w 159"/>
                  <a:gd name="T3" fmla="*/ 14 h 22"/>
                  <a:gd name="T4" fmla="*/ 7 w 159"/>
                  <a:gd name="T5" fmla="*/ 22 h 22"/>
                  <a:gd name="T6" fmla="*/ 159 w 159"/>
                  <a:gd name="T7" fmla="*/ 5 h 22"/>
                  <a:gd name="T8" fmla="*/ 154 w 159"/>
                  <a:gd name="T9" fmla="*/ 0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9" h="22">
                    <a:moveTo>
                      <a:pt x="154" y="0"/>
                    </a:moveTo>
                    <a:lnTo>
                      <a:pt x="0" y="14"/>
                    </a:lnTo>
                    <a:lnTo>
                      <a:pt x="7" y="22"/>
                    </a:lnTo>
                    <a:lnTo>
                      <a:pt x="159" y="5"/>
                    </a:lnTo>
                    <a:lnTo>
                      <a:pt x="15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" name="Freeform 97"/>
              <p:cNvSpPr/>
              <p:nvPr/>
            </p:nvSpPr>
            <p:spPr bwMode="auto">
              <a:xfrm flipH="1">
                <a:off x="6741721" y="2161504"/>
                <a:ext cx="843083" cy="842944"/>
              </a:xfrm>
              <a:custGeom>
                <a:avLst/>
                <a:gdLst>
                  <a:gd name="T0" fmla="*/ 55 w 493"/>
                  <a:gd name="T1" fmla="*/ 9 h 493"/>
                  <a:gd name="T2" fmla="*/ 55 w 493"/>
                  <a:gd name="T3" fmla="*/ 9 h 493"/>
                  <a:gd name="T4" fmla="*/ 31 w 493"/>
                  <a:gd name="T5" fmla="*/ 0 h 493"/>
                  <a:gd name="T6" fmla="*/ 0 w 493"/>
                  <a:gd name="T7" fmla="*/ 31 h 493"/>
                  <a:gd name="T8" fmla="*/ 11 w 493"/>
                  <a:gd name="T9" fmla="*/ 57 h 493"/>
                  <a:gd name="T10" fmla="*/ 11 w 493"/>
                  <a:gd name="T11" fmla="*/ 57 h 493"/>
                  <a:gd name="T12" fmla="*/ 862 w 493"/>
                  <a:gd name="T13" fmla="*/ 904 h 493"/>
                  <a:gd name="T14" fmla="*/ 904 w 493"/>
                  <a:gd name="T15" fmla="*/ 860 h 493"/>
                  <a:gd name="T16" fmla="*/ 55 w 493"/>
                  <a:gd name="T17" fmla="*/ 9 h 4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93" h="493">
                    <a:moveTo>
                      <a:pt x="30" y="5"/>
                    </a:moveTo>
                    <a:cubicBezTo>
                      <a:pt x="30" y="5"/>
                      <a:pt x="30" y="5"/>
                      <a:pt x="30" y="5"/>
                    </a:cubicBezTo>
                    <a:cubicBezTo>
                      <a:pt x="27" y="2"/>
                      <a:pt x="22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23"/>
                      <a:pt x="2" y="28"/>
                      <a:pt x="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470" y="493"/>
                      <a:pt x="470" y="493"/>
                      <a:pt x="470" y="493"/>
                    </a:cubicBezTo>
                    <a:cubicBezTo>
                      <a:pt x="493" y="469"/>
                      <a:pt x="493" y="469"/>
                      <a:pt x="493" y="469"/>
                    </a:cubicBezTo>
                    <a:cubicBezTo>
                      <a:pt x="30" y="5"/>
                      <a:pt x="30" y="5"/>
                      <a:pt x="30" y="5"/>
                    </a:cubicBezTo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9" name="Freeform 98"/>
            <p:cNvSpPr/>
            <p:nvPr/>
          </p:nvSpPr>
          <p:spPr bwMode="auto">
            <a:xfrm flipH="1">
              <a:off x="10698557" y="4038844"/>
              <a:ext cx="68372" cy="69540"/>
            </a:xfrm>
            <a:custGeom>
              <a:avLst/>
              <a:gdLst>
                <a:gd name="T0" fmla="*/ 5 w 32"/>
                <a:gd name="T1" fmla="*/ 0 h 32"/>
                <a:gd name="T2" fmla="*/ 0 w 32"/>
                <a:gd name="T3" fmla="*/ 6 h 32"/>
                <a:gd name="T4" fmla="*/ 24 w 32"/>
                <a:gd name="T5" fmla="*/ 31 h 32"/>
                <a:gd name="T6" fmla="*/ 53 w 32"/>
                <a:gd name="T7" fmla="*/ 59 h 32"/>
                <a:gd name="T8" fmla="*/ 58 w 32"/>
                <a:gd name="T9" fmla="*/ 53 h 32"/>
                <a:gd name="T10" fmla="*/ 5 w 32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" h="32">
                  <a:moveTo>
                    <a:pt x="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4" y="8"/>
                    <a:pt x="8" y="12"/>
                    <a:pt x="13" y="17"/>
                  </a:cubicBezTo>
                  <a:cubicBezTo>
                    <a:pt x="18" y="22"/>
                    <a:pt x="24" y="27"/>
                    <a:pt x="29" y="32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22" y="20"/>
                    <a:pt x="12" y="10"/>
                    <a:pt x="3" y="0"/>
                  </a:cubicBezTo>
                </a:path>
              </a:pathLst>
            </a:custGeom>
            <a:solidFill>
              <a:srgbClr val="C9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Freeform 106"/>
            <p:cNvSpPr/>
            <p:nvPr/>
          </p:nvSpPr>
          <p:spPr bwMode="auto">
            <a:xfrm flipH="1">
              <a:off x="9747225" y="3087665"/>
              <a:ext cx="57762" cy="73075"/>
            </a:xfrm>
            <a:custGeom>
              <a:avLst/>
              <a:gdLst>
                <a:gd name="T0" fmla="*/ 4 w 27"/>
                <a:gd name="T1" fmla="*/ 0 h 34"/>
                <a:gd name="T2" fmla="*/ 0 w 27"/>
                <a:gd name="T3" fmla="*/ 4 h 34"/>
                <a:gd name="T4" fmla="*/ 0 w 27"/>
                <a:gd name="T5" fmla="*/ 13 h 34"/>
                <a:gd name="T6" fmla="*/ 11 w 27"/>
                <a:gd name="T7" fmla="*/ 38 h 34"/>
                <a:gd name="T8" fmla="*/ 11 w 27"/>
                <a:gd name="T9" fmla="*/ 38 h 34"/>
                <a:gd name="T10" fmla="*/ 34 w 27"/>
                <a:gd name="T11" fmla="*/ 62 h 34"/>
                <a:gd name="T12" fmla="*/ 49 w 27"/>
                <a:gd name="T13" fmla="*/ 46 h 34"/>
                <a:gd name="T14" fmla="*/ 27 w 27"/>
                <a:gd name="T15" fmla="*/ 27 h 34"/>
                <a:gd name="T16" fmla="*/ 4 w 27"/>
                <a:gd name="T17" fmla="*/ 0 h 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" h="34">
                  <a:moveTo>
                    <a:pt x="2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13"/>
                    <a:pt x="2" y="18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5D4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1363236" y="1809307"/>
            <a:ext cx="3682274" cy="905510"/>
            <a:chOff x="1363236" y="1809307"/>
            <a:chExt cx="3682274" cy="905510"/>
          </a:xfrm>
        </p:grpSpPr>
        <p:grpSp>
          <p:nvGrpSpPr>
            <p:cNvPr id="101" name="组合 100"/>
            <p:cNvGrpSpPr/>
            <p:nvPr/>
          </p:nvGrpSpPr>
          <p:grpSpPr>
            <a:xfrm>
              <a:off x="1363236" y="1965243"/>
              <a:ext cx="476872" cy="571625"/>
              <a:chOff x="685009" y="1514252"/>
              <a:chExt cx="365522" cy="438150"/>
            </a:xfrm>
          </p:grpSpPr>
          <p:sp>
            <p:nvSpPr>
              <p:cNvPr id="102" name="Flowchart: Off-page Connector 108"/>
              <p:cNvSpPr/>
              <p:nvPr/>
            </p:nvSpPr>
            <p:spPr bwMode="auto">
              <a:xfrm>
                <a:off x="704059" y="1529730"/>
                <a:ext cx="317898" cy="422672"/>
              </a:xfrm>
              <a:prstGeom prst="flowChartOffpageConnector">
                <a:avLst/>
              </a:prstGeom>
              <a:solidFill>
                <a:srgbClr val="0DC0FF"/>
              </a:solidFill>
              <a:ln w="952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Oval 111"/>
              <p:cNvSpPr/>
              <p:nvPr/>
            </p:nvSpPr>
            <p:spPr bwMode="auto">
              <a:xfrm>
                <a:off x="685009" y="1514252"/>
                <a:ext cx="365522" cy="419100"/>
              </a:xfrm>
              <a:prstGeom prst="ellipse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/>
                <a:r>
                  <a:rPr lang="en-US" dirty="0" smtClean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9" name="组合 128"/>
            <p:cNvGrpSpPr/>
            <p:nvPr/>
          </p:nvGrpSpPr>
          <p:grpSpPr>
            <a:xfrm>
              <a:off x="2097205" y="1809307"/>
              <a:ext cx="2948305" cy="905510"/>
              <a:chOff x="2007948" y="2141638"/>
              <a:chExt cx="2948305" cy="905510"/>
            </a:xfrm>
          </p:grpSpPr>
          <p:sp>
            <p:nvSpPr>
              <p:cNvPr id="110" name="Rectangle 1436"/>
              <p:cNvSpPr>
                <a:spLocks noChangeArrowheads="1"/>
              </p:cNvSpPr>
              <p:nvPr/>
            </p:nvSpPr>
            <p:spPr bwMode="auto">
              <a:xfrm>
                <a:off x="2029841" y="2141638"/>
                <a:ext cx="1602740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en-US" altLang="zh-CN" sz="2000" dirty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en-US" altLang="zh-CN" sz="20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5" name="TextBox 8"/>
              <p:cNvSpPr>
                <a:spLocks noChangeArrowheads="1"/>
              </p:cNvSpPr>
              <p:nvPr/>
            </p:nvSpPr>
            <p:spPr bwMode="auto">
              <a:xfrm>
                <a:off x="2007948" y="2476283"/>
                <a:ext cx="2948305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en-US" sz="1200" kern="100" dirty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Add your words here according to your need to draw the text box size</a:t>
                </a:r>
                <a:endParaRPr lang="zh-CN" altLang="en-US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107" name="组合 106"/>
          <p:cNvGrpSpPr/>
          <p:nvPr/>
        </p:nvGrpSpPr>
        <p:grpSpPr>
          <a:xfrm>
            <a:off x="1363236" y="2911743"/>
            <a:ext cx="3682274" cy="895985"/>
            <a:chOff x="1363236" y="2909203"/>
            <a:chExt cx="3682274" cy="895985"/>
          </a:xfrm>
        </p:grpSpPr>
        <p:grpSp>
          <p:nvGrpSpPr>
            <p:cNvPr id="133" name="组合 132"/>
            <p:cNvGrpSpPr/>
            <p:nvPr/>
          </p:nvGrpSpPr>
          <p:grpSpPr>
            <a:xfrm>
              <a:off x="1363236" y="3051953"/>
              <a:ext cx="476872" cy="588710"/>
              <a:chOff x="1363236" y="3156820"/>
              <a:chExt cx="476872" cy="588710"/>
            </a:xfrm>
          </p:grpSpPr>
          <p:sp>
            <p:nvSpPr>
              <p:cNvPr id="105" name="Flowchart: Off-page Connector 109"/>
              <p:cNvSpPr/>
              <p:nvPr/>
            </p:nvSpPr>
            <p:spPr bwMode="auto">
              <a:xfrm>
                <a:off x="1388089" y="3194100"/>
                <a:ext cx="414740" cy="551430"/>
              </a:xfrm>
              <a:prstGeom prst="flowChartOffpageConnector">
                <a:avLst/>
              </a:prstGeom>
              <a:solidFill>
                <a:srgbClr val="059CF9"/>
              </a:solidFill>
              <a:ln w="952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Oval 112"/>
              <p:cNvSpPr/>
              <p:nvPr/>
            </p:nvSpPr>
            <p:spPr bwMode="auto">
              <a:xfrm>
                <a:off x="1363236" y="3156820"/>
                <a:ext cx="476872" cy="546771"/>
              </a:xfrm>
              <a:prstGeom prst="ellipse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/>
                <a:r>
                  <a:rPr lang="en-US" dirty="0" smtClean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0" name="组合 129"/>
            <p:cNvGrpSpPr/>
            <p:nvPr/>
          </p:nvGrpSpPr>
          <p:grpSpPr>
            <a:xfrm>
              <a:off x="2097205" y="2909203"/>
              <a:ext cx="2948305" cy="895985"/>
              <a:chOff x="1955032" y="3163013"/>
              <a:chExt cx="2948305" cy="895985"/>
            </a:xfrm>
          </p:grpSpPr>
          <p:sp>
            <p:nvSpPr>
              <p:cNvPr id="112" name="Rectangle 1436"/>
              <p:cNvSpPr>
                <a:spLocks noChangeArrowheads="1"/>
              </p:cNvSpPr>
              <p:nvPr/>
            </p:nvSpPr>
            <p:spPr bwMode="auto">
              <a:xfrm>
                <a:off x="1992311" y="3163013"/>
                <a:ext cx="1602740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en-US" altLang="zh-CN" sz="2000" dirty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en-US" altLang="zh-CN" sz="20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6" name="TextBox 8"/>
              <p:cNvSpPr>
                <a:spLocks noChangeArrowheads="1"/>
              </p:cNvSpPr>
              <p:nvPr/>
            </p:nvSpPr>
            <p:spPr bwMode="auto">
              <a:xfrm>
                <a:off x="1955032" y="3488133"/>
                <a:ext cx="2948305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en-US" sz="1200" kern="100" dirty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Add your words here according to your need to draw the text box size</a:t>
                </a:r>
                <a:endParaRPr lang="zh-CN" altLang="en-US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111" name="组合 110"/>
          <p:cNvGrpSpPr/>
          <p:nvPr/>
        </p:nvGrpSpPr>
        <p:grpSpPr>
          <a:xfrm>
            <a:off x="1357022" y="3999812"/>
            <a:ext cx="3688488" cy="901065"/>
            <a:chOff x="1357022" y="3999812"/>
            <a:chExt cx="3688488" cy="901065"/>
          </a:xfrm>
        </p:grpSpPr>
        <p:grpSp>
          <p:nvGrpSpPr>
            <p:cNvPr id="134" name="组合 133"/>
            <p:cNvGrpSpPr/>
            <p:nvPr/>
          </p:nvGrpSpPr>
          <p:grpSpPr>
            <a:xfrm>
              <a:off x="1357022" y="4145094"/>
              <a:ext cx="476872" cy="588710"/>
              <a:chOff x="1357022" y="4147844"/>
              <a:chExt cx="476872" cy="588710"/>
            </a:xfrm>
          </p:grpSpPr>
          <p:sp>
            <p:nvSpPr>
              <p:cNvPr id="108" name="Flowchart: Off-page Connector 110"/>
              <p:cNvSpPr/>
              <p:nvPr/>
            </p:nvSpPr>
            <p:spPr bwMode="auto">
              <a:xfrm>
                <a:off x="1388089" y="4185124"/>
                <a:ext cx="414740" cy="551430"/>
              </a:xfrm>
              <a:prstGeom prst="flowChartOffpageConnector">
                <a:avLst/>
              </a:prstGeom>
              <a:solidFill>
                <a:srgbClr val="0DC0FF"/>
              </a:solidFill>
              <a:ln w="952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>
                  <a:solidFill>
                    <a:prstClr val="white"/>
                  </a:solidFill>
                </a:endParaRPr>
              </a:p>
            </p:txBody>
          </p:sp>
          <p:sp>
            <p:nvSpPr>
              <p:cNvPr id="109" name="Oval 113"/>
              <p:cNvSpPr/>
              <p:nvPr/>
            </p:nvSpPr>
            <p:spPr bwMode="auto">
              <a:xfrm>
                <a:off x="1357022" y="4147844"/>
                <a:ext cx="476872" cy="546771"/>
              </a:xfrm>
              <a:prstGeom prst="ellipse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/>
                <a:r>
                  <a:rPr lang="en-US" dirty="0" smtClean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1" name="组合 130"/>
            <p:cNvGrpSpPr/>
            <p:nvPr/>
          </p:nvGrpSpPr>
          <p:grpSpPr>
            <a:xfrm>
              <a:off x="2097205" y="3999812"/>
              <a:ext cx="2948305" cy="901065"/>
              <a:chOff x="2007948" y="4091016"/>
              <a:chExt cx="2948305" cy="901065"/>
            </a:xfrm>
          </p:grpSpPr>
          <p:sp>
            <p:nvSpPr>
              <p:cNvPr id="114" name="Rectangle 1436"/>
              <p:cNvSpPr>
                <a:spLocks noChangeArrowheads="1"/>
              </p:cNvSpPr>
              <p:nvPr/>
            </p:nvSpPr>
            <p:spPr bwMode="auto">
              <a:xfrm>
                <a:off x="2029841" y="4091016"/>
                <a:ext cx="1602740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en-US" altLang="zh-CN" sz="2000" dirty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en-US" altLang="zh-CN" sz="20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7" name="TextBox 8"/>
              <p:cNvSpPr>
                <a:spLocks noChangeArrowheads="1"/>
              </p:cNvSpPr>
              <p:nvPr/>
            </p:nvSpPr>
            <p:spPr bwMode="auto">
              <a:xfrm>
                <a:off x="2007948" y="4421216"/>
                <a:ext cx="2948305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en-US" sz="1200" kern="100" dirty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Add your words here according to your need to draw the text box size</a:t>
                </a:r>
                <a:endParaRPr lang="zh-CN" altLang="en-US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113" name="组合 112"/>
          <p:cNvGrpSpPr/>
          <p:nvPr/>
        </p:nvGrpSpPr>
        <p:grpSpPr>
          <a:xfrm>
            <a:off x="1388089" y="5095484"/>
            <a:ext cx="3656786" cy="916305"/>
            <a:chOff x="1388089" y="5095484"/>
            <a:chExt cx="3656786" cy="916305"/>
          </a:xfrm>
        </p:grpSpPr>
        <p:grpSp>
          <p:nvGrpSpPr>
            <p:cNvPr id="135" name="组合 134"/>
            <p:cNvGrpSpPr/>
            <p:nvPr/>
          </p:nvGrpSpPr>
          <p:grpSpPr>
            <a:xfrm>
              <a:off x="1388089" y="5260831"/>
              <a:ext cx="478426" cy="563860"/>
              <a:chOff x="1388089" y="5177699"/>
              <a:chExt cx="478426" cy="563860"/>
            </a:xfrm>
          </p:grpSpPr>
          <p:sp>
            <p:nvSpPr>
              <p:cNvPr id="119" name="Flowchart: Off-page Connector 104"/>
              <p:cNvSpPr/>
              <p:nvPr/>
            </p:nvSpPr>
            <p:spPr bwMode="auto">
              <a:xfrm>
                <a:off x="1419155" y="5244494"/>
                <a:ext cx="414740" cy="497065"/>
              </a:xfrm>
              <a:prstGeom prst="flowChartOffpageConnector">
                <a:avLst/>
              </a:prstGeom>
              <a:solidFill>
                <a:srgbClr val="059CF9"/>
              </a:solidFill>
              <a:ln w="952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zh-CN">
                  <a:solidFill>
                    <a:prstClr val="white"/>
                  </a:solidFill>
                </a:endParaRPr>
              </a:p>
            </p:txBody>
          </p:sp>
          <p:sp>
            <p:nvSpPr>
              <p:cNvPr id="120" name="Oval 107"/>
              <p:cNvSpPr/>
              <p:nvPr/>
            </p:nvSpPr>
            <p:spPr bwMode="auto">
              <a:xfrm>
                <a:off x="1388089" y="5177699"/>
                <a:ext cx="478426" cy="546772"/>
              </a:xfrm>
              <a:prstGeom prst="ellipse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/>
                <a:r>
                  <a:rPr lang="en-US" dirty="0" smtClean="0">
                    <a:solidFill>
                      <a:srgbClr val="FFFF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32" name="组合 131"/>
            <p:cNvGrpSpPr/>
            <p:nvPr/>
          </p:nvGrpSpPr>
          <p:grpSpPr>
            <a:xfrm>
              <a:off x="2097205" y="5095484"/>
              <a:ext cx="2947670" cy="916305"/>
              <a:chOff x="2007948" y="5095484"/>
              <a:chExt cx="2947670" cy="916305"/>
            </a:xfrm>
          </p:grpSpPr>
          <p:sp>
            <p:nvSpPr>
              <p:cNvPr id="116" name="Rectangle 1436"/>
              <p:cNvSpPr>
                <a:spLocks noChangeArrowheads="1"/>
              </p:cNvSpPr>
              <p:nvPr/>
            </p:nvSpPr>
            <p:spPr bwMode="auto">
              <a:xfrm>
                <a:off x="2007948" y="5095484"/>
                <a:ext cx="1602740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spcBef>
                    <a:spcPct val="0"/>
                  </a:spcBef>
                </a:pPr>
                <a:r>
                  <a:rPr lang="en-US" altLang="zh-CN" sz="2000" dirty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en-US" altLang="zh-CN" sz="20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28" name="TextBox 8"/>
              <p:cNvSpPr>
                <a:spLocks noChangeArrowheads="1"/>
              </p:cNvSpPr>
              <p:nvPr/>
            </p:nvSpPr>
            <p:spPr bwMode="auto">
              <a:xfrm>
                <a:off x="2007948" y="5440924"/>
                <a:ext cx="2947670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en-US" sz="1200" kern="100" dirty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sym typeface="Microsoft YaHei" panose="020B0503020204020204" pitchFamily="34" charset="-122"/>
                  </a:rPr>
                  <a:t>Add your words here according to your need to draw the text box size</a:t>
                </a:r>
                <a:endParaRPr lang="zh-CN" altLang="en-US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000">
        <p14:prism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8" fill="hold" nodeType="after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2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2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" presetClass="entr" presetSubtype="8" fill="hold" nodeType="after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32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33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2" presetClass="entr" presetSubtype="8" fill="hold" nodeType="after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37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38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2" presetClass="entr" presetSubtype="8" fill="hold" nodeType="afterEffect" p14:presetBounceEnd="2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8000">
                                          <p:cBhvr additive="base">
                                            <p:cTn id="4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8000">
                                          <p:cBhvr additive="base">
                                            <p:cTn id="43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7126357" y="3026138"/>
            <a:ext cx="1722519" cy="1985892"/>
            <a:chOff x="7126357" y="3026138"/>
            <a:chExt cx="1722519" cy="1985892"/>
          </a:xfrm>
        </p:grpSpPr>
        <p:sp>
          <p:nvSpPr>
            <p:cNvPr id="2" name="Flowchart: Decision 64"/>
            <p:cNvSpPr/>
            <p:nvPr/>
          </p:nvSpPr>
          <p:spPr>
            <a:xfrm flipV="1">
              <a:off x="7126357" y="3289511"/>
              <a:ext cx="1722519" cy="1722519"/>
            </a:xfrm>
            <a:prstGeom prst="flowChartDecision">
              <a:avLst/>
            </a:prstGeom>
            <a:solidFill>
              <a:srgbClr val="0DC0FF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Flowchart: Decision 65"/>
            <p:cNvSpPr/>
            <p:nvPr/>
          </p:nvSpPr>
          <p:spPr>
            <a:xfrm flipV="1">
              <a:off x="7126357" y="3026138"/>
              <a:ext cx="1722519" cy="1722519"/>
            </a:xfrm>
            <a:prstGeom prst="flowChartDecision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" name="Group 52"/>
            <p:cNvGrpSpPr/>
            <p:nvPr/>
          </p:nvGrpSpPr>
          <p:grpSpPr>
            <a:xfrm>
              <a:off x="7757691" y="3657078"/>
              <a:ext cx="459851" cy="460637"/>
              <a:chOff x="9145588" y="4435475"/>
              <a:chExt cx="464344" cy="465138"/>
            </a:xfrm>
            <a:solidFill>
              <a:srgbClr val="61D6FF"/>
            </a:solidFill>
          </p:grpSpPr>
          <p:sp>
            <p:nvSpPr>
              <p:cNvPr id="6" name="AutoShape 7"/>
              <p:cNvSpPr/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" name="AutoShape 8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8" name="AutoShape 9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9" name="AutoShape 10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0" name="AutoShape 11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1" name="AutoShape 12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2" name="AutoShape 13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3" name="AutoShape 14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4" name="AutoShape 15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3518793" y="3021289"/>
            <a:ext cx="1722519" cy="1985892"/>
            <a:chOff x="3518793" y="3021289"/>
            <a:chExt cx="1722519" cy="1985892"/>
          </a:xfrm>
        </p:grpSpPr>
        <p:sp>
          <p:nvSpPr>
            <p:cNvPr id="15" name="Flowchart: Decision 71"/>
            <p:cNvSpPr/>
            <p:nvPr/>
          </p:nvSpPr>
          <p:spPr>
            <a:xfrm flipV="1">
              <a:off x="3518793" y="3284662"/>
              <a:ext cx="1722519" cy="1722519"/>
            </a:xfrm>
            <a:prstGeom prst="flowChartDecision">
              <a:avLst/>
            </a:prstGeom>
            <a:solidFill>
              <a:srgbClr val="0DC0FF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Flowchart: Decision 72"/>
            <p:cNvSpPr/>
            <p:nvPr/>
          </p:nvSpPr>
          <p:spPr>
            <a:xfrm flipV="1">
              <a:off x="3518793" y="3021289"/>
              <a:ext cx="1722519" cy="1722519"/>
            </a:xfrm>
            <a:prstGeom prst="flowChartDecision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" name="Group 68"/>
            <p:cNvGrpSpPr/>
            <p:nvPr/>
          </p:nvGrpSpPr>
          <p:grpSpPr>
            <a:xfrm>
              <a:off x="4206252" y="3651443"/>
              <a:ext cx="347601" cy="460637"/>
              <a:chOff x="3582988" y="3510757"/>
              <a:chExt cx="319088" cy="465138"/>
            </a:xfrm>
            <a:solidFill>
              <a:srgbClr val="61D6FF"/>
            </a:solidFill>
          </p:grpSpPr>
          <p:sp>
            <p:nvSpPr>
              <p:cNvPr id="19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0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730273" y="2691765"/>
            <a:ext cx="1722519" cy="1985892"/>
            <a:chOff x="1730273" y="2691765"/>
            <a:chExt cx="1722519" cy="1985892"/>
          </a:xfrm>
        </p:grpSpPr>
        <p:sp>
          <p:nvSpPr>
            <p:cNvPr id="21" name="Flowchart: Decision 78"/>
            <p:cNvSpPr/>
            <p:nvPr/>
          </p:nvSpPr>
          <p:spPr>
            <a:xfrm>
              <a:off x="1730273" y="2691765"/>
              <a:ext cx="1722519" cy="1722519"/>
            </a:xfrm>
            <a:prstGeom prst="flowChartDecision">
              <a:avLst/>
            </a:prstGeom>
            <a:solidFill>
              <a:srgbClr val="059CF9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Flowchart: Decision 79"/>
            <p:cNvSpPr/>
            <p:nvPr/>
          </p:nvSpPr>
          <p:spPr>
            <a:xfrm>
              <a:off x="1730273" y="2955138"/>
              <a:ext cx="1722519" cy="1722519"/>
            </a:xfrm>
            <a:prstGeom prst="flowChartDecision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4" name="Group 75"/>
            <p:cNvGrpSpPr/>
            <p:nvPr/>
          </p:nvGrpSpPr>
          <p:grpSpPr>
            <a:xfrm>
              <a:off x="2417704" y="3585282"/>
              <a:ext cx="345080" cy="460636"/>
              <a:chOff x="2639219" y="3510757"/>
              <a:chExt cx="348456" cy="465138"/>
            </a:xfrm>
            <a:solidFill>
              <a:srgbClr val="0DC0FF"/>
            </a:solidFill>
          </p:grpSpPr>
          <p:sp>
            <p:nvSpPr>
              <p:cNvPr id="25" name="AutoShape 115"/>
              <p:cNvSpPr/>
              <p:nvPr/>
            </p:nvSpPr>
            <p:spPr bwMode="auto">
              <a:xfrm>
                <a:off x="2639219" y="3510757"/>
                <a:ext cx="348456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6" name="AutoShape 116"/>
              <p:cNvSpPr/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5327967" y="2688778"/>
            <a:ext cx="1722519" cy="1985892"/>
            <a:chOff x="5327967" y="2688778"/>
            <a:chExt cx="1722519" cy="1985892"/>
          </a:xfrm>
        </p:grpSpPr>
        <p:sp>
          <p:nvSpPr>
            <p:cNvPr id="27" name="Flowchart: Decision 86"/>
            <p:cNvSpPr/>
            <p:nvPr/>
          </p:nvSpPr>
          <p:spPr>
            <a:xfrm>
              <a:off x="5327967" y="2688778"/>
              <a:ext cx="1722519" cy="1722519"/>
            </a:xfrm>
            <a:prstGeom prst="flowChartDecision">
              <a:avLst/>
            </a:prstGeom>
            <a:solidFill>
              <a:srgbClr val="059CF9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Flowchart: Decision 87"/>
            <p:cNvSpPr/>
            <p:nvPr/>
          </p:nvSpPr>
          <p:spPr>
            <a:xfrm>
              <a:off x="5327967" y="2952151"/>
              <a:ext cx="1722519" cy="1722519"/>
            </a:xfrm>
            <a:prstGeom prst="flowChartDecision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0" name="Group 82"/>
            <p:cNvGrpSpPr/>
            <p:nvPr/>
          </p:nvGrpSpPr>
          <p:grpSpPr>
            <a:xfrm>
              <a:off x="5959301" y="3583091"/>
              <a:ext cx="459851" cy="459851"/>
              <a:chOff x="4439444" y="2582069"/>
              <a:chExt cx="464344" cy="464344"/>
            </a:xfrm>
            <a:solidFill>
              <a:srgbClr val="0DC0FF"/>
            </a:solidFill>
          </p:grpSpPr>
          <p:sp>
            <p:nvSpPr>
              <p:cNvPr id="31" name="AutoShape 123"/>
              <p:cNvSpPr/>
              <p:nvPr/>
            </p:nvSpPr>
            <p:spPr bwMode="auto">
              <a:xfrm>
                <a:off x="4439444" y="258206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2" name="AutoShape 124"/>
              <p:cNvSpPr/>
              <p:nvPr/>
            </p:nvSpPr>
            <p:spPr bwMode="auto">
              <a:xfrm>
                <a:off x="4570413" y="271224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3" name="AutoShape 125"/>
              <p:cNvSpPr/>
              <p:nvPr/>
            </p:nvSpPr>
            <p:spPr bwMode="auto">
              <a:xfrm>
                <a:off x="4613275" y="275590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8930139" y="2682875"/>
            <a:ext cx="1722519" cy="1985892"/>
            <a:chOff x="8930139" y="2682875"/>
            <a:chExt cx="1722519" cy="1985892"/>
          </a:xfrm>
        </p:grpSpPr>
        <p:sp>
          <p:nvSpPr>
            <p:cNvPr id="34" name="Flowchart: Decision 106"/>
            <p:cNvSpPr/>
            <p:nvPr/>
          </p:nvSpPr>
          <p:spPr>
            <a:xfrm>
              <a:off x="8930139" y="2682875"/>
              <a:ext cx="1722519" cy="1722519"/>
            </a:xfrm>
            <a:prstGeom prst="flowChartDecision">
              <a:avLst/>
            </a:prstGeom>
            <a:solidFill>
              <a:srgbClr val="059CF9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Flowchart: Decision 107"/>
            <p:cNvSpPr/>
            <p:nvPr/>
          </p:nvSpPr>
          <p:spPr>
            <a:xfrm>
              <a:off x="8930139" y="2946248"/>
              <a:ext cx="1722519" cy="1722519"/>
            </a:xfrm>
            <a:prstGeom prst="flowChartDecision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7" name="Group 102"/>
            <p:cNvGrpSpPr/>
            <p:nvPr/>
          </p:nvGrpSpPr>
          <p:grpSpPr>
            <a:xfrm>
              <a:off x="9598450" y="3556854"/>
              <a:ext cx="380041" cy="418045"/>
              <a:chOff x="4439444" y="1652588"/>
              <a:chExt cx="464344" cy="464344"/>
            </a:xfrm>
            <a:solidFill>
              <a:srgbClr val="0DC0FF"/>
            </a:solidFill>
          </p:grpSpPr>
          <p:sp>
            <p:nvSpPr>
              <p:cNvPr id="38" name="AutoShape 136"/>
              <p:cNvSpPr/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9" name="AutoShape 137"/>
              <p:cNvSpPr/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0" name="AutoShape 138"/>
              <p:cNvSpPr/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4893472" y="1551004"/>
            <a:ext cx="2863850" cy="1049020"/>
            <a:chOff x="4893472" y="1551004"/>
            <a:chExt cx="2863850" cy="1049020"/>
          </a:xfrm>
        </p:grpSpPr>
        <p:sp>
          <p:nvSpPr>
            <p:cNvPr id="44" name="矩形 43"/>
            <p:cNvSpPr/>
            <p:nvPr/>
          </p:nvSpPr>
          <p:spPr>
            <a:xfrm flipH="1">
              <a:off x="5066827" y="1551004"/>
              <a:ext cx="2244725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kern="1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400" kern="1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 flipH="1">
              <a:off x="4893472" y="2029159"/>
              <a:ext cx="2863850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en-US" altLang="zh-CN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446362" y="1562958"/>
            <a:ext cx="2887345" cy="1031240"/>
            <a:chOff x="8446362" y="1562958"/>
            <a:chExt cx="2887345" cy="1031240"/>
          </a:xfrm>
        </p:grpSpPr>
        <p:sp>
          <p:nvSpPr>
            <p:cNvPr id="47" name="矩形 46"/>
            <p:cNvSpPr/>
            <p:nvPr/>
          </p:nvSpPr>
          <p:spPr>
            <a:xfrm>
              <a:off x="8930232" y="1562958"/>
              <a:ext cx="2135505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kern="1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400" kern="1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8446362" y="2023333"/>
              <a:ext cx="2887345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en-US" altLang="zh-CN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990263" y="5095990"/>
            <a:ext cx="2865120" cy="1026795"/>
            <a:chOff x="2990263" y="5095990"/>
            <a:chExt cx="2865120" cy="1026795"/>
          </a:xfrm>
        </p:grpSpPr>
        <p:sp>
          <p:nvSpPr>
            <p:cNvPr id="50" name="矩形 49"/>
            <p:cNvSpPr/>
            <p:nvPr/>
          </p:nvSpPr>
          <p:spPr>
            <a:xfrm flipH="1">
              <a:off x="3305858" y="5095990"/>
              <a:ext cx="2148205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kern="1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400" kern="1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 flipH="1">
              <a:off x="2990263" y="5551920"/>
              <a:ext cx="2865120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en-US" altLang="zh-CN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688371" y="5096087"/>
            <a:ext cx="2773680" cy="1031240"/>
            <a:chOff x="6688371" y="5096087"/>
            <a:chExt cx="2773680" cy="1031240"/>
          </a:xfrm>
        </p:grpSpPr>
        <p:sp>
          <p:nvSpPr>
            <p:cNvPr id="53" name="矩形 52"/>
            <p:cNvSpPr/>
            <p:nvPr/>
          </p:nvSpPr>
          <p:spPr>
            <a:xfrm>
              <a:off x="6713771" y="5096087"/>
              <a:ext cx="254889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kern="1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400" kern="1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6688371" y="5556462"/>
              <a:ext cx="2773680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en-US" altLang="zh-CN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244729" y="1569305"/>
            <a:ext cx="2826385" cy="1293495"/>
            <a:chOff x="1244729" y="1569305"/>
            <a:chExt cx="2826385" cy="1293495"/>
          </a:xfrm>
        </p:grpSpPr>
        <p:sp>
          <p:nvSpPr>
            <p:cNvPr id="55" name="矩形 54"/>
            <p:cNvSpPr/>
            <p:nvPr/>
          </p:nvSpPr>
          <p:spPr>
            <a:xfrm>
              <a:off x="1359664" y="1569305"/>
              <a:ext cx="2464435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kern="1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400" kern="1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244729" y="2052540"/>
              <a:ext cx="2826385" cy="8102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Add your words here according to your need to draw the text box size</a:t>
              </a:r>
              <a:endParaRPr lang="zh-CN" altLang="en-US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endParaRPr lang="en-US" altLang="zh-CN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000">
        <p14:prism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-0.18229 -0.00371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15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81481E-6 L -0.14675 -0.04791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27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44444E-6 L -0.1483 0.04838 " pathEditMode="relative" rAng="0" ptsTypes="AA">
                                      <p:cBhvr>
                                        <p:cTn id="21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81481E-6 L -0.14675 -0.04791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27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44444E-6 L -0.1483 0.04838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83" y="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" presetClass="entr" presetSubtype="1" accel="54000" decel="2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" presetClass="entr" presetSubtype="1" accel="54000" decel="2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" presetClass="entr" presetSubtype="1" accel="54000" decel="2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2" presetClass="entr" presetSubtype="4" accel="54000" decel="2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2" presetClass="entr" presetSubtype="4" accel="54000" decel="2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/>
          <p:cNvGrpSpPr/>
          <p:nvPr/>
        </p:nvGrpSpPr>
        <p:grpSpPr>
          <a:xfrm>
            <a:off x="6785370" y="2004352"/>
            <a:ext cx="4093918" cy="993428"/>
            <a:chOff x="6785370" y="2004352"/>
            <a:chExt cx="4093918" cy="993428"/>
          </a:xfrm>
        </p:grpSpPr>
        <p:grpSp>
          <p:nvGrpSpPr>
            <p:cNvPr id="34" name="Group 31"/>
            <p:cNvGrpSpPr/>
            <p:nvPr/>
          </p:nvGrpSpPr>
          <p:grpSpPr>
            <a:xfrm>
              <a:off x="6785370" y="2004352"/>
              <a:ext cx="993428" cy="993428"/>
              <a:chOff x="6528170" y="1885071"/>
              <a:chExt cx="914400" cy="914400"/>
            </a:xfrm>
          </p:grpSpPr>
          <p:sp>
            <p:nvSpPr>
              <p:cNvPr id="35" name="Rounded Rectangle 7"/>
              <p:cNvSpPr/>
              <p:nvPr/>
            </p:nvSpPr>
            <p:spPr>
              <a:xfrm>
                <a:off x="6528170" y="1885071"/>
                <a:ext cx="914400" cy="914400"/>
              </a:xfrm>
              <a:prstGeom prst="roundRect">
                <a:avLst/>
              </a:prstGeom>
              <a:solidFill>
                <a:srgbClr val="059C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6" name="Group 83"/>
              <p:cNvGrpSpPr/>
              <p:nvPr/>
            </p:nvGrpSpPr>
            <p:grpSpPr>
              <a:xfrm>
                <a:off x="6758963" y="2110099"/>
                <a:ext cx="465138" cy="464344"/>
                <a:chOff x="2581275" y="2582069"/>
                <a:chExt cx="465138" cy="464344"/>
              </a:xfrm>
              <a:solidFill>
                <a:schemeClr val="bg2"/>
              </a:solidFill>
            </p:grpSpPr>
            <p:sp>
              <p:nvSpPr>
                <p:cNvPr id="37" name="AutoShape 128"/>
                <p:cNvSpPr/>
                <p:nvPr/>
              </p:nvSpPr>
              <p:spPr bwMode="auto">
                <a:xfrm>
                  <a:off x="2581275" y="2582069"/>
                  <a:ext cx="465138" cy="46434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4850" y="12150"/>
                      </a:moveTo>
                      <a:cubicBezTo>
                        <a:pt x="13851" y="12150"/>
                        <a:pt x="12926" y="11859"/>
                        <a:pt x="12124" y="11386"/>
                      </a:cubicBezTo>
                      <a:lnTo>
                        <a:pt x="11892" y="11618"/>
                      </a:lnTo>
                      <a:lnTo>
                        <a:pt x="11132" y="12377"/>
                      </a:lnTo>
                      <a:lnTo>
                        <a:pt x="9846" y="13663"/>
                      </a:lnTo>
                      <a:cubicBezTo>
                        <a:pt x="9593" y="13916"/>
                        <a:pt x="9451" y="14260"/>
                        <a:pt x="9451" y="14617"/>
                      </a:cubicBezTo>
                      <a:lnTo>
                        <a:pt x="9451" y="16200"/>
                      </a:lnTo>
                      <a:lnTo>
                        <a:pt x="8101" y="16200"/>
                      </a:lnTo>
                      <a:cubicBezTo>
                        <a:pt x="7356" y="16200"/>
                        <a:pt x="6751" y="16804"/>
                        <a:pt x="6751" y="17549"/>
                      </a:cubicBezTo>
                      <a:lnTo>
                        <a:pt x="6751" y="18900"/>
                      </a:lnTo>
                      <a:lnTo>
                        <a:pt x="5170" y="18900"/>
                      </a:lnTo>
                      <a:cubicBezTo>
                        <a:pt x="4812" y="18900"/>
                        <a:pt x="4469" y="19042"/>
                        <a:pt x="4216" y="19295"/>
                      </a:cubicBezTo>
                      <a:lnTo>
                        <a:pt x="3259" y="20252"/>
                      </a:lnTo>
                      <a:lnTo>
                        <a:pt x="1352" y="20249"/>
                      </a:lnTo>
                      <a:lnTo>
                        <a:pt x="1350" y="18326"/>
                      </a:lnTo>
                      <a:lnTo>
                        <a:pt x="9223" y="10467"/>
                      </a:lnTo>
                      <a:cubicBezTo>
                        <a:pt x="9223" y="10467"/>
                        <a:pt x="9223" y="10467"/>
                        <a:pt x="9224" y="10468"/>
                      </a:cubicBezTo>
                      <a:lnTo>
                        <a:pt x="10215" y="9477"/>
                      </a:lnTo>
                      <a:cubicBezTo>
                        <a:pt x="9741" y="8674"/>
                        <a:pt x="9451" y="7748"/>
                        <a:pt x="9451" y="6750"/>
                      </a:cubicBezTo>
                      <a:cubicBezTo>
                        <a:pt x="9451" y="3767"/>
                        <a:pt x="11869" y="1350"/>
                        <a:pt x="14850" y="1350"/>
                      </a:cubicBezTo>
                      <a:cubicBezTo>
                        <a:pt x="17832" y="1350"/>
                        <a:pt x="20250" y="3767"/>
                        <a:pt x="20250" y="6750"/>
                      </a:cubicBezTo>
                      <a:cubicBezTo>
                        <a:pt x="20250" y="9732"/>
                        <a:pt x="17832" y="12150"/>
                        <a:pt x="14850" y="12150"/>
                      </a:cubicBezTo>
                      <a:moveTo>
                        <a:pt x="14850" y="0"/>
                      </a:moveTo>
                      <a:cubicBezTo>
                        <a:pt x="11123" y="0"/>
                        <a:pt x="8101" y="3022"/>
                        <a:pt x="8101" y="6750"/>
                      </a:cubicBezTo>
                      <a:cubicBezTo>
                        <a:pt x="8101" y="7617"/>
                        <a:pt x="8283" y="8438"/>
                        <a:pt x="8582" y="9199"/>
                      </a:cubicBezTo>
                      <a:lnTo>
                        <a:pt x="383" y="17400"/>
                      </a:lnTo>
                      <a:cubicBezTo>
                        <a:pt x="146" y="17637"/>
                        <a:pt x="0" y="17863"/>
                        <a:pt x="0" y="18225"/>
                      </a:cubicBezTo>
                      <a:lnTo>
                        <a:pt x="0" y="20249"/>
                      </a:lnTo>
                      <a:cubicBezTo>
                        <a:pt x="0" y="20972"/>
                        <a:pt x="626" y="21599"/>
                        <a:pt x="1349" y="21599"/>
                      </a:cubicBezTo>
                      <a:lnTo>
                        <a:pt x="3374" y="21599"/>
                      </a:lnTo>
                      <a:cubicBezTo>
                        <a:pt x="3736" y="21599"/>
                        <a:pt x="3965" y="21455"/>
                        <a:pt x="4202" y="21219"/>
                      </a:cubicBezTo>
                      <a:lnTo>
                        <a:pt x="5170" y="20249"/>
                      </a:lnTo>
                      <a:lnTo>
                        <a:pt x="6751" y="20249"/>
                      </a:lnTo>
                      <a:cubicBezTo>
                        <a:pt x="7496" y="20249"/>
                        <a:pt x="8101" y="19645"/>
                        <a:pt x="8101" y="18900"/>
                      </a:cubicBezTo>
                      <a:lnTo>
                        <a:pt x="8101" y="17549"/>
                      </a:lnTo>
                      <a:lnTo>
                        <a:pt x="9451" y="17549"/>
                      </a:lnTo>
                      <a:cubicBezTo>
                        <a:pt x="10196" y="17549"/>
                        <a:pt x="10801" y="16945"/>
                        <a:pt x="10801" y="16200"/>
                      </a:cubicBezTo>
                      <a:lnTo>
                        <a:pt x="10801" y="14617"/>
                      </a:lnTo>
                      <a:lnTo>
                        <a:pt x="12400" y="13018"/>
                      </a:lnTo>
                      <a:cubicBezTo>
                        <a:pt x="13162" y="13317"/>
                        <a:pt x="13982" y="13500"/>
                        <a:pt x="14850" y="13500"/>
                      </a:cubicBezTo>
                      <a:cubicBezTo>
                        <a:pt x="18577" y="13500"/>
                        <a:pt x="21599" y="10477"/>
                        <a:pt x="21599" y="6750"/>
                      </a:cubicBezTo>
                      <a:cubicBezTo>
                        <a:pt x="21599" y="3022"/>
                        <a:pt x="18577" y="0"/>
                        <a:pt x="148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38" name="AutoShape 129"/>
                <p:cNvSpPr/>
                <p:nvPr/>
              </p:nvSpPr>
              <p:spPr bwMode="auto">
                <a:xfrm>
                  <a:off x="2871788" y="2640013"/>
                  <a:ext cx="115888" cy="115888"/>
                </a:xfrm>
                <a:custGeom>
                  <a:avLst/>
                  <a:gdLst>
                    <a:gd name="T0" fmla="*/ 10800 w 21600"/>
                    <a:gd name="T1" fmla="+- 0 10800 134"/>
                    <a:gd name="T2" fmla="*/ 10800 h 21333"/>
                    <a:gd name="T3" fmla="*/ 10800 w 21600"/>
                    <a:gd name="T4" fmla="+- 0 10800 134"/>
                    <a:gd name="T5" fmla="*/ 10800 h 21333"/>
                    <a:gd name="T6" fmla="*/ 10800 w 21600"/>
                    <a:gd name="T7" fmla="+- 0 10800 134"/>
                    <a:gd name="T8" fmla="*/ 10800 h 21333"/>
                    <a:gd name="T9" fmla="*/ 10800 w 21600"/>
                    <a:gd name="T10" fmla="+- 0 10800 134"/>
                    <a:gd name="T11" fmla="*/ 10800 h 21333"/>
                  </a:gdLst>
                  <a:ahLst/>
                  <a:cxnLst>
                    <a:cxn ang="0">
                      <a:pos x="T0" y="T2"/>
                    </a:cxn>
                    <a:cxn ang="0">
                      <a:pos x="T3" y="T5"/>
                    </a:cxn>
                    <a:cxn ang="0">
                      <a:pos x="T6" y="T8"/>
                    </a:cxn>
                    <a:cxn ang="0">
                      <a:pos x="T9" y="T11"/>
                    </a:cxn>
                  </a:cxnLst>
                  <a:rect l="0" t="0" r="r" b="b"/>
                  <a:pathLst>
                    <a:path w="21600" h="21333">
                      <a:moveTo>
                        <a:pt x="13008" y="18684"/>
                      </a:moveTo>
                      <a:cubicBezTo>
                        <a:pt x="9017" y="15850"/>
                        <a:pt x="5542" y="12415"/>
                        <a:pt x="2694" y="8570"/>
                      </a:cubicBezTo>
                      <a:cubicBezTo>
                        <a:pt x="3736" y="5628"/>
                        <a:pt x="5693" y="3697"/>
                        <a:pt x="8585" y="2647"/>
                      </a:cubicBezTo>
                      <a:cubicBezTo>
                        <a:pt x="12578" y="5489"/>
                        <a:pt x="16048" y="8911"/>
                        <a:pt x="18889" y="12809"/>
                      </a:cubicBezTo>
                      <a:cubicBezTo>
                        <a:pt x="17836" y="15730"/>
                        <a:pt x="15883" y="17647"/>
                        <a:pt x="13008" y="18684"/>
                      </a:cubicBezTo>
                      <a:moveTo>
                        <a:pt x="21110" y="11295"/>
                      </a:moveTo>
                      <a:cubicBezTo>
                        <a:pt x="18081" y="7130"/>
                        <a:pt x="14396" y="3496"/>
                        <a:pt x="10161" y="484"/>
                      </a:cubicBezTo>
                      <a:cubicBezTo>
                        <a:pt x="9468" y="-8"/>
                        <a:pt x="8579" y="-134"/>
                        <a:pt x="7778" y="145"/>
                      </a:cubicBezTo>
                      <a:cubicBezTo>
                        <a:pt x="4027" y="1450"/>
                        <a:pt x="1463" y="3983"/>
                        <a:pt x="145" y="7687"/>
                      </a:cubicBezTo>
                      <a:cubicBezTo>
                        <a:pt x="46" y="7962"/>
                        <a:pt x="0" y="8252"/>
                        <a:pt x="0" y="8537"/>
                      </a:cubicBezTo>
                      <a:cubicBezTo>
                        <a:pt x="0" y="9071"/>
                        <a:pt x="167" y="9596"/>
                        <a:pt x="487" y="10041"/>
                      </a:cubicBezTo>
                      <a:cubicBezTo>
                        <a:pt x="3525" y="14213"/>
                        <a:pt x="7211" y="17850"/>
                        <a:pt x="11431" y="20850"/>
                      </a:cubicBezTo>
                      <a:cubicBezTo>
                        <a:pt x="12122" y="21338"/>
                        <a:pt x="13010" y="21466"/>
                        <a:pt x="13812" y="21188"/>
                      </a:cubicBezTo>
                      <a:cubicBezTo>
                        <a:pt x="17563" y="19893"/>
                        <a:pt x="20133" y="17356"/>
                        <a:pt x="21451" y="13647"/>
                      </a:cubicBezTo>
                      <a:cubicBezTo>
                        <a:pt x="21551" y="13372"/>
                        <a:pt x="21600" y="13081"/>
                        <a:pt x="21600" y="12796"/>
                      </a:cubicBezTo>
                      <a:cubicBezTo>
                        <a:pt x="21600" y="12265"/>
                        <a:pt x="21429" y="11740"/>
                        <a:pt x="21110" y="1129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46" name="组合 45"/>
            <p:cNvGrpSpPr/>
            <p:nvPr/>
          </p:nvGrpSpPr>
          <p:grpSpPr>
            <a:xfrm>
              <a:off x="7924633" y="2004352"/>
              <a:ext cx="2954655" cy="976630"/>
              <a:chOff x="7838026" y="3100016"/>
              <a:chExt cx="2954655" cy="976630"/>
            </a:xfrm>
          </p:grpSpPr>
          <p:sp>
            <p:nvSpPr>
              <p:cNvPr id="47" name="矩形 46"/>
              <p:cNvSpPr/>
              <p:nvPr/>
            </p:nvSpPr>
            <p:spPr>
              <a:xfrm flipH="1">
                <a:off x="7838026" y="3505781"/>
                <a:ext cx="2954655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zh-CN" sz="1200" kern="100" dirty="0" smtClean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words here according to your need to draw the text box size</a:t>
                </a:r>
                <a:endPara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 flipH="1">
                <a:off x="7838028" y="3100016"/>
                <a:ext cx="1602740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zh-CN" sz="2000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6785370" y="3521702"/>
            <a:ext cx="4001209" cy="993428"/>
            <a:chOff x="6785370" y="3521702"/>
            <a:chExt cx="4001209" cy="993428"/>
          </a:xfrm>
        </p:grpSpPr>
        <p:grpSp>
          <p:nvGrpSpPr>
            <p:cNvPr id="14" name="Group 32"/>
            <p:cNvGrpSpPr/>
            <p:nvPr/>
          </p:nvGrpSpPr>
          <p:grpSpPr>
            <a:xfrm>
              <a:off x="6785370" y="3521702"/>
              <a:ext cx="993428" cy="993428"/>
              <a:chOff x="6528170" y="3281715"/>
              <a:chExt cx="914400" cy="914400"/>
            </a:xfrm>
          </p:grpSpPr>
          <p:sp>
            <p:nvSpPr>
              <p:cNvPr id="15" name="Rounded Rectangle 8"/>
              <p:cNvSpPr/>
              <p:nvPr/>
            </p:nvSpPr>
            <p:spPr>
              <a:xfrm>
                <a:off x="6528170" y="3281715"/>
                <a:ext cx="914400" cy="914400"/>
              </a:xfrm>
              <a:prstGeom prst="roundRect">
                <a:avLst/>
              </a:prstGeom>
              <a:solidFill>
                <a:srgbClr val="0DC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6" name="Group 69"/>
              <p:cNvGrpSpPr/>
              <p:nvPr/>
            </p:nvGrpSpPr>
            <p:grpSpPr>
              <a:xfrm>
                <a:off x="6759757" y="3506346"/>
                <a:ext cx="464344" cy="465138"/>
                <a:chOff x="7287419" y="3505994"/>
                <a:chExt cx="464344" cy="465138"/>
              </a:xfrm>
              <a:solidFill>
                <a:schemeClr val="bg2"/>
              </a:solidFill>
            </p:grpSpPr>
            <p:sp>
              <p:nvSpPr>
                <p:cNvPr id="17" name="AutoShape 37"/>
                <p:cNvSpPr/>
                <p:nvPr/>
              </p:nvSpPr>
              <p:spPr bwMode="auto">
                <a:xfrm>
                  <a:off x="7287419" y="3549650"/>
                  <a:ext cx="423069" cy="421482"/>
                </a:xfrm>
                <a:custGeom>
                  <a:avLst/>
                  <a:gdLst>
                    <a:gd name="T0" fmla="+- 0 10849 98"/>
                    <a:gd name="T1" fmla="*/ T0 w 21502"/>
                    <a:gd name="T2" fmla="*/ 10800 h 21600"/>
                    <a:gd name="T3" fmla="+- 0 10849 98"/>
                    <a:gd name="T4" fmla="*/ T3 w 21502"/>
                    <a:gd name="T5" fmla="*/ 10800 h 21600"/>
                    <a:gd name="T6" fmla="+- 0 10849 98"/>
                    <a:gd name="T7" fmla="*/ T6 w 21502"/>
                    <a:gd name="T8" fmla="*/ 10800 h 21600"/>
                    <a:gd name="T9" fmla="+- 0 10849 98"/>
                    <a:gd name="T10" fmla="*/ T9 w 21502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02" h="21600">
                      <a:moveTo>
                        <a:pt x="19917" y="7880"/>
                      </a:moveTo>
                      <a:lnTo>
                        <a:pt x="18875" y="8932"/>
                      </a:lnTo>
                      <a:cubicBezTo>
                        <a:pt x="18730" y="9079"/>
                        <a:pt x="18497" y="9079"/>
                        <a:pt x="18353" y="8932"/>
                      </a:cubicBezTo>
                      <a:lnTo>
                        <a:pt x="17048" y="7617"/>
                      </a:lnTo>
                      <a:lnTo>
                        <a:pt x="15991" y="10290"/>
                      </a:lnTo>
                      <a:lnTo>
                        <a:pt x="16080" y="10064"/>
                      </a:lnTo>
                      <a:cubicBezTo>
                        <a:pt x="13859" y="7826"/>
                        <a:pt x="11601" y="7544"/>
                        <a:pt x="9565" y="7291"/>
                      </a:cubicBezTo>
                      <a:cubicBezTo>
                        <a:pt x="8910" y="7210"/>
                        <a:pt x="8276" y="7126"/>
                        <a:pt x="7652" y="6990"/>
                      </a:cubicBezTo>
                      <a:lnTo>
                        <a:pt x="13918" y="4456"/>
                      </a:lnTo>
                      <a:lnTo>
                        <a:pt x="12652" y="3179"/>
                      </a:lnTo>
                      <a:cubicBezTo>
                        <a:pt x="12508" y="3033"/>
                        <a:pt x="12508" y="2798"/>
                        <a:pt x="12652" y="2652"/>
                      </a:cubicBezTo>
                      <a:lnTo>
                        <a:pt x="13695" y="1598"/>
                      </a:lnTo>
                      <a:cubicBezTo>
                        <a:pt x="13840" y="1453"/>
                        <a:pt x="14073" y="1453"/>
                        <a:pt x="14217" y="1598"/>
                      </a:cubicBezTo>
                      <a:lnTo>
                        <a:pt x="19917" y="7353"/>
                      </a:lnTo>
                      <a:cubicBezTo>
                        <a:pt x="20062" y="7499"/>
                        <a:pt x="20062" y="7734"/>
                        <a:pt x="19917" y="7880"/>
                      </a:cubicBezTo>
                      <a:moveTo>
                        <a:pt x="12292" y="19639"/>
                      </a:moveTo>
                      <a:cubicBezTo>
                        <a:pt x="12200" y="19872"/>
                        <a:pt x="11999" y="20044"/>
                        <a:pt x="11756" y="20095"/>
                      </a:cubicBezTo>
                      <a:cubicBezTo>
                        <a:pt x="11700" y="20106"/>
                        <a:pt x="11643" y="20111"/>
                        <a:pt x="11587" y="20110"/>
                      </a:cubicBezTo>
                      <a:cubicBezTo>
                        <a:pt x="11400" y="20105"/>
                        <a:pt x="11219" y="20030"/>
                        <a:pt x="11084" y="19892"/>
                      </a:cubicBezTo>
                      <a:lnTo>
                        <a:pt x="1692" y="10517"/>
                      </a:lnTo>
                      <a:cubicBezTo>
                        <a:pt x="1519" y="10343"/>
                        <a:pt x="1443" y="10094"/>
                        <a:pt x="1488" y="9852"/>
                      </a:cubicBezTo>
                      <a:cubicBezTo>
                        <a:pt x="1533" y="9610"/>
                        <a:pt x="1695" y="9407"/>
                        <a:pt x="1917" y="9308"/>
                      </a:cubicBezTo>
                      <a:lnTo>
                        <a:pt x="6505" y="7453"/>
                      </a:lnTo>
                      <a:cubicBezTo>
                        <a:pt x="9597" y="8490"/>
                        <a:pt x="12689" y="7491"/>
                        <a:pt x="15781" y="10821"/>
                      </a:cubicBezTo>
                      <a:cubicBezTo>
                        <a:pt x="15781" y="10821"/>
                        <a:pt x="12292" y="19639"/>
                        <a:pt x="12292" y="19639"/>
                      </a:cubicBezTo>
                      <a:close/>
                      <a:moveTo>
                        <a:pt x="15260" y="545"/>
                      </a:moveTo>
                      <a:cubicBezTo>
                        <a:pt x="14912" y="193"/>
                        <a:pt x="14449" y="0"/>
                        <a:pt x="13956" y="0"/>
                      </a:cubicBezTo>
                      <a:cubicBezTo>
                        <a:pt x="13463" y="0"/>
                        <a:pt x="13000" y="193"/>
                        <a:pt x="12651" y="546"/>
                      </a:cubicBezTo>
                      <a:lnTo>
                        <a:pt x="11610" y="1598"/>
                      </a:lnTo>
                      <a:cubicBezTo>
                        <a:pt x="11261" y="1949"/>
                        <a:pt x="11068" y="2417"/>
                        <a:pt x="11068" y="2915"/>
                      </a:cubicBezTo>
                      <a:cubicBezTo>
                        <a:pt x="11068" y="3265"/>
                        <a:pt x="11164" y="3601"/>
                        <a:pt x="11342" y="3893"/>
                      </a:cubicBezTo>
                      <a:lnTo>
                        <a:pt x="1324" y="7944"/>
                      </a:lnTo>
                      <a:cubicBezTo>
                        <a:pt x="654" y="8241"/>
                        <a:pt x="173" y="8851"/>
                        <a:pt x="38" y="9575"/>
                      </a:cubicBezTo>
                      <a:cubicBezTo>
                        <a:pt x="-98" y="10302"/>
                        <a:pt x="130" y="11048"/>
                        <a:pt x="654" y="11576"/>
                      </a:cubicBezTo>
                      <a:lnTo>
                        <a:pt x="10041" y="20946"/>
                      </a:lnTo>
                      <a:cubicBezTo>
                        <a:pt x="10445" y="21354"/>
                        <a:pt x="10982" y="21586"/>
                        <a:pt x="11549" y="21599"/>
                      </a:cubicBezTo>
                      <a:cubicBezTo>
                        <a:pt x="11562" y="21599"/>
                        <a:pt x="11593" y="21599"/>
                        <a:pt x="11605" y="21599"/>
                      </a:cubicBezTo>
                      <a:cubicBezTo>
                        <a:pt x="11754" y="21599"/>
                        <a:pt x="11906" y="21584"/>
                        <a:pt x="12056" y="21553"/>
                      </a:cubicBezTo>
                      <a:cubicBezTo>
                        <a:pt x="12789" y="21399"/>
                        <a:pt x="13390" y="20888"/>
                        <a:pt x="13662" y="20191"/>
                      </a:cubicBezTo>
                      <a:lnTo>
                        <a:pt x="17604" y="10229"/>
                      </a:lnTo>
                      <a:cubicBezTo>
                        <a:pt x="17902" y="10426"/>
                        <a:pt x="18250" y="10532"/>
                        <a:pt x="18613" y="10532"/>
                      </a:cubicBezTo>
                      <a:cubicBezTo>
                        <a:pt x="19107" y="10532"/>
                        <a:pt x="19570" y="10338"/>
                        <a:pt x="19918" y="9986"/>
                      </a:cubicBezTo>
                      <a:lnTo>
                        <a:pt x="20957" y="8937"/>
                      </a:lnTo>
                      <a:cubicBezTo>
                        <a:pt x="21308" y="8585"/>
                        <a:pt x="21502" y="8116"/>
                        <a:pt x="21502" y="7617"/>
                      </a:cubicBezTo>
                      <a:cubicBezTo>
                        <a:pt x="21502" y="7117"/>
                        <a:pt x="21308" y="6648"/>
                        <a:pt x="20961" y="6300"/>
                      </a:cubicBezTo>
                      <a:cubicBezTo>
                        <a:pt x="20961" y="6300"/>
                        <a:pt x="15260" y="545"/>
                        <a:pt x="15260" y="5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  <p:sp>
              <p:nvSpPr>
                <p:cNvPr id="18" name="AutoShape 38"/>
                <p:cNvSpPr/>
                <p:nvPr/>
              </p:nvSpPr>
              <p:spPr bwMode="auto">
                <a:xfrm>
                  <a:off x="7490619" y="3738563"/>
                  <a:ext cx="72231" cy="730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4320"/>
                      </a:moveTo>
                      <a:cubicBezTo>
                        <a:pt x="14381" y="4320"/>
                        <a:pt x="17279" y="7222"/>
                        <a:pt x="17279" y="10800"/>
                      </a:cubicBezTo>
                      <a:cubicBezTo>
                        <a:pt x="17279" y="14377"/>
                        <a:pt x="14381" y="17279"/>
                        <a:pt x="10800" y="17279"/>
                      </a:cubicBezTo>
                      <a:cubicBezTo>
                        <a:pt x="7218" y="17279"/>
                        <a:pt x="4319" y="14377"/>
                        <a:pt x="4319" y="10800"/>
                      </a:cubicBezTo>
                      <a:cubicBezTo>
                        <a:pt x="4319" y="7222"/>
                        <a:pt x="7218" y="4320"/>
                        <a:pt x="10800" y="4320"/>
                      </a:cubicBezTo>
                      <a:moveTo>
                        <a:pt x="10800" y="21599"/>
                      </a:move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  <p:sp>
              <p:nvSpPr>
                <p:cNvPr id="19" name="AutoShape 39"/>
                <p:cNvSpPr/>
                <p:nvPr/>
              </p:nvSpPr>
              <p:spPr bwMode="auto">
                <a:xfrm>
                  <a:off x="7679532" y="3505994"/>
                  <a:ext cx="72231" cy="730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7279"/>
                      </a:moveTo>
                      <a:cubicBezTo>
                        <a:pt x="7218" y="17279"/>
                        <a:pt x="4320" y="14377"/>
                        <a:pt x="4320" y="10800"/>
                      </a:cubicBezTo>
                      <a:cubicBezTo>
                        <a:pt x="4320" y="7222"/>
                        <a:pt x="7218" y="4320"/>
                        <a:pt x="10800" y="4320"/>
                      </a:cubicBezTo>
                      <a:cubicBezTo>
                        <a:pt x="14381" y="4320"/>
                        <a:pt x="17280" y="7222"/>
                        <a:pt x="17280" y="10800"/>
                      </a:cubicBezTo>
                      <a:cubicBezTo>
                        <a:pt x="17280" y="14377"/>
                        <a:pt x="14381" y="17279"/>
                        <a:pt x="10800" y="17279"/>
                      </a:cubicBezTo>
                      <a:moveTo>
                        <a:pt x="10800" y="0"/>
                      </a:move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  <p:sp>
              <p:nvSpPr>
                <p:cNvPr id="20" name="AutoShape 40"/>
                <p:cNvSpPr/>
                <p:nvPr/>
              </p:nvSpPr>
              <p:spPr bwMode="auto">
                <a:xfrm>
                  <a:off x="7403307" y="3724275"/>
                  <a:ext cx="57944" cy="5794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5400"/>
                      </a:moveTo>
                      <a:cubicBezTo>
                        <a:pt x="13779" y="5400"/>
                        <a:pt x="16199" y="7815"/>
                        <a:pt x="16199" y="10800"/>
                      </a:cubicBezTo>
                      <a:cubicBezTo>
                        <a:pt x="16199" y="13784"/>
                        <a:pt x="13779" y="16200"/>
                        <a:pt x="10800" y="16200"/>
                      </a:cubicBezTo>
                      <a:cubicBezTo>
                        <a:pt x="7820" y="16200"/>
                        <a:pt x="5399" y="13784"/>
                        <a:pt x="5399" y="10800"/>
                      </a:cubicBezTo>
                      <a:cubicBezTo>
                        <a:pt x="5399" y="7815"/>
                        <a:pt x="7820" y="5400"/>
                        <a:pt x="10800" y="5400"/>
                      </a:cubicBezTo>
                      <a:moveTo>
                        <a:pt x="0" y="10800"/>
                      </a:moveTo>
                      <a:cubicBezTo>
                        <a:pt x="0" y="16753"/>
                        <a:pt x="4843" y="21599"/>
                        <a:pt x="10800" y="21599"/>
                      </a:cubicBezTo>
                      <a:cubicBezTo>
                        <a:pt x="16756" y="21599"/>
                        <a:pt x="21600" y="16753"/>
                        <a:pt x="21600" y="10800"/>
                      </a:cubicBezTo>
                      <a:cubicBezTo>
                        <a:pt x="21600" y="4846"/>
                        <a:pt x="16756" y="0"/>
                        <a:pt x="10800" y="0"/>
                      </a:cubicBezTo>
                      <a:cubicBezTo>
                        <a:pt x="4843" y="0"/>
                        <a:pt x="0" y="4846"/>
                        <a:pt x="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  <p:sp>
              <p:nvSpPr>
                <p:cNvPr id="21" name="AutoShape 41"/>
                <p:cNvSpPr/>
                <p:nvPr/>
              </p:nvSpPr>
              <p:spPr bwMode="auto">
                <a:xfrm>
                  <a:off x="7461250" y="3825875"/>
                  <a:ext cx="29369" cy="2857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1599"/>
                      </a:move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  <p:sp>
              <p:nvSpPr>
                <p:cNvPr id="22" name="AutoShape 42"/>
                <p:cNvSpPr/>
                <p:nvPr/>
              </p:nvSpPr>
              <p:spPr bwMode="auto">
                <a:xfrm>
                  <a:off x="7693819" y="3607594"/>
                  <a:ext cx="28575" cy="293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</p:grpSp>
        </p:grpSp>
        <p:grpSp>
          <p:nvGrpSpPr>
            <p:cNvPr id="49" name="组合 48"/>
            <p:cNvGrpSpPr/>
            <p:nvPr/>
          </p:nvGrpSpPr>
          <p:grpSpPr>
            <a:xfrm>
              <a:off x="7924634" y="3536799"/>
              <a:ext cx="2861945" cy="976630"/>
              <a:chOff x="7838027" y="3100016"/>
              <a:chExt cx="2861945" cy="976630"/>
            </a:xfrm>
          </p:grpSpPr>
          <p:sp>
            <p:nvSpPr>
              <p:cNvPr id="50" name="矩形 49"/>
              <p:cNvSpPr/>
              <p:nvPr/>
            </p:nvSpPr>
            <p:spPr>
              <a:xfrm flipH="1">
                <a:off x="7838027" y="3505781"/>
                <a:ext cx="2861945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zh-CN" sz="1200" kern="100" dirty="0" smtClean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words here according to your need to draw the text box size</a:t>
                </a:r>
                <a:endPara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1" name="矩形 50"/>
              <p:cNvSpPr/>
              <p:nvPr/>
            </p:nvSpPr>
            <p:spPr>
              <a:xfrm flipH="1">
                <a:off x="7838028" y="3100016"/>
                <a:ext cx="1602740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zh-CN" sz="2000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68" name="组合 67"/>
          <p:cNvGrpSpPr/>
          <p:nvPr/>
        </p:nvGrpSpPr>
        <p:grpSpPr>
          <a:xfrm>
            <a:off x="6785370" y="5045421"/>
            <a:ext cx="4093919" cy="993428"/>
            <a:chOff x="6785370" y="5045421"/>
            <a:chExt cx="4093919" cy="993428"/>
          </a:xfrm>
        </p:grpSpPr>
        <p:grpSp>
          <p:nvGrpSpPr>
            <p:cNvPr id="23" name="Group 33"/>
            <p:cNvGrpSpPr/>
            <p:nvPr/>
          </p:nvGrpSpPr>
          <p:grpSpPr>
            <a:xfrm>
              <a:off x="6785370" y="5045421"/>
              <a:ext cx="993428" cy="993428"/>
              <a:chOff x="6528170" y="4684221"/>
              <a:chExt cx="914400" cy="914400"/>
            </a:xfrm>
          </p:grpSpPr>
          <p:sp>
            <p:nvSpPr>
              <p:cNvPr id="24" name="Rounded Rectangle 9"/>
              <p:cNvSpPr/>
              <p:nvPr/>
            </p:nvSpPr>
            <p:spPr>
              <a:xfrm>
                <a:off x="6528170" y="4684221"/>
                <a:ext cx="914400" cy="914400"/>
              </a:xfrm>
              <a:prstGeom prst="roundRect">
                <a:avLst/>
              </a:prstGeom>
              <a:solidFill>
                <a:srgbClr val="059C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5" name="Group 76"/>
              <p:cNvGrpSpPr/>
              <p:nvPr/>
            </p:nvGrpSpPr>
            <p:grpSpPr>
              <a:xfrm>
                <a:off x="6748385" y="4909249"/>
                <a:ext cx="464344" cy="464344"/>
                <a:chOff x="7287419" y="2577307"/>
                <a:chExt cx="464344" cy="464344"/>
              </a:xfrm>
              <a:solidFill>
                <a:schemeClr val="bg2"/>
              </a:solidFill>
            </p:grpSpPr>
            <p:sp>
              <p:nvSpPr>
                <p:cNvPr id="26" name="AutoShape 56"/>
                <p:cNvSpPr/>
                <p:nvPr/>
              </p:nvSpPr>
              <p:spPr bwMode="auto">
                <a:xfrm>
                  <a:off x="7287419" y="2577307"/>
                  <a:ext cx="145256" cy="46434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88" y="7316"/>
                      </a:moveTo>
                      <a:cubicBezTo>
                        <a:pt x="16954" y="7352"/>
                        <a:pt x="16923" y="7387"/>
                        <a:pt x="16883" y="7423"/>
                      </a:cubicBezTo>
                      <a:cubicBezTo>
                        <a:pt x="16677" y="7601"/>
                        <a:pt x="16414" y="7770"/>
                        <a:pt x="16066" y="7920"/>
                      </a:cubicBezTo>
                      <a:cubicBezTo>
                        <a:pt x="16057" y="7924"/>
                        <a:pt x="16044" y="7927"/>
                        <a:pt x="16038" y="7931"/>
                      </a:cubicBezTo>
                      <a:cubicBezTo>
                        <a:pt x="15662" y="8092"/>
                        <a:pt x="15214" y="8234"/>
                        <a:pt x="14705" y="8354"/>
                      </a:cubicBezTo>
                      <a:cubicBezTo>
                        <a:pt x="14697" y="8357"/>
                        <a:pt x="14692" y="8358"/>
                        <a:pt x="14686" y="8359"/>
                      </a:cubicBezTo>
                      <a:cubicBezTo>
                        <a:pt x="14163" y="8482"/>
                        <a:pt x="13584" y="8581"/>
                        <a:pt x="12960" y="8649"/>
                      </a:cubicBezTo>
                      <a:cubicBezTo>
                        <a:pt x="12279" y="8726"/>
                        <a:pt x="11560" y="8774"/>
                        <a:pt x="10800" y="8774"/>
                      </a:cubicBezTo>
                      <a:cubicBezTo>
                        <a:pt x="10037" y="8774"/>
                        <a:pt x="9318" y="8726"/>
                        <a:pt x="8640" y="8649"/>
                      </a:cubicBezTo>
                      <a:cubicBezTo>
                        <a:pt x="8016" y="8581"/>
                        <a:pt x="7435" y="8482"/>
                        <a:pt x="6914" y="8359"/>
                      </a:cubicBezTo>
                      <a:cubicBezTo>
                        <a:pt x="6908" y="8358"/>
                        <a:pt x="6901" y="8357"/>
                        <a:pt x="6893" y="8354"/>
                      </a:cubicBezTo>
                      <a:cubicBezTo>
                        <a:pt x="6385" y="8234"/>
                        <a:pt x="5937" y="8092"/>
                        <a:pt x="5562" y="7931"/>
                      </a:cubicBezTo>
                      <a:cubicBezTo>
                        <a:pt x="5553" y="7927"/>
                        <a:pt x="5541" y="7924"/>
                        <a:pt x="5531" y="7920"/>
                      </a:cubicBezTo>
                      <a:cubicBezTo>
                        <a:pt x="5184" y="7770"/>
                        <a:pt x="4921" y="7601"/>
                        <a:pt x="4715" y="7423"/>
                      </a:cubicBezTo>
                      <a:cubicBezTo>
                        <a:pt x="4676" y="7387"/>
                        <a:pt x="4644" y="7352"/>
                        <a:pt x="4612" y="7316"/>
                      </a:cubicBezTo>
                      <a:cubicBezTo>
                        <a:pt x="4437" y="7136"/>
                        <a:pt x="4320" y="6947"/>
                        <a:pt x="4320" y="6750"/>
                      </a:cubicBezTo>
                      <a:cubicBezTo>
                        <a:pt x="4320" y="6550"/>
                        <a:pt x="4437" y="6362"/>
                        <a:pt x="4612" y="6181"/>
                      </a:cubicBezTo>
                      <a:cubicBezTo>
                        <a:pt x="4644" y="6146"/>
                        <a:pt x="4676" y="6110"/>
                        <a:pt x="4715" y="6076"/>
                      </a:cubicBezTo>
                      <a:cubicBezTo>
                        <a:pt x="4921" y="5898"/>
                        <a:pt x="5184" y="5729"/>
                        <a:pt x="5531" y="5577"/>
                      </a:cubicBezTo>
                      <a:cubicBezTo>
                        <a:pt x="5541" y="5574"/>
                        <a:pt x="5553" y="5571"/>
                        <a:pt x="5562" y="5567"/>
                      </a:cubicBezTo>
                      <a:cubicBezTo>
                        <a:pt x="5937" y="5407"/>
                        <a:pt x="6385" y="5264"/>
                        <a:pt x="6893" y="5144"/>
                      </a:cubicBezTo>
                      <a:cubicBezTo>
                        <a:pt x="6901" y="5142"/>
                        <a:pt x="6908" y="5140"/>
                        <a:pt x="6914" y="5138"/>
                      </a:cubicBezTo>
                      <a:cubicBezTo>
                        <a:pt x="7435" y="5017"/>
                        <a:pt x="8016" y="4918"/>
                        <a:pt x="8640" y="4848"/>
                      </a:cubicBezTo>
                      <a:cubicBezTo>
                        <a:pt x="9318" y="4773"/>
                        <a:pt x="10037" y="4725"/>
                        <a:pt x="10800" y="4725"/>
                      </a:cubicBezTo>
                      <a:cubicBezTo>
                        <a:pt x="11560" y="4725"/>
                        <a:pt x="12279" y="4773"/>
                        <a:pt x="12960" y="4848"/>
                      </a:cubicBezTo>
                      <a:cubicBezTo>
                        <a:pt x="13584" y="4918"/>
                        <a:pt x="14163" y="5017"/>
                        <a:pt x="14686" y="5138"/>
                      </a:cubicBezTo>
                      <a:cubicBezTo>
                        <a:pt x="14692" y="5140"/>
                        <a:pt x="14697" y="5142"/>
                        <a:pt x="14705" y="5144"/>
                      </a:cubicBezTo>
                      <a:cubicBezTo>
                        <a:pt x="15214" y="5264"/>
                        <a:pt x="15662" y="5407"/>
                        <a:pt x="16038" y="5567"/>
                      </a:cubicBezTo>
                      <a:cubicBezTo>
                        <a:pt x="16044" y="5571"/>
                        <a:pt x="16057" y="5574"/>
                        <a:pt x="16066" y="5577"/>
                      </a:cubicBezTo>
                      <a:cubicBezTo>
                        <a:pt x="16414" y="5729"/>
                        <a:pt x="16677" y="5898"/>
                        <a:pt x="16883" y="6076"/>
                      </a:cubicBezTo>
                      <a:cubicBezTo>
                        <a:pt x="16923" y="6110"/>
                        <a:pt x="16954" y="6146"/>
                        <a:pt x="16988" y="6181"/>
                      </a:cubicBezTo>
                      <a:cubicBezTo>
                        <a:pt x="17161" y="6362"/>
                        <a:pt x="17280" y="6550"/>
                        <a:pt x="17280" y="6750"/>
                      </a:cubicBezTo>
                      <a:cubicBezTo>
                        <a:pt x="17280" y="6947"/>
                        <a:pt x="17161" y="7136"/>
                        <a:pt x="16988" y="7316"/>
                      </a:cubicBezTo>
                      <a:moveTo>
                        <a:pt x="12960" y="19575"/>
                      </a:moveTo>
                      <a:cubicBezTo>
                        <a:pt x="12960" y="19948"/>
                        <a:pt x="11992" y="20249"/>
                        <a:pt x="10800" y="20249"/>
                      </a:cubicBezTo>
                      <a:cubicBezTo>
                        <a:pt x="9606" y="20249"/>
                        <a:pt x="8640" y="19948"/>
                        <a:pt x="8640" y="19575"/>
                      </a:cubicBezTo>
                      <a:lnTo>
                        <a:pt x="8640" y="10056"/>
                      </a:lnTo>
                      <a:cubicBezTo>
                        <a:pt x="9338" y="10101"/>
                        <a:pt x="10059" y="10124"/>
                        <a:pt x="10800" y="10124"/>
                      </a:cubicBezTo>
                      <a:cubicBezTo>
                        <a:pt x="11541" y="10124"/>
                        <a:pt x="12262" y="10101"/>
                        <a:pt x="12960" y="10056"/>
                      </a:cubicBezTo>
                      <a:cubicBezTo>
                        <a:pt x="12960" y="10056"/>
                        <a:pt x="12960" y="19575"/>
                        <a:pt x="12960" y="19575"/>
                      </a:cubicBezTo>
                      <a:close/>
                      <a:moveTo>
                        <a:pt x="8640" y="2025"/>
                      </a:moveTo>
                      <a:cubicBezTo>
                        <a:pt x="8640" y="1651"/>
                        <a:pt x="9606" y="1350"/>
                        <a:pt x="10800" y="1350"/>
                      </a:cubicBezTo>
                      <a:cubicBezTo>
                        <a:pt x="11992" y="1350"/>
                        <a:pt x="12960" y="1651"/>
                        <a:pt x="12960" y="2025"/>
                      </a:cubicBezTo>
                      <a:lnTo>
                        <a:pt x="12960" y="3442"/>
                      </a:lnTo>
                      <a:cubicBezTo>
                        <a:pt x="12262" y="3398"/>
                        <a:pt x="11541" y="3375"/>
                        <a:pt x="10800" y="3375"/>
                      </a:cubicBezTo>
                      <a:cubicBezTo>
                        <a:pt x="10059" y="3375"/>
                        <a:pt x="9338" y="3398"/>
                        <a:pt x="8640" y="3442"/>
                      </a:cubicBezTo>
                      <a:cubicBezTo>
                        <a:pt x="8640" y="3442"/>
                        <a:pt x="8640" y="2025"/>
                        <a:pt x="8640" y="2025"/>
                      </a:cubicBezTo>
                      <a:close/>
                      <a:moveTo>
                        <a:pt x="17280" y="4064"/>
                      </a:moveTo>
                      <a:lnTo>
                        <a:pt x="17280" y="2025"/>
                      </a:lnTo>
                      <a:cubicBezTo>
                        <a:pt x="17280" y="908"/>
                        <a:pt x="14373" y="0"/>
                        <a:pt x="10800" y="0"/>
                      </a:cubicBezTo>
                      <a:cubicBezTo>
                        <a:pt x="7225" y="0"/>
                        <a:pt x="4320" y="908"/>
                        <a:pt x="4320" y="2025"/>
                      </a:cubicBezTo>
                      <a:lnTo>
                        <a:pt x="4320" y="4064"/>
                      </a:lnTo>
                      <a:cubicBezTo>
                        <a:pt x="1710" y="4681"/>
                        <a:pt x="0" y="5649"/>
                        <a:pt x="0" y="6750"/>
                      </a:cubicBezTo>
                      <a:cubicBezTo>
                        <a:pt x="0" y="7850"/>
                        <a:pt x="1710" y="8818"/>
                        <a:pt x="4320" y="9434"/>
                      </a:cubicBezTo>
                      <a:lnTo>
                        <a:pt x="4320" y="19575"/>
                      </a:lnTo>
                      <a:cubicBezTo>
                        <a:pt x="4320" y="20691"/>
                        <a:pt x="7225" y="21599"/>
                        <a:pt x="10800" y="21599"/>
                      </a:cubicBezTo>
                      <a:cubicBezTo>
                        <a:pt x="14373" y="21599"/>
                        <a:pt x="17280" y="20691"/>
                        <a:pt x="17280" y="19575"/>
                      </a:cubicBezTo>
                      <a:lnTo>
                        <a:pt x="17280" y="9434"/>
                      </a:lnTo>
                      <a:cubicBezTo>
                        <a:pt x="19889" y="8818"/>
                        <a:pt x="21600" y="7850"/>
                        <a:pt x="21600" y="6750"/>
                      </a:cubicBezTo>
                      <a:cubicBezTo>
                        <a:pt x="21600" y="5649"/>
                        <a:pt x="19889" y="4681"/>
                        <a:pt x="17280" y="40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7" name="AutoShape 57"/>
                <p:cNvSpPr/>
                <p:nvPr/>
              </p:nvSpPr>
              <p:spPr bwMode="auto">
                <a:xfrm>
                  <a:off x="7606507" y="2577307"/>
                  <a:ext cx="145256" cy="46434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88" y="7316"/>
                      </a:moveTo>
                      <a:cubicBezTo>
                        <a:pt x="16954" y="7352"/>
                        <a:pt x="16923" y="7387"/>
                        <a:pt x="16883" y="7423"/>
                      </a:cubicBezTo>
                      <a:cubicBezTo>
                        <a:pt x="16677" y="7601"/>
                        <a:pt x="16414" y="7770"/>
                        <a:pt x="16066" y="7920"/>
                      </a:cubicBezTo>
                      <a:cubicBezTo>
                        <a:pt x="16057" y="7924"/>
                        <a:pt x="16044" y="7927"/>
                        <a:pt x="16038" y="7931"/>
                      </a:cubicBezTo>
                      <a:cubicBezTo>
                        <a:pt x="15662" y="8092"/>
                        <a:pt x="15214" y="8234"/>
                        <a:pt x="14705" y="8354"/>
                      </a:cubicBezTo>
                      <a:cubicBezTo>
                        <a:pt x="14697" y="8357"/>
                        <a:pt x="14692" y="8358"/>
                        <a:pt x="14686" y="8359"/>
                      </a:cubicBezTo>
                      <a:cubicBezTo>
                        <a:pt x="14163" y="8482"/>
                        <a:pt x="13584" y="8581"/>
                        <a:pt x="12960" y="8649"/>
                      </a:cubicBezTo>
                      <a:cubicBezTo>
                        <a:pt x="12279" y="8726"/>
                        <a:pt x="11560" y="8774"/>
                        <a:pt x="10800" y="8774"/>
                      </a:cubicBezTo>
                      <a:cubicBezTo>
                        <a:pt x="10037" y="8774"/>
                        <a:pt x="9318" y="8726"/>
                        <a:pt x="8640" y="8649"/>
                      </a:cubicBezTo>
                      <a:cubicBezTo>
                        <a:pt x="8016" y="8581"/>
                        <a:pt x="7435" y="8482"/>
                        <a:pt x="6914" y="8359"/>
                      </a:cubicBezTo>
                      <a:cubicBezTo>
                        <a:pt x="6908" y="8358"/>
                        <a:pt x="6901" y="8357"/>
                        <a:pt x="6893" y="8354"/>
                      </a:cubicBezTo>
                      <a:cubicBezTo>
                        <a:pt x="6385" y="8234"/>
                        <a:pt x="5937" y="8092"/>
                        <a:pt x="5562" y="7931"/>
                      </a:cubicBezTo>
                      <a:cubicBezTo>
                        <a:pt x="5553" y="7927"/>
                        <a:pt x="5541" y="7924"/>
                        <a:pt x="5531" y="7920"/>
                      </a:cubicBezTo>
                      <a:cubicBezTo>
                        <a:pt x="5184" y="7770"/>
                        <a:pt x="4921" y="7601"/>
                        <a:pt x="4715" y="7423"/>
                      </a:cubicBezTo>
                      <a:cubicBezTo>
                        <a:pt x="4676" y="7387"/>
                        <a:pt x="4644" y="7352"/>
                        <a:pt x="4612" y="7316"/>
                      </a:cubicBezTo>
                      <a:cubicBezTo>
                        <a:pt x="4437" y="7136"/>
                        <a:pt x="4320" y="6947"/>
                        <a:pt x="4320" y="6750"/>
                      </a:cubicBezTo>
                      <a:cubicBezTo>
                        <a:pt x="4320" y="6550"/>
                        <a:pt x="4437" y="6362"/>
                        <a:pt x="4612" y="6181"/>
                      </a:cubicBezTo>
                      <a:cubicBezTo>
                        <a:pt x="4644" y="6146"/>
                        <a:pt x="4676" y="6110"/>
                        <a:pt x="4715" y="6076"/>
                      </a:cubicBezTo>
                      <a:cubicBezTo>
                        <a:pt x="4921" y="5898"/>
                        <a:pt x="5184" y="5729"/>
                        <a:pt x="5531" y="5577"/>
                      </a:cubicBezTo>
                      <a:cubicBezTo>
                        <a:pt x="5541" y="5574"/>
                        <a:pt x="5553" y="5571"/>
                        <a:pt x="5562" y="5567"/>
                      </a:cubicBezTo>
                      <a:cubicBezTo>
                        <a:pt x="5937" y="5407"/>
                        <a:pt x="6385" y="5264"/>
                        <a:pt x="6893" y="5144"/>
                      </a:cubicBezTo>
                      <a:cubicBezTo>
                        <a:pt x="6901" y="5142"/>
                        <a:pt x="6908" y="5140"/>
                        <a:pt x="6914" y="5138"/>
                      </a:cubicBezTo>
                      <a:cubicBezTo>
                        <a:pt x="7435" y="5017"/>
                        <a:pt x="8016" y="4918"/>
                        <a:pt x="8640" y="4848"/>
                      </a:cubicBezTo>
                      <a:cubicBezTo>
                        <a:pt x="9318" y="4773"/>
                        <a:pt x="10037" y="4725"/>
                        <a:pt x="10800" y="4725"/>
                      </a:cubicBezTo>
                      <a:cubicBezTo>
                        <a:pt x="11560" y="4725"/>
                        <a:pt x="12279" y="4773"/>
                        <a:pt x="12960" y="4848"/>
                      </a:cubicBezTo>
                      <a:cubicBezTo>
                        <a:pt x="13584" y="4918"/>
                        <a:pt x="14163" y="5017"/>
                        <a:pt x="14686" y="5138"/>
                      </a:cubicBezTo>
                      <a:cubicBezTo>
                        <a:pt x="14692" y="5140"/>
                        <a:pt x="14697" y="5142"/>
                        <a:pt x="14705" y="5144"/>
                      </a:cubicBezTo>
                      <a:cubicBezTo>
                        <a:pt x="15214" y="5264"/>
                        <a:pt x="15662" y="5407"/>
                        <a:pt x="16038" y="5567"/>
                      </a:cubicBezTo>
                      <a:cubicBezTo>
                        <a:pt x="16044" y="5571"/>
                        <a:pt x="16057" y="5574"/>
                        <a:pt x="16066" y="5577"/>
                      </a:cubicBezTo>
                      <a:cubicBezTo>
                        <a:pt x="16414" y="5729"/>
                        <a:pt x="16677" y="5898"/>
                        <a:pt x="16883" y="6076"/>
                      </a:cubicBezTo>
                      <a:cubicBezTo>
                        <a:pt x="16923" y="6110"/>
                        <a:pt x="16954" y="6146"/>
                        <a:pt x="16988" y="6181"/>
                      </a:cubicBezTo>
                      <a:cubicBezTo>
                        <a:pt x="17161" y="6362"/>
                        <a:pt x="17280" y="6550"/>
                        <a:pt x="17280" y="6750"/>
                      </a:cubicBezTo>
                      <a:cubicBezTo>
                        <a:pt x="17280" y="6947"/>
                        <a:pt x="17161" y="7136"/>
                        <a:pt x="16988" y="7316"/>
                      </a:cubicBezTo>
                      <a:moveTo>
                        <a:pt x="12960" y="19575"/>
                      </a:moveTo>
                      <a:cubicBezTo>
                        <a:pt x="12960" y="19948"/>
                        <a:pt x="11992" y="20249"/>
                        <a:pt x="10800" y="20249"/>
                      </a:cubicBezTo>
                      <a:cubicBezTo>
                        <a:pt x="9606" y="20249"/>
                        <a:pt x="8640" y="19948"/>
                        <a:pt x="8640" y="19575"/>
                      </a:cubicBezTo>
                      <a:lnTo>
                        <a:pt x="8640" y="10056"/>
                      </a:lnTo>
                      <a:cubicBezTo>
                        <a:pt x="9338" y="10101"/>
                        <a:pt x="10059" y="10124"/>
                        <a:pt x="10800" y="10124"/>
                      </a:cubicBezTo>
                      <a:cubicBezTo>
                        <a:pt x="11541" y="10124"/>
                        <a:pt x="12262" y="10101"/>
                        <a:pt x="12960" y="10056"/>
                      </a:cubicBezTo>
                      <a:cubicBezTo>
                        <a:pt x="12960" y="10056"/>
                        <a:pt x="12960" y="19575"/>
                        <a:pt x="12960" y="19575"/>
                      </a:cubicBezTo>
                      <a:close/>
                      <a:moveTo>
                        <a:pt x="8640" y="2025"/>
                      </a:moveTo>
                      <a:cubicBezTo>
                        <a:pt x="8640" y="1651"/>
                        <a:pt x="9606" y="1350"/>
                        <a:pt x="10800" y="1350"/>
                      </a:cubicBezTo>
                      <a:cubicBezTo>
                        <a:pt x="11992" y="1350"/>
                        <a:pt x="12960" y="1651"/>
                        <a:pt x="12960" y="2025"/>
                      </a:cubicBezTo>
                      <a:lnTo>
                        <a:pt x="12960" y="3442"/>
                      </a:lnTo>
                      <a:cubicBezTo>
                        <a:pt x="12262" y="3398"/>
                        <a:pt x="11541" y="3375"/>
                        <a:pt x="10800" y="3375"/>
                      </a:cubicBezTo>
                      <a:cubicBezTo>
                        <a:pt x="10059" y="3375"/>
                        <a:pt x="9338" y="3398"/>
                        <a:pt x="8640" y="3442"/>
                      </a:cubicBezTo>
                      <a:cubicBezTo>
                        <a:pt x="8640" y="3442"/>
                        <a:pt x="8640" y="2025"/>
                        <a:pt x="8640" y="2025"/>
                      </a:cubicBezTo>
                      <a:close/>
                      <a:moveTo>
                        <a:pt x="17280" y="4064"/>
                      </a:moveTo>
                      <a:lnTo>
                        <a:pt x="17280" y="2025"/>
                      </a:lnTo>
                      <a:cubicBezTo>
                        <a:pt x="17280" y="908"/>
                        <a:pt x="14373" y="0"/>
                        <a:pt x="10800" y="0"/>
                      </a:cubicBezTo>
                      <a:cubicBezTo>
                        <a:pt x="7225" y="0"/>
                        <a:pt x="4320" y="908"/>
                        <a:pt x="4320" y="2025"/>
                      </a:cubicBezTo>
                      <a:lnTo>
                        <a:pt x="4320" y="4064"/>
                      </a:lnTo>
                      <a:cubicBezTo>
                        <a:pt x="1710" y="4681"/>
                        <a:pt x="0" y="5649"/>
                        <a:pt x="0" y="6750"/>
                      </a:cubicBezTo>
                      <a:cubicBezTo>
                        <a:pt x="0" y="7850"/>
                        <a:pt x="1710" y="8818"/>
                        <a:pt x="4320" y="9434"/>
                      </a:cubicBezTo>
                      <a:lnTo>
                        <a:pt x="4320" y="19575"/>
                      </a:lnTo>
                      <a:cubicBezTo>
                        <a:pt x="4320" y="20691"/>
                        <a:pt x="7225" y="21599"/>
                        <a:pt x="10800" y="21599"/>
                      </a:cubicBezTo>
                      <a:cubicBezTo>
                        <a:pt x="14373" y="21599"/>
                        <a:pt x="17280" y="20691"/>
                        <a:pt x="17280" y="19575"/>
                      </a:cubicBezTo>
                      <a:lnTo>
                        <a:pt x="17280" y="9434"/>
                      </a:lnTo>
                      <a:cubicBezTo>
                        <a:pt x="19889" y="8818"/>
                        <a:pt x="21600" y="7850"/>
                        <a:pt x="21600" y="6750"/>
                      </a:cubicBezTo>
                      <a:cubicBezTo>
                        <a:pt x="21600" y="5649"/>
                        <a:pt x="19889" y="4681"/>
                        <a:pt x="17280" y="40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8" name="AutoShape 58"/>
                <p:cNvSpPr/>
                <p:nvPr/>
              </p:nvSpPr>
              <p:spPr bwMode="auto">
                <a:xfrm>
                  <a:off x="7446963" y="2577307"/>
                  <a:ext cx="145257" cy="46434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88" y="15416"/>
                      </a:moveTo>
                      <a:cubicBezTo>
                        <a:pt x="16954" y="15452"/>
                        <a:pt x="16923" y="15487"/>
                        <a:pt x="16883" y="15523"/>
                      </a:cubicBezTo>
                      <a:cubicBezTo>
                        <a:pt x="16677" y="15701"/>
                        <a:pt x="16414" y="15870"/>
                        <a:pt x="16066" y="16020"/>
                      </a:cubicBezTo>
                      <a:cubicBezTo>
                        <a:pt x="16057" y="16024"/>
                        <a:pt x="16044" y="16027"/>
                        <a:pt x="16038" y="16031"/>
                      </a:cubicBezTo>
                      <a:cubicBezTo>
                        <a:pt x="15662" y="16192"/>
                        <a:pt x="15214" y="16334"/>
                        <a:pt x="14705" y="16454"/>
                      </a:cubicBezTo>
                      <a:cubicBezTo>
                        <a:pt x="14697" y="16457"/>
                        <a:pt x="14692" y="16458"/>
                        <a:pt x="14686" y="16459"/>
                      </a:cubicBezTo>
                      <a:cubicBezTo>
                        <a:pt x="14163" y="16582"/>
                        <a:pt x="13584" y="16681"/>
                        <a:pt x="12960" y="16749"/>
                      </a:cubicBezTo>
                      <a:cubicBezTo>
                        <a:pt x="12279" y="16826"/>
                        <a:pt x="11560" y="16875"/>
                        <a:pt x="10800" y="16875"/>
                      </a:cubicBezTo>
                      <a:cubicBezTo>
                        <a:pt x="10037" y="16875"/>
                        <a:pt x="9318" y="16826"/>
                        <a:pt x="8640" y="16749"/>
                      </a:cubicBezTo>
                      <a:cubicBezTo>
                        <a:pt x="8016" y="16681"/>
                        <a:pt x="7435" y="16582"/>
                        <a:pt x="6914" y="16459"/>
                      </a:cubicBezTo>
                      <a:cubicBezTo>
                        <a:pt x="6908" y="16458"/>
                        <a:pt x="6901" y="16457"/>
                        <a:pt x="6893" y="16454"/>
                      </a:cubicBezTo>
                      <a:cubicBezTo>
                        <a:pt x="6385" y="16334"/>
                        <a:pt x="5937" y="16192"/>
                        <a:pt x="5562" y="16031"/>
                      </a:cubicBezTo>
                      <a:cubicBezTo>
                        <a:pt x="5553" y="16027"/>
                        <a:pt x="5541" y="16024"/>
                        <a:pt x="5531" y="16020"/>
                      </a:cubicBezTo>
                      <a:cubicBezTo>
                        <a:pt x="5184" y="15870"/>
                        <a:pt x="4921" y="15701"/>
                        <a:pt x="4715" y="15523"/>
                      </a:cubicBezTo>
                      <a:cubicBezTo>
                        <a:pt x="4676" y="15487"/>
                        <a:pt x="4644" y="15452"/>
                        <a:pt x="4612" y="15416"/>
                      </a:cubicBezTo>
                      <a:cubicBezTo>
                        <a:pt x="4437" y="15236"/>
                        <a:pt x="4320" y="15047"/>
                        <a:pt x="4320" y="14850"/>
                      </a:cubicBezTo>
                      <a:cubicBezTo>
                        <a:pt x="4320" y="14650"/>
                        <a:pt x="4437" y="14462"/>
                        <a:pt x="4612" y="14281"/>
                      </a:cubicBezTo>
                      <a:cubicBezTo>
                        <a:pt x="4644" y="14246"/>
                        <a:pt x="4676" y="14210"/>
                        <a:pt x="4715" y="14176"/>
                      </a:cubicBezTo>
                      <a:cubicBezTo>
                        <a:pt x="4921" y="13998"/>
                        <a:pt x="5184" y="13829"/>
                        <a:pt x="5531" y="13677"/>
                      </a:cubicBezTo>
                      <a:cubicBezTo>
                        <a:pt x="5541" y="13674"/>
                        <a:pt x="5553" y="13671"/>
                        <a:pt x="5562" y="13667"/>
                      </a:cubicBezTo>
                      <a:cubicBezTo>
                        <a:pt x="5937" y="13507"/>
                        <a:pt x="6385" y="13364"/>
                        <a:pt x="6893" y="13244"/>
                      </a:cubicBezTo>
                      <a:cubicBezTo>
                        <a:pt x="6901" y="13242"/>
                        <a:pt x="6908" y="13240"/>
                        <a:pt x="6914" y="13238"/>
                      </a:cubicBezTo>
                      <a:cubicBezTo>
                        <a:pt x="7435" y="13117"/>
                        <a:pt x="8016" y="13018"/>
                        <a:pt x="8640" y="12948"/>
                      </a:cubicBezTo>
                      <a:cubicBezTo>
                        <a:pt x="9318" y="12873"/>
                        <a:pt x="10037" y="12825"/>
                        <a:pt x="10800" y="12825"/>
                      </a:cubicBezTo>
                      <a:cubicBezTo>
                        <a:pt x="11560" y="12825"/>
                        <a:pt x="12279" y="12873"/>
                        <a:pt x="12960" y="12948"/>
                      </a:cubicBezTo>
                      <a:cubicBezTo>
                        <a:pt x="13584" y="13018"/>
                        <a:pt x="14163" y="13117"/>
                        <a:pt x="14686" y="13238"/>
                      </a:cubicBezTo>
                      <a:cubicBezTo>
                        <a:pt x="14692" y="13240"/>
                        <a:pt x="14697" y="13242"/>
                        <a:pt x="14705" y="13244"/>
                      </a:cubicBezTo>
                      <a:cubicBezTo>
                        <a:pt x="15214" y="13364"/>
                        <a:pt x="15662" y="13507"/>
                        <a:pt x="16038" y="13667"/>
                      </a:cubicBezTo>
                      <a:cubicBezTo>
                        <a:pt x="16044" y="13671"/>
                        <a:pt x="16057" y="13674"/>
                        <a:pt x="16066" y="13677"/>
                      </a:cubicBezTo>
                      <a:cubicBezTo>
                        <a:pt x="16414" y="13829"/>
                        <a:pt x="16677" y="13998"/>
                        <a:pt x="16883" y="14176"/>
                      </a:cubicBezTo>
                      <a:cubicBezTo>
                        <a:pt x="16923" y="14210"/>
                        <a:pt x="16954" y="14246"/>
                        <a:pt x="16988" y="14281"/>
                      </a:cubicBezTo>
                      <a:cubicBezTo>
                        <a:pt x="17161" y="14462"/>
                        <a:pt x="17280" y="14650"/>
                        <a:pt x="17280" y="14850"/>
                      </a:cubicBezTo>
                      <a:cubicBezTo>
                        <a:pt x="17280" y="15047"/>
                        <a:pt x="17161" y="15236"/>
                        <a:pt x="16988" y="15416"/>
                      </a:cubicBezTo>
                      <a:moveTo>
                        <a:pt x="12960" y="19575"/>
                      </a:moveTo>
                      <a:cubicBezTo>
                        <a:pt x="12960" y="19948"/>
                        <a:pt x="11992" y="20249"/>
                        <a:pt x="10800" y="20249"/>
                      </a:cubicBezTo>
                      <a:cubicBezTo>
                        <a:pt x="9606" y="20249"/>
                        <a:pt x="8640" y="19948"/>
                        <a:pt x="8640" y="19575"/>
                      </a:cubicBezTo>
                      <a:lnTo>
                        <a:pt x="8640" y="18156"/>
                      </a:lnTo>
                      <a:cubicBezTo>
                        <a:pt x="9338" y="18201"/>
                        <a:pt x="10059" y="18225"/>
                        <a:pt x="10800" y="18225"/>
                      </a:cubicBezTo>
                      <a:cubicBezTo>
                        <a:pt x="11541" y="18225"/>
                        <a:pt x="12262" y="18201"/>
                        <a:pt x="12960" y="18156"/>
                      </a:cubicBezTo>
                      <a:cubicBezTo>
                        <a:pt x="12960" y="18156"/>
                        <a:pt x="12960" y="19575"/>
                        <a:pt x="12960" y="19575"/>
                      </a:cubicBezTo>
                      <a:close/>
                      <a:moveTo>
                        <a:pt x="8640" y="2025"/>
                      </a:moveTo>
                      <a:cubicBezTo>
                        <a:pt x="8640" y="1651"/>
                        <a:pt x="9606" y="1350"/>
                        <a:pt x="10800" y="1350"/>
                      </a:cubicBezTo>
                      <a:cubicBezTo>
                        <a:pt x="11992" y="1350"/>
                        <a:pt x="12960" y="1651"/>
                        <a:pt x="12960" y="2025"/>
                      </a:cubicBezTo>
                      <a:lnTo>
                        <a:pt x="12960" y="11542"/>
                      </a:lnTo>
                      <a:cubicBezTo>
                        <a:pt x="12262" y="11498"/>
                        <a:pt x="11541" y="11475"/>
                        <a:pt x="10800" y="11475"/>
                      </a:cubicBezTo>
                      <a:cubicBezTo>
                        <a:pt x="10059" y="11475"/>
                        <a:pt x="9338" y="11498"/>
                        <a:pt x="8640" y="11542"/>
                      </a:cubicBezTo>
                      <a:cubicBezTo>
                        <a:pt x="8640" y="11542"/>
                        <a:pt x="8640" y="2025"/>
                        <a:pt x="8640" y="2025"/>
                      </a:cubicBezTo>
                      <a:close/>
                      <a:moveTo>
                        <a:pt x="17280" y="12164"/>
                      </a:moveTo>
                      <a:lnTo>
                        <a:pt x="17280" y="2025"/>
                      </a:lnTo>
                      <a:cubicBezTo>
                        <a:pt x="17280" y="908"/>
                        <a:pt x="14373" y="0"/>
                        <a:pt x="10800" y="0"/>
                      </a:cubicBezTo>
                      <a:cubicBezTo>
                        <a:pt x="7225" y="0"/>
                        <a:pt x="4320" y="908"/>
                        <a:pt x="4320" y="2025"/>
                      </a:cubicBezTo>
                      <a:lnTo>
                        <a:pt x="4320" y="12164"/>
                      </a:lnTo>
                      <a:cubicBezTo>
                        <a:pt x="1710" y="12781"/>
                        <a:pt x="0" y="13749"/>
                        <a:pt x="0" y="14850"/>
                      </a:cubicBezTo>
                      <a:cubicBezTo>
                        <a:pt x="0" y="15950"/>
                        <a:pt x="1710" y="16918"/>
                        <a:pt x="4320" y="17534"/>
                      </a:cubicBezTo>
                      <a:lnTo>
                        <a:pt x="4320" y="19575"/>
                      </a:lnTo>
                      <a:cubicBezTo>
                        <a:pt x="4320" y="20691"/>
                        <a:pt x="7225" y="21599"/>
                        <a:pt x="10800" y="21599"/>
                      </a:cubicBezTo>
                      <a:cubicBezTo>
                        <a:pt x="14373" y="21599"/>
                        <a:pt x="17280" y="20691"/>
                        <a:pt x="17280" y="19575"/>
                      </a:cubicBezTo>
                      <a:lnTo>
                        <a:pt x="17280" y="17534"/>
                      </a:lnTo>
                      <a:cubicBezTo>
                        <a:pt x="19889" y="16918"/>
                        <a:pt x="21600" y="15950"/>
                        <a:pt x="21600" y="14850"/>
                      </a:cubicBezTo>
                      <a:cubicBezTo>
                        <a:pt x="21600" y="13749"/>
                        <a:pt x="19889" y="12781"/>
                        <a:pt x="17280" y="1216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52" name="组合 51"/>
            <p:cNvGrpSpPr/>
            <p:nvPr/>
          </p:nvGrpSpPr>
          <p:grpSpPr>
            <a:xfrm>
              <a:off x="7924634" y="5055004"/>
              <a:ext cx="2954655" cy="976630"/>
              <a:chOff x="7838027" y="3100016"/>
              <a:chExt cx="2954655" cy="976630"/>
            </a:xfrm>
          </p:grpSpPr>
          <p:sp>
            <p:nvSpPr>
              <p:cNvPr id="53" name="矩形 52"/>
              <p:cNvSpPr/>
              <p:nvPr/>
            </p:nvSpPr>
            <p:spPr>
              <a:xfrm flipH="1">
                <a:off x="7838027" y="3505781"/>
                <a:ext cx="2954655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zh-CN" sz="1200" kern="100" dirty="0" smtClean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words here according to your need to draw the text box size</a:t>
                </a:r>
                <a:endPara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 flipH="1">
                <a:off x="7838028" y="3100016"/>
                <a:ext cx="1602740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zh-CN" sz="2000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1240448" y="2004352"/>
            <a:ext cx="3981315" cy="993428"/>
            <a:chOff x="1240448" y="2004352"/>
            <a:chExt cx="3981315" cy="993428"/>
          </a:xfrm>
        </p:grpSpPr>
        <p:grpSp>
          <p:nvGrpSpPr>
            <p:cNvPr id="29" name="Group 28"/>
            <p:cNvGrpSpPr/>
            <p:nvPr/>
          </p:nvGrpSpPr>
          <p:grpSpPr>
            <a:xfrm>
              <a:off x="1240448" y="2004352"/>
              <a:ext cx="993428" cy="993428"/>
              <a:chOff x="1253782" y="1885071"/>
              <a:chExt cx="914400" cy="914400"/>
            </a:xfrm>
          </p:grpSpPr>
          <p:sp>
            <p:nvSpPr>
              <p:cNvPr id="30" name="Rounded Rectangle 4"/>
              <p:cNvSpPr/>
              <p:nvPr/>
            </p:nvSpPr>
            <p:spPr>
              <a:xfrm>
                <a:off x="1253782" y="1885071"/>
                <a:ext cx="914400" cy="914400"/>
              </a:xfrm>
              <a:prstGeom prst="roundRect">
                <a:avLst/>
              </a:prstGeom>
              <a:solidFill>
                <a:srgbClr val="0DC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1" name="Group 80"/>
              <p:cNvGrpSpPr/>
              <p:nvPr/>
            </p:nvGrpSpPr>
            <p:grpSpPr>
              <a:xfrm>
                <a:off x="1551438" y="2110099"/>
                <a:ext cx="319088" cy="465138"/>
                <a:chOff x="3582988" y="3510757"/>
                <a:chExt cx="319088" cy="465138"/>
              </a:xfrm>
              <a:solidFill>
                <a:schemeClr val="bg2"/>
              </a:solidFill>
            </p:grpSpPr>
            <p:sp>
              <p:nvSpPr>
                <p:cNvPr id="32" name="AutoShape 113"/>
                <p:cNvSpPr/>
                <p:nvPr/>
              </p:nvSpPr>
              <p:spPr bwMode="auto">
                <a:xfrm>
                  <a:off x="3582988" y="3510757"/>
                  <a:ext cx="319088" cy="46513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5386" y="14175"/>
                      </a:moveTo>
                      <a:lnTo>
                        <a:pt x="6223" y="14175"/>
                      </a:lnTo>
                      <a:cubicBezTo>
                        <a:pt x="5734" y="13446"/>
                        <a:pt x="5147" y="12716"/>
                        <a:pt x="4568" y="12003"/>
                      </a:cubicBezTo>
                      <a:cubicBezTo>
                        <a:pt x="3287" y="10427"/>
                        <a:pt x="1963" y="8797"/>
                        <a:pt x="1963" y="7425"/>
                      </a:cubicBezTo>
                      <a:cubicBezTo>
                        <a:pt x="1963" y="4075"/>
                        <a:pt x="5927" y="1350"/>
                        <a:pt x="10800" y="1350"/>
                      </a:cubicBezTo>
                      <a:cubicBezTo>
                        <a:pt x="15672" y="1350"/>
                        <a:pt x="19636" y="4075"/>
                        <a:pt x="19636" y="7425"/>
                      </a:cubicBezTo>
                      <a:cubicBezTo>
                        <a:pt x="19636" y="8787"/>
                        <a:pt x="18312" y="10425"/>
                        <a:pt x="17029" y="12011"/>
                      </a:cubicBezTo>
                      <a:cubicBezTo>
                        <a:pt x="16455" y="12723"/>
                        <a:pt x="15873" y="13449"/>
                        <a:pt x="15386" y="14175"/>
                      </a:cubicBezTo>
                      <a:moveTo>
                        <a:pt x="10800" y="20249"/>
                      </a:moveTo>
                      <a:cubicBezTo>
                        <a:pt x="9805" y="20249"/>
                        <a:pt x="9347" y="20171"/>
                        <a:pt x="8839" y="19406"/>
                      </a:cubicBezTo>
                      <a:lnTo>
                        <a:pt x="13000" y="19048"/>
                      </a:lnTo>
                      <a:cubicBezTo>
                        <a:pt x="12398" y="20164"/>
                        <a:pt x="11959" y="20249"/>
                        <a:pt x="10800" y="20249"/>
                      </a:cubicBezTo>
                      <a:moveTo>
                        <a:pt x="7595" y="16813"/>
                      </a:moveTo>
                      <a:cubicBezTo>
                        <a:pt x="7417" y="16407"/>
                        <a:pt x="7215" y="15978"/>
                        <a:pt x="6991" y="15525"/>
                      </a:cubicBezTo>
                      <a:lnTo>
                        <a:pt x="14616" y="15525"/>
                      </a:lnTo>
                      <a:cubicBezTo>
                        <a:pt x="14496" y="15767"/>
                        <a:pt x="14375" y="16010"/>
                        <a:pt x="14270" y="16239"/>
                      </a:cubicBezTo>
                      <a:cubicBezTo>
                        <a:pt x="14270" y="16239"/>
                        <a:pt x="7595" y="16813"/>
                        <a:pt x="7595" y="16813"/>
                      </a:cubicBezTo>
                      <a:close/>
                      <a:moveTo>
                        <a:pt x="13345" y="18343"/>
                      </a:moveTo>
                      <a:lnTo>
                        <a:pt x="8476" y="18762"/>
                      </a:lnTo>
                      <a:cubicBezTo>
                        <a:pt x="8303" y="18416"/>
                        <a:pt x="8116" y="18011"/>
                        <a:pt x="7890" y="17483"/>
                      </a:cubicBezTo>
                      <a:cubicBezTo>
                        <a:pt x="7887" y="17477"/>
                        <a:pt x="7883" y="17469"/>
                        <a:pt x="7881" y="17462"/>
                      </a:cubicBezTo>
                      <a:lnTo>
                        <a:pt x="13957" y="16941"/>
                      </a:lnTo>
                      <a:cubicBezTo>
                        <a:pt x="13871" y="17140"/>
                        <a:pt x="13778" y="17350"/>
                        <a:pt x="13698" y="17537"/>
                      </a:cubicBezTo>
                      <a:cubicBezTo>
                        <a:pt x="13569" y="17841"/>
                        <a:pt x="13453" y="18104"/>
                        <a:pt x="13345" y="18343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3324"/>
                        <a:pt x="0" y="7425"/>
                      </a:cubicBezTo>
                      <a:cubicBezTo>
                        <a:pt x="0" y="10146"/>
                        <a:pt x="3621" y="13029"/>
                        <a:pt x="4939" y="15562"/>
                      </a:cubicBezTo>
                      <a:cubicBezTo>
                        <a:pt x="6906" y="19339"/>
                        <a:pt x="6688" y="21599"/>
                        <a:pt x="10800" y="21599"/>
                      </a:cubicBezTo>
                      <a:cubicBezTo>
                        <a:pt x="14972" y="21599"/>
                        <a:pt x="14692" y="19349"/>
                        <a:pt x="16660" y="15577"/>
                      </a:cubicBezTo>
                      <a:cubicBezTo>
                        <a:pt x="17983" y="13039"/>
                        <a:pt x="21600" y="10124"/>
                        <a:pt x="21600" y="7425"/>
                      </a:cubicBezTo>
                      <a:cubicBezTo>
                        <a:pt x="21600" y="332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  <p:sp>
              <p:nvSpPr>
                <p:cNvPr id="33" name="AutoShape 114"/>
                <p:cNvSpPr/>
                <p:nvPr/>
              </p:nvSpPr>
              <p:spPr bwMode="auto">
                <a:xfrm>
                  <a:off x="3655219" y="3583782"/>
                  <a:ext cx="94456" cy="9445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938" y="0"/>
                      </a:moveTo>
                      <a:cubicBezTo>
                        <a:pt x="8943" y="0"/>
                        <a:pt x="0" y="8942"/>
                        <a:pt x="0" y="19938"/>
                      </a:cubicBezTo>
                      <a:cubicBezTo>
                        <a:pt x="0" y="20855"/>
                        <a:pt x="743" y="21600"/>
                        <a:pt x="1661" y="21600"/>
                      </a:cubicBezTo>
                      <a:cubicBezTo>
                        <a:pt x="2579" y="21600"/>
                        <a:pt x="3323" y="20855"/>
                        <a:pt x="3323" y="19938"/>
                      </a:cubicBezTo>
                      <a:cubicBezTo>
                        <a:pt x="3323" y="10777"/>
                        <a:pt x="10777" y="3323"/>
                        <a:pt x="19938" y="3323"/>
                      </a:cubicBezTo>
                      <a:cubicBezTo>
                        <a:pt x="20856" y="3323"/>
                        <a:pt x="21600" y="2578"/>
                        <a:pt x="21600" y="1661"/>
                      </a:cubicBezTo>
                      <a:cubicBezTo>
                        <a:pt x="21600" y="744"/>
                        <a:pt x="20856" y="0"/>
                        <a:pt x="19938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/>
          </p:nvGrpSpPr>
          <p:grpSpPr>
            <a:xfrm>
              <a:off x="2312350" y="2023470"/>
              <a:ext cx="2909413" cy="970975"/>
              <a:chOff x="2948084" y="2048609"/>
              <a:chExt cx="2909413" cy="970975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2948084" y="2448719"/>
                <a:ext cx="2909413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zh-CN" sz="1200" kern="100" dirty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words here according to your need to draw the text box size</a:t>
                </a:r>
                <a:endParaRPr lang="zh-CN" altLang="en-US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2948084" y="2048609"/>
                <a:ext cx="1602740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zh-CN" sz="2000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1240448" y="3521702"/>
            <a:ext cx="3981315" cy="1008625"/>
            <a:chOff x="1240448" y="3521702"/>
            <a:chExt cx="3981315" cy="1008625"/>
          </a:xfrm>
        </p:grpSpPr>
        <p:grpSp>
          <p:nvGrpSpPr>
            <p:cNvPr id="2" name="Group 29"/>
            <p:cNvGrpSpPr/>
            <p:nvPr/>
          </p:nvGrpSpPr>
          <p:grpSpPr>
            <a:xfrm>
              <a:off x="1240448" y="3521702"/>
              <a:ext cx="993428" cy="993428"/>
              <a:chOff x="1253782" y="3281715"/>
              <a:chExt cx="914400" cy="914400"/>
            </a:xfrm>
          </p:grpSpPr>
          <p:sp>
            <p:nvSpPr>
              <p:cNvPr id="3" name="Rounded Rectangle 5"/>
              <p:cNvSpPr/>
              <p:nvPr/>
            </p:nvSpPr>
            <p:spPr>
              <a:xfrm>
                <a:off x="1253782" y="3281715"/>
                <a:ext cx="914400" cy="914400"/>
              </a:xfrm>
              <a:prstGeom prst="roundRect">
                <a:avLst/>
              </a:prstGeom>
              <a:solidFill>
                <a:srgbClr val="059C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4" name="Group 59"/>
              <p:cNvGrpSpPr/>
              <p:nvPr/>
            </p:nvGrpSpPr>
            <p:grpSpPr>
              <a:xfrm>
                <a:off x="1478810" y="3521030"/>
                <a:ext cx="464344" cy="465138"/>
                <a:chOff x="9145588" y="4435475"/>
                <a:chExt cx="464344" cy="465138"/>
              </a:xfrm>
              <a:solidFill>
                <a:schemeClr val="bg2"/>
              </a:solidFill>
            </p:grpSpPr>
            <p:sp>
              <p:nvSpPr>
                <p:cNvPr id="5" name="AutoShape 7"/>
                <p:cNvSpPr/>
                <p:nvPr/>
              </p:nvSpPr>
              <p:spPr bwMode="auto">
                <a:xfrm>
                  <a:off x="9145588" y="4435475"/>
                  <a:ext cx="464344" cy="465138"/>
                </a:xfrm>
                <a:custGeom>
                  <a:avLst/>
                  <a:gdLst>
                    <a:gd name="T0" fmla="+- 0 10800 1271"/>
                    <a:gd name="T1" fmla="*/ T0 w 19058"/>
                    <a:gd name="T2" fmla="+- 0 10799 1270"/>
                    <a:gd name="T3" fmla="*/ 10799 h 19059"/>
                    <a:gd name="T4" fmla="+- 0 10800 1271"/>
                    <a:gd name="T5" fmla="*/ T4 w 19058"/>
                    <a:gd name="T6" fmla="+- 0 10799 1270"/>
                    <a:gd name="T7" fmla="*/ 10799 h 19059"/>
                    <a:gd name="T8" fmla="+- 0 10800 1271"/>
                    <a:gd name="T9" fmla="*/ T8 w 19058"/>
                    <a:gd name="T10" fmla="+- 0 10799 1270"/>
                    <a:gd name="T11" fmla="*/ 10799 h 19059"/>
                    <a:gd name="T12" fmla="+- 0 10800 1271"/>
                    <a:gd name="T13" fmla="*/ T12 w 19058"/>
                    <a:gd name="T14" fmla="+- 0 10799 1270"/>
                    <a:gd name="T15" fmla="*/ 10799 h 1905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058" h="19059">
                      <a:moveTo>
                        <a:pt x="6430" y="17268"/>
                      </a:moveTo>
                      <a:cubicBezTo>
                        <a:pt x="2162" y="15559"/>
                        <a:pt x="82" y="10698"/>
                        <a:pt x="1790" y="6431"/>
                      </a:cubicBezTo>
                      <a:cubicBezTo>
                        <a:pt x="3499" y="2164"/>
                        <a:pt x="8360" y="81"/>
                        <a:pt x="12627" y="1791"/>
                      </a:cubicBezTo>
                      <a:cubicBezTo>
                        <a:pt x="16894" y="3499"/>
                        <a:pt x="18975" y="8361"/>
                        <a:pt x="17267" y="12628"/>
                      </a:cubicBezTo>
                      <a:cubicBezTo>
                        <a:pt x="15558" y="16895"/>
                        <a:pt x="10696" y="18976"/>
                        <a:pt x="6430" y="17268"/>
                      </a:cubicBezTo>
                      <a:moveTo>
                        <a:pt x="13070" y="685"/>
                      </a:moveTo>
                      <a:cubicBezTo>
                        <a:pt x="8186" y="-1270"/>
                        <a:pt x="2641" y="1103"/>
                        <a:pt x="685" y="5987"/>
                      </a:cubicBezTo>
                      <a:cubicBezTo>
                        <a:pt x="-1271" y="10872"/>
                        <a:pt x="1103" y="16418"/>
                        <a:pt x="5987" y="18373"/>
                      </a:cubicBezTo>
                      <a:cubicBezTo>
                        <a:pt x="10871" y="20330"/>
                        <a:pt x="16416" y="17955"/>
                        <a:pt x="18373" y="13071"/>
                      </a:cubicBezTo>
                      <a:cubicBezTo>
                        <a:pt x="20329" y="8186"/>
                        <a:pt x="17954" y="2641"/>
                        <a:pt x="13070" y="68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  <p:sp>
              <p:nvSpPr>
                <p:cNvPr id="6" name="AutoShape 8"/>
                <p:cNvSpPr/>
                <p:nvPr/>
              </p:nvSpPr>
              <p:spPr bwMode="auto">
                <a:xfrm>
                  <a:off x="9348788" y="4638675"/>
                  <a:ext cx="57944" cy="57944"/>
                </a:xfrm>
                <a:custGeom>
                  <a:avLst/>
                  <a:gdLst>
                    <a:gd name="T0" fmla="+- 0 10801 1272"/>
                    <a:gd name="T1" fmla="*/ T0 w 19059"/>
                    <a:gd name="T2" fmla="+- 0 10800 1272"/>
                    <a:gd name="T3" fmla="*/ 10800 h 19056"/>
                    <a:gd name="T4" fmla="+- 0 10801 1272"/>
                    <a:gd name="T5" fmla="*/ T4 w 19059"/>
                    <a:gd name="T6" fmla="+- 0 10800 1272"/>
                    <a:gd name="T7" fmla="*/ 10800 h 19056"/>
                    <a:gd name="T8" fmla="+- 0 10801 1272"/>
                    <a:gd name="T9" fmla="*/ T8 w 19059"/>
                    <a:gd name="T10" fmla="+- 0 10800 1272"/>
                    <a:gd name="T11" fmla="*/ 10800 h 19056"/>
                    <a:gd name="T12" fmla="+- 0 10801 1272"/>
                    <a:gd name="T13" fmla="*/ T12 w 19059"/>
                    <a:gd name="T14" fmla="+- 0 10800 1272"/>
                    <a:gd name="T15" fmla="*/ 10800 h 19056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059" h="19056">
                      <a:moveTo>
                        <a:pt x="7753" y="13951"/>
                      </a:moveTo>
                      <a:cubicBezTo>
                        <a:pt x="5315" y="12969"/>
                        <a:pt x="4129" y="10197"/>
                        <a:pt x="5101" y="7755"/>
                      </a:cubicBezTo>
                      <a:cubicBezTo>
                        <a:pt x="6083" y="5323"/>
                        <a:pt x="8860" y="4132"/>
                        <a:pt x="11298" y="5104"/>
                      </a:cubicBezTo>
                      <a:cubicBezTo>
                        <a:pt x="13735" y="6081"/>
                        <a:pt x="14926" y="8858"/>
                        <a:pt x="13949" y="11300"/>
                      </a:cubicBezTo>
                      <a:cubicBezTo>
                        <a:pt x="12972" y="13737"/>
                        <a:pt x="10195" y="14923"/>
                        <a:pt x="7753" y="13951"/>
                      </a:cubicBezTo>
                      <a:moveTo>
                        <a:pt x="13070" y="686"/>
                      </a:moveTo>
                      <a:cubicBezTo>
                        <a:pt x="8190" y="-1272"/>
                        <a:pt x="2640" y="1104"/>
                        <a:pt x="686" y="5988"/>
                      </a:cubicBezTo>
                      <a:cubicBezTo>
                        <a:pt x="-1272" y="10872"/>
                        <a:pt x="1105" y="16416"/>
                        <a:pt x="5985" y="18369"/>
                      </a:cubicBezTo>
                      <a:cubicBezTo>
                        <a:pt x="10870" y="20328"/>
                        <a:pt x="16415" y="17951"/>
                        <a:pt x="18374" y="13072"/>
                      </a:cubicBezTo>
                      <a:cubicBezTo>
                        <a:pt x="20328" y="8188"/>
                        <a:pt x="17960" y="2644"/>
                        <a:pt x="13070" y="686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  <p:sp>
              <p:nvSpPr>
                <p:cNvPr id="7" name="AutoShape 9"/>
                <p:cNvSpPr/>
                <p:nvPr/>
              </p:nvSpPr>
              <p:spPr bwMode="auto">
                <a:xfrm>
                  <a:off x="9290050" y="4580732"/>
                  <a:ext cx="174625" cy="174625"/>
                </a:xfrm>
                <a:custGeom>
                  <a:avLst/>
                  <a:gdLst>
                    <a:gd name="T0" fmla="+- 0 10800 1271"/>
                    <a:gd name="T1" fmla="*/ T0 w 19059"/>
                    <a:gd name="T2" fmla="+- 0 10800 1271"/>
                    <a:gd name="T3" fmla="*/ 10800 h 19058"/>
                    <a:gd name="T4" fmla="+- 0 10800 1271"/>
                    <a:gd name="T5" fmla="*/ T4 w 19059"/>
                    <a:gd name="T6" fmla="+- 0 10800 1271"/>
                    <a:gd name="T7" fmla="*/ 10800 h 19058"/>
                    <a:gd name="T8" fmla="+- 0 10800 1271"/>
                    <a:gd name="T9" fmla="*/ T8 w 19059"/>
                    <a:gd name="T10" fmla="+- 0 10800 1271"/>
                    <a:gd name="T11" fmla="*/ 10800 h 19058"/>
                    <a:gd name="T12" fmla="+- 0 10800 1271"/>
                    <a:gd name="T13" fmla="*/ T12 w 19059"/>
                    <a:gd name="T14" fmla="+- 0 10800 1271"/>
                    <a:gd name="T15" fmla="*/ 10800 h 19058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059" h="19058">
                      <a:moveTo>
                        <a:pt x="7169" y="15424"/>
                      </a:moveTo>
                      <a:cubicBezTo>
                        <a:pt x="3916" y="14123"/>
                        <a:pt x="2331" y="10417"/>
                        <a:pt x="3632" y="7167"/>
                      </a:cubicBezTo>
                      <a:cubicBezTo>
                        <a:pt x="4934" y="3917"/>
                        <a:pt x="8638" y="2331"/>
                        <a:pt x="11889" y="3632"/>
                      </a:cubicBezTo>
                      <a:cubicBezTo>
                        <a:pt x="15141" y="4934"/>
                        <a:pt x="16728" y="8640"/>
                        <a:pt x="15425" y="11890"/>
                      </a:cubicBezTo>
                      <a:cubicBezTo>
                        <a:pt x="14124" y="15140"/>
                        <a:pt x="10419" y="16728"/>
                        <a:pt x="7169" y="15424"/>
                      </a:cubicBezTo>
                      <a:moveTo>
                        <a:pt x="13071" y="685"/>
                      </a:moveTo>
                      <a:cubicBezTo>
                        <a:pt x="8186" y="-1271"/>
                        <a:pt x="2639" y="1104"/>
                        <a:pt x="686" y="5987"/>
                      </a:cubicBezTo>
                      <a:cubicBezTo>
                        <a:pt x="-1271" y="10871"/>
                        <a:pt x="1104" y="16416"/>
                        <a:pt x="5987" y="18372"/>
                      </a:cubicBezTo>
                      <a:cubicBezTo>
                        <a:pt x="10874" y="20329"/>
                        <a:pt x="16418" y="17955"/>
                        <a:pt x="18375" y="13070"/>
                      </a:cubicBezTo>
                      <a:cubicBezTo>
                        <a:pt x="20328" y="8186"/>
                        <a:pt x="17956" y="2641"/>
                        <a:pt x="13071" y="68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  <p:sp>
              <p:nvSpPr>
                <p:cNvPr id="8" name="AutoShape 10"/>
                <p:cNvSpPr/>
                <p:nvPr/>
              </p:nvSpPr>
              <p:spPr bwMode="auto">
                <a:xfrm>
                  <a:off x="9406732" y="4696619"/>
                  <a:ext cx="72231" cy="74613"/>
                </a:xfrm>
                <a:custGeom>
                  <a:avLst/>
                  <a:gdLst>
                    <a:gd name="T0" fmla="+- 0 10804 288"/>
                    <a:gd name="T1" fmla="*/ T0 w 21033"/>
                    <a:gd name="T2" fmla="+- 0 10798 277"/>
                    <a:gd name="T3" fmla="*/ 10798 h 21043"/>
                    <a:gd name="T4" fmla="+- 0 10804 288"/>
                    <a:gd name="T5" fmla="*/ T4 w 21033"/>
                    <a:gd name="T6" fmla="+- 0 10798 277"/>
                    <a:gd name="T7" fmla="*/ 10798 h 21043"/>
                    <a:gd name="T8" fmla="+- 0 10804 288"/>
                    <a:gd name="T9" fmla="*/ T8 w 21033"/>
                    <a:gd name="T10" fmla="+- 0 10798 277"/>
                    <a:gd name="T11" fmla="*/ 10798 h 21043"/>
                    <a:gd name="T12" fmla="+- 0 10804 288"/>
                    <a:gd name="T13" fmla="*/ T12 w 21033"/>
                    <a:gd name="T14" fmla="+- 0 10798 277"/>
                    <a:gd name="T15" fmla="*/ 10798 h 2104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033" h="21043">
                      <a:moveTo>
                        <a:pt x="20881" y="2825"/>
                      </a:moveTo>
                      <a:cubicBezTo>
                        <a:pt x="21312" y="1771"/>
                        <a:pt x="20787" y="572"/>
                        <a:pt x="19713" y="149"/>
                      </a:cubicBezTo>
                      <a:cubicBezTo>
                        <a:pt x="18636" y="-277"/>
                        <a:pt x="17414" y="238"/>
                        <a:pt x="16984" y="1296"/>
                      </a:cubicBezTo>
                      <a:lnTo>
                        <a:pt x="16980" y="1292"/>
                      </a:lnTo>
                      <a:cubicBezTo>
                        <a:pt x="13964" y="8692"/>
                        <a:pt x="8182" y="14184"/>
                        <a:pt x="1269" y="17089"/>
                      </a:cubicBezTo>
                      <a:cubicBezTo>
                        <a:pt x="207" y="17536"/>
                        <a:pt x="-288" y="18747"/>
                        <a:pt x="170" y="19789"/>
                      </a:cubicBezTo>
                      <a:cubicBezTo>
                        <a:pt x="629" y="20840"/>
                        <a:pt x="1863" y="21323"/>
                        <a:pt x="2924" y="20876"/>
                      </a:cubicBezTo>
                      <a:cubicBezTo>
                        <a:pt x="2961" y="20860"/>
                        <a:pt x="2982" y="20828"/>
                        <a:pt x="3014" y="20815"/>
                      </a:cubicBezTo>
                      <a:cubicBezTo>
                        <a:pt x="10874" y="17480"/>
                        <a:pt x="17451" y="11227"/>
                        <a:pt x="20877" y="2825"/>
                      </a:cubicBezTo>
                      <a:cubicBezTo>
                        <a:pt x="20877" y="2825"/>
                        <a:pt x="20881" y="2825"/>
                        <a:pt x="20881" y="28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  <p:sp>
              <p:nvSpPr>
                <p:cNvPr id="9" name="AutoShape 11"/>
                <p:cNvSpPr/>
                <p:nvPr/>
              </p:nvSpPr>
              <p:spPr bwMode="auto">
                <a:xfrm>
                  <a:off x="9435307" y="4725988"/>
                  <a:ext cx="103981" cy="106363"/>
                </a:xfrm>
                <a:custGeom>
                  <a:avLst/>
                  <a:gdLst>
                    <a:gd name="T0" fmla="+- 0 10803 203"/>
                    <a:gd name="T1" fmla="*/ T0 w 21201"/>
                    <a:gd name="T2" fmla="+- 0 10798 194"/>
                    <a:gd name="T3" fmla="*/ 10798 h 21209"/>
                    <a:gd name="T4" fmla="+- 0 10803 203"/>
                    <a:gd name="T5" fmla="*/ T4 w 21201"/>
                    <a:gd name="T6" fmla="+- 0 10798 194"/>
                    <a:gd name="T7" fmla="*/ 10798 h 21209"/>
                    <a:gd name="T8" fmla="+- 0 10803 203"/>
                    <a:gd name="T9" fmla="*/ T8 w 21201"/>
                    <a:gd name="T10" fmla="+- 0 10798 194"/>
                    <a:gd name="T11" fmla="*/ 10798 h 21209"/>
                    <a:gd name="T12" fmla="+- 0 10803 203"/>
                    <a:gd name="T13" fmla="*/ T12 w 21201"/>
                    <a:gd name="T14" fmla="+- 0 10798 194"/>
                    <a:gd name="T15" fmla="*/ 10798 h 21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201" h="21209">
                      <a:moveTo>
                        <a:pt x="20267" y="104"/>
                      </a:moveTo>
                      <a:cubicBezTo>
                        <a:pt x="19508" y="-194"/>
                        <a:pt x="18645" y="169"/>
                        <a:pt x="18339" y="912"/>
                      </a:cubicBezTo>
                      <a:cubicBezTo>
                        <a:pt x="14991" y="9110"/>
                        <a:pt x="8568" y="15198"/>
                        <a:pt x="894" y="18420"/>
                      </a:cubicBezTo>
                      <a:cubicBezTo>
                        <a:pt x="144" y="18735"/>
                        <a:pt x="-203" y="19589"/>
                        <a:pt x="121" y="20327"/>
                      </a:cubicBezTo>
                      <a:cubicBezTo>
                        <a:pt x="442" y="21068"/>
                        <a:pt x="1314" y="21406"/>
                        <a:pt x="2067" y="21090"/>
                      </a:cubicBezTo>
                      <a:cubicBezTo>
                        <a:pt x="2102" y="21073"/>
                        <a:pt x="2125" y="21042"/>
                        <a:pt x="2159" y="21025"/>
                      </a:cubicBezTo>
                      <a:cubicBezTo>
                        <a:pt x="10491" y="17500"/>
                        <a:pt x="17461" y="10881"/>
                        <a:pt x="21095" y="1994"/>
                      </a:cubicBezTo>
                      <a:cubicBezTo>
                        <a:pt x="21397" y="1250"/>
                        <a:pt x="21026" y="404"/>
                        <a:pt x="20267" y="10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  <p:sp>
              <p:nvSpPr>
                <p:cNvPr id="10" name="AutoShape 12"/>
                <p:cNvSpPr/>
                <p:nvPr/>
              </p:nvSpPr>
              <p:spPr bwMode="auto">
                <a:xfrm>
                  <a:off x="9421019" y="4711700"/>
                  <a:ext cx="88106" cy="89694"/>
                </a:xfrm>
                <a:custGeom>
                  <a:avLst/>
                  <a:gdLst>
                    <a:gd name="T0" fmla="+- 0 10802 238"/>
                    <a:gd name="T1" fmla="*/ T0 w 21128"/>
                    <a:gd name="T2" fmla="+- 0 10797 227"/>
                    <a:gd name="T3" fmla="*/ 10797 h 21141"/>
                    <a:gd name="T4" fmla="+- 0 10802 238"/>
                    <a:gd name="T5" fmla="*/ T4 w 21128"/>
                    <a:gd name="T6" fmla="+- 0 10797 227"/>
                    <a:gd name="T7" fmla="*/ 10797 h 21141"/>
                    <a:gd name="T8" fmla="+- 0 10802 238"/>
                    <a:gd name="T9" fmla="*/ T8 w 21128"/>
                    <a:gd name="T10" fmla="+- 0 10797 227"/>
                    <a:gd name="T11" fmla="*/ 10797 h 21141"/>
                    <a:gd name="T12" fmla="+- 0 10802 238"/>
                    <a:gd name="T13" fmla="*/ T12 w 21128"/>
                    <a:gd name="T14" fmla="+- 0 10797 227"/>
                    <a:gd name="T15" fmla="*/ 10797 h 21141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28" h="21141">
                      <a:moveTo>
                        <a:pt x="20035" y="122"/>
                      </a:moveTo>
                      <a:cubicBezTo>
                        <a:pt x="19142" y="-227"/>
                        <a:pt x="18134" y="195"/>
                        <a:pt x="17778" y="1071"/>
                      </a:cubicBezTo>
                      <a:cubicBezTo>
                        <a:pt x="14571" y="8936"/>
                        <a:pt x="8412" y="14778"/>
                        <a:pt x="1051" y="17867"/>
                      </a:cubicBezTo>
                      <a:lnTo>
                        <a:pt x="1054" y="17867"/>
                      </a:lnTo>
                      <a:cubicBezTo>
                        <a:pt x="172" y="18240"/>
                        <a:pt x="-238" y="19242"/>
                        <a:pt x="142" y="20108"/>
                      </a:cubicBezTo>
                      <a:cubicBezTo>
                        <a:pt x="522" y="20973"/>
                        <a:pt x="1543" y="21372"/>
                        <a:pt x="2425" y="21003"/>
                      </a:cubicBezTo>
                      <a:cubicBezTo>
                        <a:pt x="2459" y="20986"/>
                        <a:pt x="2476" y="20956"/>
                        <a:pt x="2514" y="20936"/>
                      </a:cubicBezTo>
                      <a:cubicBezTo>
                        <a:pt x="10651" y="17491"/>
                        <a:pt x="17459" y="11027"/>
                        <a:pt x="21002" y="2339"/>
                      </a:cubicBezTo>
                      <a:cubicBezTo>
                        <a:pt x="21361" y="1463"/>
                        <a:pt x="20927" y="472"/>
                        <a:pt x="20035" y="12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  <p:sp>
              <p:nvSpPr>
                <p:cNvPr id="11" name="AutoShape 13"/>
                <p:cNvSpPr/>
                <p:nvPr/>
              </p:nvSpPr>
              <p:spPr bwMode="auto">
                <a:xfrm>
                  <a:off x="9275763" y="4566444"/>
                  <a:ext cx="73025" cy="73819"/>
                </a:xfrm>
                <a:custGeom>
                  <a:avLst/>
                  <a:gdLst>
                    <a:gd name="T0" fmla="+- 0 10797 278"/>
                    <a:gd name="T1" fmla="*/ T0 w 21039"/>
                    <a:gd name="T2" fmla="+- 0 10803 281"/>
                    <a:gd name="T3" fmla="*/ 10803 h 21044"/>
                    <a:gd name="T4" fmla="+- 0 10797 278"/>
                    <a:gd name="T5" fmla="*/ T4 w 21039"/>
                    <a:gd name="T6" fmla="+- 0 10803 281"/>
                    <a:gd name="T7" fmla="*/ 10803 h 21044"/>
                    <a:gd name="T8" fmla="+- 0 10797 278"/>
                    <a:gd name="T9" fmla="*/ T8 w 21039"/>
                    <a:gd name="T10" fmla="+- 0 10803 281"/>
                    <a:gd name="T11" fmla="*/ 10803 h 21044"/>
                    <a:gd name="T12" fmla="+- 0 10797 278"/>
                    <a:gd name="T13" fmla="*/ T12 w 21039"/>
                    <a:gd name="T14" fmla="+- 0 10803 281"/>
                    <a:gd name="T15" fmla="*/ 10803 h 21044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039" h="21044">
                      <a:moveTo>
                        <a:pt x="20871" y="1248"/>
                      </a:moveTo>
                      <a:cubicBezTo>
                        <a:pt x="20411" y="197"/>
                        <a:pt x="19177" y="-281"/>
                        <a:pt x="18112" y="169"/>
                      </a:cubicBezTo>
                      <a:cubicBezTo>
                        <a:pt x="18075" y="181"/>
                        <a:pt x="18050" y="214"/>
                        <a:pt x="18021" y="226"/>
                      </a:cubicBezTo>
                      <a:cubicBezTo>
                        <a:pt x="10159" y="3562"/>
                        <a:pt x="3583" y="9820"/>
                        <a:pt x="152" y="18220"/>
                      </a:cubicBezTo>
                      <a:lnTo>
                        <a:pt x="148" y="18220"/>
                      </a:lnTo>
                      <a:cubicBezTo>
                        <a:pt x="-278" y="19278"/>
                        <a:pt x="242" y="20473"/>
                        <a:pt x="1320" y="20896"/>
                      </a:cubicBezTo>
                      <a:cubicBezTo>
                        <a:pt x="2398" y="21318"/>
                        <a:pt x="3620" y="20803"/>
                        <a:pt x="4046" y="19749"/>
                      </a:cubicBezTo>
                      <a:lnTo>
                        <a:pt x="4051" y="19749"/>
                      </a:lnTo>
                      <a:cubicBezTo>
                        <a:pt x="7068" y="12356"/>
                        <a:pt x="12856" y="6858"/>
                        <a:pt x="19764" y="3956"/>
                      </a:cubicBezTo>
                      <a:cubicBezTo>
                        <a:pt x="20830" y="3506"/>
                        <a:pt x="21322" y="2298"/>
                        <a:pt x="20871" y="124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  <p:sp>
              <p:nvSpPr>
                <p:cNvPr id="12" name="AutoShape 14"/>
                <p:cNvSpPr/>
                <p:nvPr/>
              </p:nvSpPr>
              <p:spPr bwMode="auto">
                <a:xfrm>
                  <a:off x="9217819" y="4508500"/>
                  <a:ext cx="103981" cy="105569"/>
                </a:xfrm>
                <a:custGeom>
                  <a:avLst/>
                  <a:gdLst>
                    <a:gd name="T0" fmla="+- 0 10797 198"/>
                    <a:gd name="T1" fmla="*/ T0 w 21199"/>
                    <a:gd name="T2" fmla="+- 0 10802 198"/>
                    <a:gd name="T3" fmla="*/ 10802 h 21208"/>
                    <a:gd name="T4" fmla="+- 0 10797 198"/>
                    <a:gd name="T5" fmla="*/ T4 w 21199"/>
                    <a:gd name="T6" fmla="+- 0 10802 198"/>
                    <a:gd name="T7" fmla="*/ 10802 h 21208"/>
                    <a:gd name="T8" fmla="+- 0 10797 198"/>
                    <a:gd name="T9" fmla="*/ T8 w 21199"/>
                    <a:gd name="T10" fmla="+- 0 10802 198"/>
                    <a:gd name="T11" fmla="*/ 10802 h 21208"/>
                    <a:gd name="T12" fmla="+- 0 10797 198"/>
                    <a:gd name="T13" fmla="*/ T12 w 21199"/>
                    <a:gd name="T14" fmla="+- 0 10802 198"/>
                    <a:gd name="T15" fmla="*/ 10802 h 21208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99" h="21208">
                      <a:moveTo>
                        <a:pt x="21077" y="880"/>
                      </a:moveTo>
                      <a:cubicBezTo>
                        <a:pt x="20753" y="142"/>
                        <a:pt x="19881" y="-198"/>
                        <a:pt x="19129" y="117"/>
                      </a:cubicBezTo>
                      <a:cubicBezTo>
                        <a:pt x="19097" y="131"/>
                        <a:pt x="19071" y="162"/>
                        <a:pt x="19039" y="179"/>
                      </a:cubicBezTo>
                      <a:cubicBezTo>
                        <a:pt x="10706" y="3707"/>
                        <a:pt x="3739" y="10322"/>
                        <a:pt x="106" y="19208"/>
                      </a:cubicBezTo>
                      <a:cubicBezTo>
                        <a:pt x="-198" y="19957"/>
                        <a:pt x="172" y="20803"/>
                        <a:pt x="934" y="21101"/>
                      </a:cubicBezTo>
                      <a:cubicBezTo>
                        <a:pt x="1689" y="21401"/>
                        <a:pt x="2552" y="21041"/>
                        <a:pt x="2859" y="20292"/>
                      </a:cubicBezTo>
                      <a:cubicBezTo>
                        <a:pt x="6206" y="12096"/>
                        <a:pt x="12625" y="6008"/>
                        <a:pt x="20301" y="2787"/>
                      </a:cubicBezTo>
                      <a:cubicBezTo>
                        <a:pt x="21051" y="2469"/>
                        <a:pt x="21402" y="1618"/>
                        <a:pt x="21077" y="88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  <p:sp>
              <p:nvSpPr>
                <p:cNvPr id="13" name="AutoShape 15"/>
                <p:cNvSpPr/>
                <p:nvPr/>
              </p:nvSpPr>
              <p:spPr bwMode="auto">
                <a:xfrm>
                  <a:off x="9247188" y="4537075"/>
                  <a:ext cx="88107" cy="90488"/>
                </a:xfrm>
                <a:custGeom>
                  <a:avLst/>
                  <a:gdLst>
                    <a:gd name="T0" fmla="+- 0 10796 232"/>
                    <a:gd name="T1" fmla="*/ T0 w 21129"/>
                    <a:gd name="T2" fmla="+- 0 10804 234"/>
                    <a:gd name="T3" fmla="*/ 10804 h 21141"/>
                    <a:gd name="T4" fmla="+- 0 10796 232"/>
                    <a:gd name="T5" fmla="*/ T4 w 21129"/>
                    <a:gd name="T6" fmla="+- 0 10804 234"/>
                    <a:gd name="T7" fmla="*/ 10804 h 21141"/>
                    <a:gd name="T8" fmla="+- 0 10796 232"/>
                    <a:gd name="T9" fmla="*/ T8 w 21129"/>
                    <a:gd name="T10" fmla="+- 0 10804 234"/>
                    <a:gd name="T11" fmla="*/ 10804 h 21141"/>
                    <a:gd name="T12" fmla="+- 0 10796 232"/>
                    <a:gd name="T13" fmla="*/ T12 w 21129"/>
                    <a:gd name="T14" fmla="+- 0 10804 234"/>
                    <a:gd name="T15" fmla="*/ 10804 h 21141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29" h="21141">
                      <a:moveTo>
                        <a:pt x="20075" y="3267"/>
                      </a:moveTo>
                      <a:cubicBezTo>
                        <a:pt x="20953" y="2898"/>
                        <a:pt x="21368" y="1899"/>
                        <a:pt x="20987" y="1030"/>
                      </a:cubicBezTo>
                      <a:cubicBezTo>
                        <a:pt x="20611" y="168"/>
                        <a:pt x="19589" y="-234"/>
                        <a:pt x="18707" y="138"/>
                      </a:cubicBezTo>
                      <a:cubicBezTo>
                        <a:pt x="18670" y="152"/>
                        <a:pt x="18649" y="185"/>
                        <a:pt x="18615" y="198"/>
                      </a:cubicBezTo>
                      <a:cubicBezTo>
                        <a:pt x="10481" y="3647"/>
                        <a:pt x="3673" y="10118"/>
                        <a:pt x="124" y="18802"/>
                      </a:cubicBezTo>
                      <a:cubicBezTo>
                        <a:pt x="-232" y="19678"/>
                        <a:pt x="205" y="20666"/>
                        <a:pt x="1094" y="21019"/>
                      </a:cubicBezTo>
                      <a:cubicBezTo>
                        <a:pt x="1983" y="21366"/>
                        <a:pt x="2991" y="20946"/>
                        <a:pt x="3354" y="20071"/>
                      </a:cubicBezTo>
                      <a:cubicBezTo>
                        <a:pt x="6561" y="12205"/>
                        <a:pt x="12717" y="6360"/>
                        <a:pt x="20075" y="3274"/>
                      </a:cubicBezTo>
                      <a:cubicBezTo>
                        <a:pt x="20075" y="3274"/>
                        <a:pt x="20075" y="3267"/>
                        <a:pt x="20075" y="3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</p:grpSp>
        </p:grpSp>
        <p:grpSp>
          <p:nvGrpSpPr>
            <p:cNvPr id="65" name="组合 64"/>
            <p:cNvGrpSpPr/>
            <p:nvPr/>
          </p:nvGrpSpPr>
          <p:grpSpPr>
            <a:xfrm>
              <a:off x="2301527" y="3559352"/>
              <a:ext cx="2920236" cy="970975"/>
              <a:chOff x="2948084" y="3677647"/>
              <a:chExt cx="2920236" cy="970975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2948084" y="4077757"/>
                <a:ext cx="2920236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zh-CN" sz="1200" kern="100" dirty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words here according to your need to draw the text box size</a:t>
                </a:r>
                <a:endParaRPr lang="zh-CN" altLang="en-US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2948084" y="3677647"/>
                <a:ext cx="1602740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zh-CN" sz="2000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>
            <a:off x="1240448" y="5045421"/>
            <a:ext cx="3983946" cy="1015396"/>
            <a:chOff x="1240448" y="5045421"/>
            <a:chExt cx="3983946" cy="1015396"/>
          </a:xfrm>
        </p:grpSpPr>
        <p:grpSp>
          <p:nvGrpSpPr>
            <p:cNvPr id="39" name="Group 30"/>
            <p:cNvGrpSpPr/>
            <p:nvPr/>
          </p:nvGrpSpPr>
          <p:grpSpPr>
            <a:xfrm>
              <a:off x="1240448" y="5045421"/>
              <a:ext cx="993428" cy="993428"/>
              <a:chOff x="1253782" y="4684221"/>
              <a:chExt cx="914400" cy="914400"/>
            </a:xfrm>
          </p:grpSpPr>
          <p:sp>
            <p:nvSpPr>
              <p:cNvPr id="40" name="Rounded Rectangle 6"/>
              <p:cNvSpPr/>
              <p:nvPr/>
            </p:nvSpPr>
            <p:spPr>
              <a:xfrm>
                <a:off x="1253782" y="4684221"/>
                <a:ext cx="914400" cy="914400"/>
              </a:xfrm>
              <a:prstGeom prst="roundRect">
                <a:avLst/>
              </a:prstGeom>
              <a:solidFill>
                <a:srgbClr val="0DC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41" name="Group 86"/>
              <p:cNvGrpSpPr/>
              <p:nvPr/>
            </p:nvGrpSpPr>
            <p:grpSpPr>
              <a:xfrm>
                <a:off x="1485953" y="4909249"/>
                <a:ext cx="464344" cy="464344"/>
                <a:chOff x="4439444" y="1652588"/>
                <a:chExt cx="464344" cy="464344"/>
              </a:xfrm>
              <a:solidFill>
                <a:schemeClr val="bg2"/>
              </a:solidFill>
            </p:grpSpPr>
            <p:sp>
              <p:nvSpPr>
                <p:cNvPr id="42" name="AutoShape 136"/>
                <p:cNvSpPr/>
                <p:nvPr/>
              </p:nvSpPr>
              <p:spPr bwMode="auto">
                <a:xfrm>
                  <a:off x="4686300" y="1710532"/>
                  <a:ext cx="152400" cy="15240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538" y="20579"/>
                      </a:moveTo>
                      <a:lnTo>
                        <a:pt x="19542" y="20579"/>
                      </a:lnTo>
                      <a:cubicBezTo>
                        <a:pt x="19546" y="21142"/>
                        <a:pt x="20004" y="21600"/>
                        <a:pt x="20571" y="21600"/>
                      </a:cubicBezTo>
                      <a:cubicBezTo>
                        <a:pt x="21137" y="21600"/>
                        <a:pt x="21599" y="21138"/>
                        <a:pt x="21599" y="20571"/>
                      </a:cubicBezTo>
                      <a:cubicBezTo>
                        <a:pt x="21599" y="20565"/>
                        <a:pt x="21595" y="20561"/>
                        <a:pt x="21595" y="20555"/>
                      </a:cubicBezTo>
                      <a:cubicBezTo>
                        <a:pt x="21583" y="9221"/>
                        <a:pt x="12411" y="41"/>
                        <a:pt x="1080" y="12"/>
                      </a:cubicBezTo>
                      <a:cubicBezTo>
                        <a:pt x="1064" y="10"/>
                        <a:pt x="1048" y="0"/>
                        <a:pt x="1028" y="0"/>
                      </a:cubicBezTo>
                      <a:cubicBezTo>
                        <a:pt x="458" y="0"/>
                        <a:pt x="0" y="461"/>
                        <a:pt x="0" y="1028"/>
                      </a:cubicBezTo>
                      <a:cubicBezTo>
                        <a:pt x="0" y="1594"/>
                        <a:pt x="458" y="2055"/>
                        <a:pt x="1024" y="2057"/>
                      </a:cubicBezTo>
                      <a:lnTo>
                        <a:pt x="1024" y="2065"/>
                      </a:lnTo>
                      <a:cubicBezTo>
                        <a:pt x="11233" y="2065"/>
                        <a:pt x="19538" y="10370"/>
                        <a:pt x="19538" y="2057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  <p:sp>
              <p:nvSpPr>
                <p:cNvPr id="43" name="AutoShape 137"/>
                <p:cNvSpPr/>
                <p:nvPr/>
              </p:nvSpPr>
              <p:spPr bwMode="auto">
                <a:xfrm>
                  <a:off x="4439444" y="1652588"/>
                  <a:ext cx="464344" cy="464344"/>
                </a:xfrm>
                <a:custGeom>
                  <a:avLst/>
                  <a:gdLst>
                    <a:gd name="T0" fmla="+- 0 10819 195"/>
                    <a:gd name="T1" fmla="*/ T0 w 21248"/>
                    <a:gd name="T2" fmla="*/ 10800 h 21600"/>
                    <a:gd name="T3" fmla="+- 0 10819 195"/>
                    <a:gd name="T4" fmla="*/ T3 w 21248"/>
                    <a:gd name="T5" fmla="*/ 10800 h 21600"/>
                    <a:gd name="T6" fmla="+- 0 10819 195"/>
                    <a:gd name="T7" fmla="*/ T6 w 21248"/>
                    <a:gd name="T8" fmla="*/ 10800 h 21600"/>
                    <a:gd name="T9" fmla="+- 0 10819 195"/>
                    <a:gd name="T10" fmla="*/ T9 w 21248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248" h="21600">
                      <a:moveTo>
                        <a:pt x="19868" y="17133"/>
                      </a:moveTo>
                      <a:cubicBezTo>
                        <a:pt x="19766" y="17386"/>
                        <a:pt x="19525" y="17549"/>
                        <a:pt x="19255" y="17549"/>
                      </a:cubicBezTo>
                      <a:lnTo>
                        <a:pt x="19058" y="17549"/>
                      </a:lnTo>
                      <a:lnTo>
                        <a:pt x="3983" y="2226"/>
                      </a:lnTo>
                      <a:lnTo>
                        <a:pt x="3983" y="2025"/>
                      </a:lnTo>
                      <a:cubicBezTo>
                        <a:pt x="3983" y="1750"/>
                        <a:pt x="4144" y="1506"/>
                        <a:pt x="4393" y="1401"/>
                      </a:cubicBezTo>
                      <a:cubicBezTo>
                        <a:pt x="4475" y="1367"/>
                        <a:pt x="4560" y="1350"/>
                        <a:pt x="4647" y="1350"/>
                      </a:cubicBezTo>
                      <a:cubicBezTo>
                        <a:pt x="4824" y="1350"/>
                        <a:pt x="4991" y="1420"/>
                        <a:pt x="5116" y="1547"/>
                      </a:cubicBezTo>
                      <a:lnTo>
                        <a:pt x="19724" y="16397"/>
                      </a:lnTo>
                      <a:cubicBezTo>
                        <a:pt x="19915" y="16591"/>
                        <a:pt x="19972" y="16880"/>
                        <a:pt x="19868" y="17133"/>
                      </a:cubicBezTo>
                      <a:moveTo>
                        <a:pt x="10121" y="17549"/>
                      </a:moveTo>
                      <a:cubicBezTo>
                        <a:pt x="10017" y="17549"/>
                        <a:pt x="9922" y="17586"/>
                        <a:pt x="9824" y="17609"/>
                      </a:cubicBezTo>
                      <a:lnTo>
                        <a:pt x="3923" y="11612"/>
                      </a:lnTo>
                      <a:cubicBezTo>
                        <a:pt x="3946" y="11512"/>
                        <a:pt x="3982" y="11415"/>
                        <a:pt x="3982" y="11311"/>
                      </a:cubicBezTo>
                      <a:lnTo>
                        <a:pt x="3983" y="3180"/>
                      </a:lnTo>
                      <a:lnTo>
                        <a:pt x="18119" y="17549"/>
                      </a:lnTo>
                      <a:cubicBezTo>
                        <a:pt x="18119" y="17549"/>
                        <a:pt x="10121" y="17549"/>
                        <a:pt x="10121" y="17549"/>
                      </a:cubicBezTo>
                      <a:close/>
                      <a:moveTo>
                        <a:pt x="9182" y="17945"/>
                      </a:moveTo>
                      <a:lnTo>
                        <a:pt x="7109" y="20052"/>
                      </a:lnTo>
                      <a:cubicBezTo>
                        <a:pt x="6939" y="20224"/>
                        <a:pt x="6742" y="20249"/>
                        <a:pt x="6640" y="20249"/>
                      </a:cubicBezTo>
                      <a:cubicBezTo>
                        <a:pt x="6537" y="20249"/>
                        <a:pt x="6339" y="20224"/>
                        <a:pt x="6170" y="20052"/>
                      </a:cubicBezTo>
                      <a:lnTo>
                        <a:pt x="1522" y="15327"/>
                      </a:lnTo>
                      <a:cubicBezTo>
                        <a:pt x="1352" y="15154"/>
                        <a:pt x="1327" y="14953"/>
                        <a:pt x="1327" y="14850"/>
                      </a:cubicBezTo>
                      <a:cubicBezTo>
                        <a:pt x="1327" y="14745"/>
                        <a:pt x="1352" y="14544"/>
                        <a:pt x="1522" y="14373"/>
                      </a:cubicBezTo>
                      <a:lnTo>
                        <a:pt x="3593" y="12266"/>
                      </a:lnTo>
                      <a:cubicBezTo>
                        <a:pt x="3599" y="12260"/>
                        <a:pt x="3601" y="12251"/>
                        <a:pt x="3607" y="12245"/>
                      </a:cubicBezTo>
                      <a:lnTo>
                        <a:pt x="9202" y="17932"/>
                      </a:lnTo>
                      <a:cubicBezTo>
                        <a:pt x="9196" y="17937"/>
                        <a:pt x="9187" y="17939"/>
                        <a:pt x="9182" y="17945"/>
                      </a:cubicBezTo>
                      <a:moveTo>
                        <a:pt x="6056" y="593"/>
                      </a:moveTo>
                      <a:cubicBezTo>
                        <a:pt x="5675" y="205"/>
                        <a:pt x="5165" y="0"/>
                        <a:pt x="4647" y="0"/>
                      </a:cubicBezTo>
                      <a:cubicBezTo>
                        <a:pt x="4390" y="0"/>
                        <a:pt x="4132" y="49"/>
                        <a:pt x="3885" y="154"/>
                      </a:cubicBezTo>
                      <a:cubicBezTo>
                        <a:pt x="3141" y="467"/>
                        <a:pt x="2655" y="1205"/>
                        <a:pt x="2655" y="2025"/>
                      </a:cubicBezTo>
                      <a:lnTo>
                        <a:pt x="2654" y="11311"/>
                      </a:lnTo>
                      <a:lnTo>
                        <a:pt x="583" y="13418"/>
                      </a:lnTo>
                      <a:cubicBezTo>
                        <a:pt x="-195" y="14208"/>
                        <a:pt x="-195" y="15491"/>
                        <a:pt x="583" y="16281"/>
                      </a:cubicBezTo>
                      <a:lnTo>
                        <a:pt x="5231" y="21006"/>
                      </a:lnTo>
                      <a:cubicBezTo>
                        <a:pt x="5620" y="21402"/>
                        <a:pt x="6131" y="21599"/>
                        <a:pt x="6640" y="21599"/>
                      </a:cubicBezTo>
                      <a:cubicBezTo>
                        <a:pt x="7150" y="21599"/>
                        <a:pt x="7659" y="21402"/>
                        <a:pt x="8048" y="21006"/>
                      </a:cubicBezTo>
                      <a:lnTo>
                        <a:pt x="10121" y="18900"/>
                      </a:lnTo>
                      <a:lnTo>
                        <a:pt x="19255" y="18900"/>
                      </a:lnTo>
                      <a:cubicBezTo>
                        <a:pt x="20062" y="18900"/>
                        <a:pt x="20788" y="18407"/>
                        <a:pt x="21095" y="17650"/>
                      </a:cubicBezTo>
                      <a:cubicBezTo>
                        <a:pt x="21405" y="16893"/>
                        <a:pt x="21234" y="16022"/>
                        <a:pt x="20663" y="15443"/>
                      </a:cubicBezTo>
                      <a:cubicBezTo>
                        <a:pt x="20663" y="15443"/>
                        <a:pt x="6056" y="593"/>
                        <a:pt x="6056" y="59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  <p:sp>
              <p:nvSpPr>
                <p:cNvPr id="44" name="AutoShape 138"/>
                <p:cNvSpPr/>
                <p:nvPr/>
              </p:nvSpPr>
              <p:spPr bwMode="auto">
                <a:xfrm>
                  <a:off x="4686300" y="1652588"/>
                  <a:ext cx="217488" cy="2174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437" y="2880"/>
                      </a:moveTo>
                      <a:lnTo>
                        <a:pt x="1437" y="2885"/>
                      </a:lnTo>
                      <a:cubicBezTo>
                        <a:pt x="10965" y="2885"/>
                        <a:pt x="18717" y="10637"/>
                        <a:pt x="18717" y="20165"/>
                      </a:cubicBezTo>
                      <a:lnTo>
                        <a:pt x="18720" y="20165"/>
                      </a:lnTo>
                      <a:cubicBezTo>
                        <a:pt x="18722" y="20959"/>
                        <a:pt x="19366" y="21600"/>
                        <a:pt x="20160" y="21600"/>
                      </a:cubicBezTo>
                      <a:cubicBezTo>
                        <a:pt x="20955" y="21600"/>
                        <a:pt x="21599" y="20956"/>
                        <a:pt x="21599" y="20160"/>
                      </a:cubicBezTo>
                      <a:cubicBezTo>
                        <a:pt x="21599" y="20155"/>
                        <a:pt x="21597" y="20152"/>
                        <a:pt x="21597" y="20148"/>
                      </a:cubicBezTo>
                      <a:cubicBezTo>
                        <a:pt x="21588" y="9034"/>
                        <a:pt x="12588" y="28"/>
                        <a:pt x="1476" y="8"/>
                      </a:cubicBezTo>
                      <a:cubicBezTo>
                        <a:pt x="1465" y="7"/>
                        <a:pt x="1454" y="0"/>
                        <a:pt x="1440" y="0"/>
                      </a:cubicBezTo>
                      <a:cubicBezTo>
                        <a:pt x="644" y="0"/>
                        <a:pt x="0" y="644"/>
                        <a:pt x="0" y="1440"/>
                      </a:cubicBezTo>
                      <a:cubicBezTo>
                        <a:pt x="0" y="2234"/>
                        <a:pt x="644" y="2878"/>
                        <a:pt x="1437" y="288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ym typeface="Gill Sans" charset="0"/>
                  </a:endParaRPr>
                </a:p>
              </p:txBody>
            </p:sp>
          </p:grpSp>
        </p:grpSp>
        <p:grpSp>
          <p:nvGrpSpPr>
            <p:cNvPr id="64" name="组合 63"/>
            <p:cNvGrpSpPr/>
            <p:nvPr/>
          </p:nvGrpSpPr>
          <p:grpSpPr>
            <a:xfrm>
              <a:off x="2298896" y="5089842"/>
              <a:ext cx="2925498" cy="970975"/>
              <a:chOff x="2948084" y="5089842"/>
              <a:chExt cx="2925498" cy="970975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948084" y="5489952"/>
                <a:ext cx="2925498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zh-CN" sz="1200" kern="100" dirty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words here according to your need to draw the text box size</a:t>
                </a:r>
                <a:endParaRPr lang="zh-CN" altLang="en-US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948084" y="5089842"/>
                <a:ext cx="1602740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zh-CN" sz="2000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000">
        <p14:prism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5"/>
          <p:cNvCxnSpPr/>
          <p:nvPr/>
        </p:nvCxnSpPr>
        <p:spPr>
          <a:xfrm>
            <a:off x="6095998" y="1530574"/>
            <a:ext cx="0" cy="48636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组合 78"/>
          <p:cNvGrpSpPr/>
          <p:nvPr/>
        </p:nvGrpSpPr>
        <p:grpSpPr>
          <a:xfrm>
            <a:off x="6562629" y="1508778"/>
            <a:ext cx="4009171" cy="976630"/>
            <a:chOff x="6562629" y="1508778"/>
            <a:chExt cx="4009171" cy="976630"/>
          </a:xfrm>
        </p:grpSpPr>
        <p:grpSp>
          <p:nvGrpSpPr>
            <p:cNvPr id="3" name="Group 61"/>
            <p:cNvGrpSpPr/>
            <p:nvPr/>
          </p:nvGrpSpPr>
          <p:grpSpPr>
            <a:xfrm>
              <a:off x="6562629" y="1552761"/>
              <a:ext cx="917960" cy="917960"/>
              <a:chOff x="6518563" y="1579415"/>
              <a:chExt cx="831273" cy="831273"/>
            </a:xfrm>
          </p:grpSpPr>
          <p:sp>
            <p:nvSpPr>
              <p:cNvPr id="4" name="Rounded Rectangle 12"/>
              <p:cNvSpPr/>
              <p:nvPr/>
            </p:nvSpPr>
            <p:spPr>
              <a:xfrm>
                <a:off x="6518563" y="1579415"/>
                <a:ext cx="831273" cy="831273"/>
              </a:xfrm>
              <a:prstGeom prst="roundRect">
                <a:avLst/>
              </a:prstGeom>
              <a:solidFill>
                <a:srgbClr val="059C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5" name="Group 19"/>
              <p:cNvGrpSpPr/>
              <p:nvPr/>
            </p:nvGrpSpPr>
            <p:grpSpPr>
              <a:xfrm>
                <a:off x="6702027" y="1790527"/>
                <a:ext cx="464344" cy="465138"/>
                <a:chOff x="9145588" y="4435475"/>
                <a:chExt cx="464344" cy="465138"/>
              </a:xfrm>
              <a:solidFill>
                <a:schemeClr val="bg2"/>
              </a:solidFill>
            </p:grpSpPr>
            <p:sp>
              <p:nvSpPr>
                <p:cNvPr id="6" name="AutoShape 7"/>
                <p:cNvSpPr/>
                <p:nvPr/>
              </p:nvSpPr>
              <p:spPr bwMode="auto">
                <a:xfrm>
                  <a:off x="9145588" y="4435475"/>
                  <a:ext cx="464344" cy="465138"/>
                </a:xfrm>
                <a:custGeom>
                  <a:avLst/>
                  <a:gdLst>
                    <a:gd name="T0" fmla="+- 0 10800 1271"/>
                    <a:gd name="T1" fmla="*/ T0 w 19058"/>
                    <a:gd name="T2" fmla="+- 0 10799 1270"/>
                    <a:gd name="T3" fmla="*/ 10799 h 19059"/>
                    <a:gd name="T4" fmla="+- 0 10800 1271"/>
                    <a:gd name="T5" fmla="*/ T4 w 19058"/>
                    <a:gd name="T6" fmla="+- 0 10799 1270"/>
                    <a:gd name="T7" fmla="*/ 10799 h 19059"/>
                    <a:gd name="T8" fmla="+- 0 10800 1271"/>
                    <a:gd name="T9" fmla="*/ T8 w 19058"/>
                    <a:gd name="T10" fmla="+- 0 10799 1270"/>
                    <a:gd name="T11" fmla="*/ 10799 h 19059"/>
                    <a:gd name="T12" fmla="+- 0 10800 1271"/>
                    <a:gd name="T13" fmla="*/ T12 w 19058"/>
                    <a:gd name="T14" fmla="+- 0 10799 1270"/>
                    <a:gd name="T15" fmla="*/ 10799 h 1905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058" h="19059">
                      <a:moveTo>
                        <a:pt x="6430" y="17268"/>
                      </a:moveTo>
                      <a:cubicBezTo>
                        <a:pt x="2162" y="15559"/>
                        <a:pt x="82" y="10698"/>
                        <a:pt x="1790" y="6431"/>
                      </a:cubicBezTo>
                      <a:cubicBezTo>
                        <a:pt x="3499" y="2164"/>
                        <a:pt x="8360" y="81"/>
                        <a:pt x="12627" y="1791"/>
                      </a:cubicBezTo>
                      <a:cubicBezTo>
                        <a:pt x="16894" y="3499"/>
                        <a:pt x="18975" y="8361"/>
                        <a:pt x="17267" y="12628"/>
                      </a:cubicBezTo>
                      <a:cubicBezTo>
                        <a:pt x="15558" y="16895"/>
                        <a:pt x="10696" y="18976"/>
                        <a:pt x="6430" y="17268"/>
                      </a:cubicBezTo>
                      <a:moveTo>
                        <a:pt x="13070" y="685"/>
                      </a:moveTo>
                      <a:cubicBezTo>
                        <a:pt x="8186" y="-1270"/>
                        <a:pt x="2641" y="1103"/>
                        <a:pt x="685" y="5987"/>
                      </a:cubicBezTo>
                      <a:cubicBezTo>
                        <a:pt x="-1271" y="10872"/>
                        <a:pt x="1103" y="16418"/>
                        <a:pt x="5987" y="18373"/>
                      </a:cubicBezTo>
                      <a:cubicBezTo>
                        <a:pt x="10871" y="20330"/>
                        <a:pt x="16416" y="17955"/>
                        <a:pt x="18373" y="13071"/>
                      </a:cubicBezTo>
                      <a:cubicBezTo>
                        <a:pt x="20329" y="8186"/>
                        <a:pt x="17954" y="2641"/>
                        <a:pt x="13070" y="68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Gill Sans" charset="0"/>
                  </a:endParaRPr>
                </a:p>
              </p:txBody>
            </p:sp>
            <p:sp>
              <p:nvSpPr>
                <p:cNvPr id="7" name="AutoShape 8"/>
                <p:cNvSpPr/>
                <p:nvPr/>
              </p:nvSpPr>
              <p:spPr bwMode="auto">
                <a:xfrm>
                  <a:off x="9348788" y="4638675"/>
                  <a:ext cx="57944" cy="57944"/>
                </a:xfrm>
                <a:custGeom>
                  <a:avLst/>
                  <a:gdLst>
                    <a:gd name="T0" fmla="+- 0 10801 1272"/>
                    <a:gd name="T1" fmla="*/ T0 w 19059"/>
                    <a:gd name="T2" fmla="+- 0 10800 1272"/>
                    <a:gd name="T3" fmla="*/ 10800 h 19056"/>
                    <a:gd name="T4" fmla="+- 0 10801 1272"/>
                    <a:gd name="T5" fmla="*/ T4 w 19059"/>
                    <a:gd name="T6" fmla="+- 0 10800 1272"/>
                    <a:gd name="T7" fmla="*/ 10800 h 19056"/>
                    <a:gd name="T8" fmla="+- 0 10801 1272"/>
                    <a:gd name="T9" fmla="*/ T8 w 19059"/>
                    <a:gd name="T10" fmla="+- 0 10800 1272"/>
                    <a:gd name="T11" fmla="*/ 10800 h 19056"/>
                    <a:gd name="T12" fmla="+- 0 10801 1272"/>
                    <a:gd name="T13" fmla="*/ T12 w 19059"/>
                    <a:gd name="T14" fmla="+- 0 10800 1272"/>
                    <a:gd name="T15" fmla="*/ 10800 h 19056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059" h="19056">
                      <a:moveTo>
                        <a:pt x="7753" y="13951"/>
                      </a:moveTo>
                      <a:cubicBezTo>
                        <a:pt x="5315" y="12969"/>
                        <a:pt x="4129" y="10197"/>
                        <a:pt x="5101" y="7755"/>
                      </a:cubicBezTo>
                      <a:cubicBezTo>
                        <a:pt x="6083" y="5323"/>
                        <a:pt x="8860" y="4132"/>
                        <a:pt x="11298" y="5104"/>
                      </a:cubicBezTo>
                      <a:cubicBezTo>
                        <a:pt x="13735" y="6081"/>
                        <a:pt x="14926" y="8858"/>
                        <a:pt x="13949" y="11300"/>
                      </a:cubicBezTo>
                      <a:cubicBezTo>
                        <a:pt x="12972" y="13737"/>
                        <a:pt x="10195" y="14923"/>
                        <a:pt x="7753" y="13951"/>
                      </a:cubicBezTo>
                      <a:moveTo>
                        <a:pt x="13070" y="686"/>
                      </a:moveTo>
                      <a:cubicBezTo>
                        <a:pt x="8190" y="-1272"/>
                        <a:pt x="2640" y="1104"/>
                        <a:pt x="686" y="5988"/>
                      </a:cubicBezTo>
                      <a:cubicBezTo>
                        <a:pt x="-1272" y="10872"/>
                        <a:pt x="1105" y="16416"/>
                        <a:pt x="5985" y="18369"/>
                      </a:cubicBezTo>
                      <a:cubicBezTo>
                        <a:pt x="10870" y="20328"/>
                        <a:pt x="16415" y="17951"/>
                        <a:pt x="18374" y="13072"/>
                      </a:cubicBezTo>
                      <a:cubicBezTo>
                        <a:pt x="20328" y="8188"/>
                        <a:pt x="17960" y="2644"/>
                        <a:pt x="13070" y="686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Gill Sans" charset="0"/>
                  </a:endParaRPr>
                </a:p>
              </p:txBody>
            </p:sp>
            <p:sp>
              <p:nvSpPr>
                <p:cNvPr id="8" name="AutoShape 9"/>
                <p:cNvSpPr/>
                <p:nvPr/>
              </p:nvSpPr>
              <p:spPr bwMode="auto">
                <a:xfrm>
                  <a:off x="9290050" y="4580732"/>
                  <a:ext cx="174625" cy="174625"/>
                </a:xfrm>
                <a:custGeom>
                  <a:avLst/>
                  <a:gdLst>
                    <a:gd name="T0" fmla="+- 0 10800 1271"/>
                    <a:gd name="T1" fmla="*/ T0 w 19059"/>
                    <a:gd name="T2" fmla="+- 0 10800 1271"/>
                    <a:gd name="T3" fmla="*/ 10800 h 19058"/>
                    <a:gd name="T4" fmla="+- 0 10800 1271"/>
                    <a:gd name="T5" fmla="*/ T4 w 19059"/>
                    <a:gd name="T6" fmla="+- 0 10800 1271"/>
                    <a:gd name="T7" fmla="*/ 10800 h 19058"/>
                    <a:gd name="T8" fmla="+- 0 10800 1271"/>
                    <a:gd name="T9" fmla="*/ T8 w 19059"/>
                    <a:gd name="T10" fmla="+- 0 10800 1271"/>
                    <a:gd name="T11" fmla="*/ 10800 h 19058"/>
                    <a:gd name="T12" fmla="+- 0 10800 1271"/>
                    <a:gd name="T13" fmla="*/ T12 w 19059"/>
                    <a:gd name="T14" fmla="+- 0 10800 1271"/>
                    <a:gd name="T15" fmla="*/ 10800 h 19058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059" h="19058">
                      <a:moveTo>
                        <a:pt x="7169" y="15424"/>
                      </a:moveTo>
                      <a:cubicBezTo>
                        <a:pt x="3916" y="14123"/>
                        <a:pt x="2331" y="10417"/>
                        <a:pt x="3632" y="7167"/>
                      </a:cubicBezTo>
                      <a:cubicBezTo>
                        <a:pt x="4934" y="3917"/>
                        <a:pt x="8638" y="2331"/>
                        <a:pt x="11889" y="3632"/>
                      </a:cubicBezTo>
                      <a:cubicBezTo>
                        <a:pt x="15141" y="4934"/>
                        <a:pt x="16728" y="8640"/>
                        <a:pt x="15425" y="11890"/>
                      </a:cubicBezTo>
                      <a:cubicBezTo>
                        <a:pt x="14124" y="15140"/>
                        <a:pt x="10419" y="16728"/>
                        <a:pt x="7169" y="15424"/>
                      </a:cubicBezTo>
                      <a:moveTo>
                        <a:pt x="13071" y="685"/>
                      </a:moveTo>
                      <a:cubicBezTo>
                        <a:pt x="8186" y="-1271"/>
                        <a:pt x="2639" y="1104"/>
                        <a:pt x="686" y="5987"/>
                      </a:cubicBezTo>
                      <a:cubicBezTo>
                        <a:pt x="-1271" y="10871"/>
                        <a:pt x="1104" y="16416"/>
                        <a:pt x="5987" y="18372"/>
                      </a:cubicBezTo>
                      <a:cubicBezTo>
                        <a:pt x="10874" y="20329"/>
                        <a:pt x="16418" y="17955"/>
                        <a:pt x="18375" y="13070"/>
                      </a:cubicBezTo>
                      <a:cubicBezTo>
                        <a:pt x="20328" y="8186"/>
                        <a:pt x="17956" y="2641"/>
                        <a:pt x="13071" y="68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Gill Sans" charset="0"/>
                  </a:endParaRPr>
                </a:p>
              </p:txBody>
            </p:sp>
            <p:sp>
              <p:nvSpPr>
                <p:cNvPr id="9" name="AutoShape 10"/>
                <p:cNvSpPr/>
                <p:nvPr/>
              </p:nvSpPr>
              <p:spPr bwMode="auto">
                <a:xfrm>
                  <a:off x="9406732" y="4696619"/>
                  <a:ext cx="72231" cy="74613"/>
                </a:xfrm>
                <a:custGeom>
                  <a:avLst/>
                  <a:gdLst>
                    <a:gd name="T0" fmla="+- 0 10804 288"/>
                    <a:gd name="T1" fmla="*/ T0 w 21033"/>
                    <a:gd name="T2" fmla="+- 0 10798 277"/>
                    <a:gd name="T3" fmla="*/ 10798 h 21043"/>
                    <a:gd name="T4" fmla="+- 0 10804 288"/>
                    <a:gd name="T5" fmla="*/ T4 w 21033"/>
                    <a:gd name="T6" fmla="+- 0 10798 277"/>
                    <a:gd name="T7" fmla="*/ 10798 h 21043"/>
                    <a:gd name="T8" fmla="+- 0 10804 288"/>
                    <a:gd name="T9" fmla="*/ T8 w 21033"/>
                    <a:gd name="T10" fmla="+- 0 10798 277"/>
                    <a:gd name="T11" fmla="*/ 10798 h 21043"/>
                    <a:gd name="T12" fmla="+- 0 10804 288"/>
                    <a:gd name="T13" fmla="*/ T12 w 21033"/>
                    <a:gd name="T14" fmla="+- 0 10798 277"/>
                    <a:gd name="T15" fmla="*/ 10798 h 2104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033" h="21043">
                      <a:moveTo>
                        <a:pt x="20881" y="2825"/>
                      </a:moveTo>
                      <a:cubicBezTo>
                        <a:pt x="21312" y="1771"/>
                        <a:pt x="20787" y="572"/>
                        <a:pt x="19713" y="149"/>
                      </a:cubicBezTo>
                      <a:cubicBezTo>
                        <a:pt x="18636" y="-277"/>
                        <a:pt x="17414" y="238"/>
                        <a:pt x="16984" y="1296"/>
                      </a:cubicBezTo>
                      <a:lnTo>
                        <a:pt x="16980" y="1292"/>
                      </a:lnTo>
                      <a:cubicBezTo>
                        <a:pt x="13964" y="8692"/>
                        <a:pt x="8182" y="14184"/>
                        <a:pt x="1269" y="17089"/>
                      </a:cubicBezTo>
                      <a:cubicBezTo>
                        <a:pt x="207" y="17536"/>
                        <a:pt x="-288" y="18747"/>
                        <a:pt x="170" y="19789"/>
                      </a:cubicBezTo>
                      <a:cubicBezTo>
                        <a:pt x="629" y="20840"/>
                        <a:pt x="1863" y="21323"/>
                        <a:pt x="2924" y="20876"/>
                      </a:cubicBezTo>
                      <a:cubicBezTo>
                        <a:pt x="2961" y="20860"/>
                        <a:pt x="2982" y="20828"/>
                        <a:pt x="3014" y="20815"/>
                      </a:cubicBezTo>
                      <a:cubicBezTo>
                        <a:pt x="10874" y="17480"/>
                        <a:pt x="17451" y="11227"/>
                        <a:pt x="20877" y="2825"/>
                      </a:cubicBezTo>
                      <a:cubicBezTo>
                        <a:pt x="20877" y="2825"/>
                        <a:pt x="20881" y="2825"/>
                        <a:pt x="20881" y="28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Gill Sans" charset="0"/>
                  </a:endParaRPr>
                </a:p>
              </p:txBody>
            </p:sp>
            <p:sp>
              <p:nvSpPr>
                <p:cNvPr id="10" name="AutoShape 11"/>
                <p:cNvSpPr/>
                <p:nvPr/>
              </p:nvSpPr>
              <p:spPr bwMode="auto">
                <a:xfrm>
                  <a:off x="9435307" y="4725988"/>
                  <a:ext cx="103981" cy="106363"/>
                </a:xfrm>
                <a:custGeom>
                  <a:avLst/>
                  <a:gdLst>
                    <a:gd name="T0" fmla="+- 0 10803 203"/>
                    <a:gd name="T1" fmla="*/ T0 w 21201"/>
                    <a:gd name="T2" fmla="+- 0 10798 194"/>
                    <a:gd name="T3" fmla="*/ 10798 h 21209"/>
                    <a:gd name="T4" fmla="+- 0 10803 203"/>
                    <a:gd name="T5" fmla="*/ T4 w 21201"/>
                    <a:gd name="T6" fmla="+- 0 10798 194"/>
                    <a:gd name="T7" fmla="*/ 10798 h 21209"/>
                    <a:gd name="T8" fmla="+- 0 10803 203"/>
                    <a:gd name="T9" fmla="*/ T8 w 21201"/>
                    <a:gd name="T10" fmla="+- 0 10798 194"/>
                    <a:gd name="T11" fmla="*/ 10798 h 21209"/>
                    <a:gd name="T12" fmla="+- 0 10803 203"/>
                    <a:gd name="T13" fmla="*/ T12 w 21201"/>
                    <a:gd name="T14" fmla="+- 0 10798 194"/>
                    <a:gd name="T15" fmla="*/ 10798 h 21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201" h="21209">
                      <a:moveTo>
                        <a:pt x="20267" y="104"/>
                      </a:moveTo>
                      <a:cubicBezTo>
                        <a:pt x="19508" y="-194"/>
                        <a:pt x="18645" y="169"/>
                        <a:pt x="18339" y="912"/>
                      </a:cubicBezTo>
                      <a:cubicBezTo>
                        <a:pt x="14991" y="9110"/>
                        <a:pt x="8568" y="15198"/>
                        <a:pt x="894" y="18420"/>
                      </a:cubicBezTo>
                      <a:cubicBezTo>
                        <a:pt x="144" y="18735"/>
                        <a:pt x="-203" y="19589"/>
                        <a:pt x="121" y="20327"/>
                      </a:cubicBezTo>
                      <a:cubicBezTo>
                        <a:pt x="442" y="21068"/>
                        <a:pt x="1314" y="21406"/>
                        <a:pt x="2067" y="21090"/>
                      </a:cubicBezTo>
                      <a:cubicBezTo>
                        <a:pt x="2102" y="21073"/>
                        <a:pt x="2125" y="21042"/>
                        <a:pt x="2159" y="21025"/>
                      </a:cubicBezTo>
                      <a:cubicBezTo>
                        <a:pt x="10491" y="17500"/>
                        <a:pt x="17461" y="10881"/>
                        <a:pt x="21095" y="1994"/>
                      </a:cubicBezTo>
                      <a:cubicBezTo>
                        <a:pt x="21397" y="1250"/>
                        <a:pt x="21026" y="404"/>
                        <a:pt x="20267" y="10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Gill Sans" charset="0"/>
                  </a:endParaRPr>
                </a:p>
              </p:txBody>
            </p:sp>
            <p:sp>
              <p:nvSpPr>
                <p:cNvPr id="11" name="AutoShape 12"/>
                <p:cNvSpPr/>
                <p:nvPr/>
              </p:nvSpPr>
              <p:spPr bwMode="auto">
                <a:xfrm>
                  <a:off x="9421019" y="4711700"/>
                  <a:ext cx="88106" cy="89694"/>
                </a:xfrm>
                <a:custGeom>
                  <a:avLst/>
                  <a:gdLst>
                    <a:gd name="T0" fmla="+- 0 10802 238"/>
                    <a:gd name="T1" fmla="*/ T0 w 21128"/>
                    <a:gd name="T2" fmla="+- 0 10797 227"/>
                    <a:gd name="T3" fmla="*/ 10797 h 21141"/>
                    <a:gd name="T4" fmla="+- 0 10802 238"/>
                    <a:gd name="T5" fmla="*/ T4 w 21128"/>
                    <a:gd name="T6" fmla="+- 0 10797 227"/>
                    <a:gd name="T7" fmla="*/ 10797 h 21141"/>
                    <a:gd name="T8" fmla="+- 0 10802 238"/>
                    <a:gd name="T9" fmla="*/ T8 w 21128"/>
                    <a:gd name="T10" fmla="+- 0 10797 227"/>
                    <a:gd name="T11" fmla="*/ 10797 h 21141"/>
                    <a:gd name="T12" fmla="+- 0 10802 238"/>
                    <a:gd name="T13" fmla="*/ T12 w 21128"/>
                    <a:gd name="T14" fmla="+- 0 10797 227"/>
                    <a:gd name="T15" fmla="*/ 10797 h 21141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28" h="21141">
                      <a:moveTo>
                        <a:pt x="20035" y="122"/>
                      </a:moveTo>
                      <a:cubicBezTo>
                        <a:pt x="19142" y="-227"/>
                        <a:pt x="18134" y="195"/>
                        <a:pt x="17778" y="1071"/>
                      </a:cubicBezTo>
                      <a:cubicBezTo>
                        <a:pt x="14571" y="8936"/>
                        <a:pt x="8412" y="14778"/>
                        <a:pt x="1051" y="17867"/>
                      </a:cubicBezTo>
                      <a:lnTo>
                        <a:pt x="1054" y="17867"/>
                      </a:lnTo>
                      <a:cubicBezTo>
                        <a:pt x="172" y="18240"/>
                        <a:pt x="-238" y="19242"/>
                        <a:pt x="142" y="20108"/>
                      </a:cubicBezTo>
                      <a:cubicBezTo>
                        <a:pt x="522" y="20973"/>
                        <a:pt x="1543" y="21372"/>
                        <a:pt x="2425" y="21003"/>
                      </a:cubicBezTo>
                      <a:cubicBezTo>
                        <a:pt x="2459" y="20986"/>
                        <a:pt x="2476" y="20956"/>
                        <a:pt x="2514" y="20936"/>
                      </a:cubicBezTo>
                      <a:cubicBezTo>
                        <a:pt x="10651" y="17491"/>
                        <a:pt x="17459" y="11027"/>
                        <a:pt x="21002" y="2339"/>
                      </a:cubicBezTo>
                      <a:cubicBezTo>
                        <a:pt x="21361" y="1463"/>
                        <a:pt x="20927" y="472"/>
                        <a:pt x="20035" y="12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Gill Sans" charset="0"/>
                  </a:endParaRPr>
                </a:p>
              </p:txBody>
            </p:sp>
            <p:sp>
              <p:nvSpPr>
                <p:cNvPr id="12" name="AutoShape 13"/>
                <p:cNvSpPr/>
                <p:nvPr/>
              </p:nvSpPr>
              <p:spPr bwMode="auto">
                <a:xfrm>
                  <a:off x="9275763" y="4566444"/>
                  <a:ext cx="73025" cy="73819"/>
                </a:xfrm>
                <a:custGeom>
                  <a:avLst/>
                  <a:gdLst>
                    <a:gd name="T0" fmla="+- 0 10797 278"/>
                    <a:gd name="T1" fmla="*/ T0 w 21039"/>
                    <a:gd name="T2" fmla="+- 0 10803 281"/>
                    <a:gd name="T3" fmla="*/ 10803 h 21044"/>
                    <a:gd name="T4" fmla="+- 0 10797 278"/>
                    <a:gd name="T5" fmla="*/ T4 w 21039"/>
                    <a:gd name="T6" fmla="+- 0 10803 281"/>
                    <a:gd name="T7" fmla="*/ 10803 h 21044"/>
                    <a:gd name="T8" fmla="+- 0 10797 278"/>
                    <a:gd name="T9" fmla="*/ T8 w 21039"/>
                    <a:gd name="T10" fmla="+- 0 10803 281"/>
                    <a:gd name="T11" fmla="*/ 10803 h 21044"/>
                    <a:gd name="T12" fmla="+- 0 10797 278"/>
                    <a:gd name="T13" fmla="*/ T12 w 21039"/>
                    <a:gd name="T14" fmla="+- 0 10803 281"/>
                    <a:gd name="T15" fmla="*/ 10803 h 21044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039" h="21044">
                      <a:moveTo>
                        <a:pt x="20871" y="1248"/>
                      </a:moveTo>
                      <a:cubicBezTo>
                        <a:pt x="20411" y="197"/>
                        <a:pt x="19177" y="-281"/>
                        <a:pt x="18112" y="169"/>
                      </a:cubicBezTo>
                      <a:cubicBezTo>
                        <a:pt x="18075" y="181"/>
                        <a:pt x="18050" y="214"/>
                        <a:pt x="18021" y="226"/>
                      </a:cubicBezTo>
                      <a:cubicBezTo>
                        <a:pt x="10159" y="3562"/>
                        <a:pt x="3583" y="9820"/>
                        <a:pt x="152" y="18220"/>
                      </a:cubicBezTo>
                      <a:lnTo>
                        <a:pt x="148" y="18220"/>
                      </a:lnTo>
                      <a:cubicBezTo>
                        <a:pt x="-278" y="19278"/>
                        <a:pt x="242" y="20473"/>
                        <a:pt x="1320" y="20896"/>
                      </a:cubicBezTo>
                      <a:cubicBezTo>
                        <a:pt x="2398" y="21318"/>
                        <a:pt x="3620" y="20803"/>
                        <a:pt x="4046" y="19749"/>
                      </a:cubicBezTo>
                      <a:lnTo>
                        <a:pt x="4051" y="19749"/>
                      </a:lnTo>
                      <a:cubicBezTo>
                        <a:pt x="7068" y="12356"/>
                        <a:pt x="12856" y="6858"/>
                        <a:pt x="19764" y="3956"/>
                      </a:cubicBezTo>
                      <a:cubicBezTo>
                        <a:pt x="20830" y="3506"/>
                        <a:pt x="21322" y="2298"/>
                        <a:pt x="20871" y="124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Gill Sans" charset="0"/>
                  </a:endParaRPr>
                </a:p>
              </p:txBody>
            </p:sp>
            <p:sp>
              <p:nvSpPr>
                <p:cNvPr id="13" name="AutoShape 14"/>
                <p:cNvSpPr/>
                <p:nvPr/>
              </p:nvSpPr>
              <p:spPr bwMode="auto">
                <a:xfrm>
                  <a:off x="9217819" y="4508500"/>
                  <a:ext cx="103981" cy="105569"/>
                </a:xfrm>
                <a:custGeom>
                  <a:avLst/>
                  <a:gdLst>
                    <a:gd name="T0" fmla="+- 0 10797 198"/>
                    <a:gd name="T1" fmla="*/ T0 w 21199"/>
                    <a:gd name="T2" fmla="+- 0 10802 198"/>
                    <a:gd name="T3" fmla="*/ 10802 h 21208"/>
                    <a:gd name="T4" fmla="+- 0 10797 198"/>
                    <a:gd name="T5" fmla="*/ T4 w 21199"/>
                    <a:gd name="T6" fmla="+- 0 10802 198"/>
                    <a:gd name="T7" fmla="*/ 10802 h 21208"/>
                    <a:gd name="T8" fmla="+- 0 10797 198"/>
                    <a:gd name="T9" fmla="*/ T8 w 21199"/>
                    <a:gd name="T10" fmla="+- 0 10802 198"/>
                    <a:gd name="T11" fmla="*/ 10802 h 21208"/>
                    <a:gd name="T12" fmla="+- 0 10797 198"/>
                    <a:gd name="T13" fmla="*/ T12 w 21199"/>
                    <a:gd name="T14" fmla="+- 0 10802 198"/>
                    <a:gd name="T15" fmla="*/ 10802 h 21208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99" h="21208">
                      <a:moveTo>
                        <a:pt x="21077" y="880"/>
                      </a:moveTo>
                      <a:cubicBezTo>
                        <a:pt x="20753" y="142"/>
                        <a:pt x="19881" y="-198"/>
                        <a:pt x="19129" y="117"/>
                      </a:cubicBezTo>
                      <a:cubicBezTo>
                        <a:pt x="19097" y="131"/>
                        <a:pt x="19071" y="162"/>
                        <a:pt x="19039" y="179"/>
                      </a:cubicBezTo>
                      <a:cubicBezTo>
                        <a:pt x="10706" y="3707"/>
                        <a:pt x="3739" y="10322"/>
                        <a:pt x="106" y="19208"/>
                      </a:cubicBezTo>
                      <a:cubicBezTo>
                        <a:pt x="-198" y="19957"/>
                        <a:pt x="172" y="20803"/>
                        <a:pt x="934" y="21101"/>
                      </a:cubicBezTo>
                      <a:cubicBezTo>
                        <a:pt x="1689" y="21401"/>
                        <a:pt x="2552" y="21041"/>
                        <a:pt x="2859" y="20292"/>
                      </a:cubicBezTo>
                      <a:cubicBezTo>
                        <a:pt x="6206" y="12096"/>
                        <a:pt x="12625" y="6008"/>
                        <a:pt x="20301" y="2787"/>
                      </a:cubicBezTo>
                      <a:cubicBezTo>
                        <a:pt x="21051" y="2469"/>
                        <a:pt x="21402" y="1618"/>
                        <a:pt x="21077" y="88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Gill Sans" charset="0"/>
                  </a:endParaRPr>
                </a:p>
              </p:txBody>
            </p:sp>
            <p:sp>
              <p:nvSpPr>
                <p:cNvPr id="14" name="AutoShape 15"/>
                <p:cNvSpPr/>
                <p:nvPr/>
              </p:nvSpPr>
              <p:spPr bwMode="auto">
                <a:xfrm>
                  <a:off x="9247188" y="4537075"/>
                  <a:ext cx="88107" cy="90488"/>
                </a:xfrm>
                <a:custGeom>
                  <a:avLst/>
                  <a:gdLst>
                    <a:gd name="T0" fmla="+- 0 10796 232"/>
                    <a:gd name="T1" fmla="*/ T0 w 21129"/>
                    <a:gd name="T2" fmla="+- 0 10804 234"/>
                    <a:gd name="T3" fmla="*/ 10804 h 21141"/>
                    <a:gd name="T4" fmla="+- 0 10796 232"/>
                    <a:gd name="T5" fmla="*/ T4 w 21129"/>
                    <a:gd name="T6" fmla="+- 0 10804 234"/>
                    <a:gd name="T7" fmla="*/ 10804 h 21141"/>
                    <a:gd name="T8" fmla="+- 0 10796 232"/>
                    <a:gd name="T9" fmla="*/ T8 w 21129"/>
                    <a:gd name="T10" fmla="+- 0 10804 234"/>
                    <a:gd name="T11" fmla="*/ 10804 h 21141"/>
                    <a:gd name="T12" fmla="+- 0 10796 232"/>
                    <a:gd name="T13" fmla="*/ T12 w 21129"/>
                    <a:gd name="T14" fmla="+- 0 10804 234"/>
                    <a:gd name="T15" fmla="*/ 10804 h 21141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29" h="21141">
                      <a:moveTo>
                        <a:pt x="20075" y="3267"/>
                      </a:moveTo>
                      <a:cubicBezTo>
                        <a:pt x="20953" y="2898"/>
                        <a:pt x="21368" y="1899"/>
                        <a:pt x="20987" y="1030"/>
                      </a:cubicBezTo>
                      <a:cubicBezTo>
                        <a:pt x="20611" y="168"/>
                        <a:pt x="19589" y="-234"/>
                        <a:pt x="18707" y="138"/>
                      </a:cubicBezTo>
                      <a:cubicBezTo>
                        <a:pt x="18670" y="152"/>
                        <a:pt x="18649" y="185"/>
                        <a:pt x="18615" y="198"/>
                      </a:cubicBezTo>
                      <a:cubicBezTo>
                        <a:pt x="10481" y="3647"/>
                        <a:pt x="3673" y="10118"/>
                        <a:pt x="124" y="18802"/>
                      </a:cubicBezTo>
                      <a:cubicBezTo>
                        <a:pt x="-232" y="19678"/>
                        <a:pt x="205" y="20666"/>
                        <a:pt x="1094" y="21019"/>
                      </a:cubicBezTo>
                      <a:cubicBezTo>
                        <a:pt x="1983" y="21366"/>
                        <a:pt x="2991" y="20946"/>
                        <a:pt x="3354" y="20071"/>
                      </a:cubicBezTo>
                      <a:cubicBezTo>
                        <a:pt x="6561" y="12205"/>
                        <a:pt x="12717" y="6360"/>
                        <a:pt x="20075" y="3274"/>
                      </a:cubicBezTo>
                      <a:cubicBezTo>
                        <a:pt x="20075" y="3274"/>
                        <a:pt x="20075" y="3267"/>
                        <a:pt x="20075" y="3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Gill Sans" charset="0"/>
                  </a:endParaRPr>
                </a:p>
              </p:txBody>
            </p:sp>
          </p:grpSp>
        </p:grpSp>
        <p:grpSp>
          <p:nvGrpSpPr>
            <p:cNvPr id="55" name="组合 54"/>
            <p:cNvGrpSpPr/>
            <p:nvPr/>
          </p:nvGrpSpPr>
          <p:grpSpPr>
            <a:xfrm>
              <a:off x="7683185" y="1508778"/>
              <a:ext cx="2888615" cy="976630"/>
              <a:chOff x="7838026" y="3100016"/>
              <a:chExt cx="2888615" cy="976630"/>
            </a:xfrm>
          </p:grpSpPr>
          <p:sp>
            <p:nvSpPr>
              <p:cNvPr id="56" name="矩形 55"/>
              <p:cNvSpPr/>
              <p:nvPr/>
            </p:nvSpPr>
            <p:spPr>
              <a:xfrm flipH="1">
                <a:off x="7838026" y="3505781"/>
                <a:ext cx="2888615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zh-CN" sz="1200" kern="100" dirty="0" smtClean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words here according to your need to draw the text box size</a:t>
                </a:r>
                <a:endPara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 flipH="1">
                <a:off x="7838028" y="3100016"/>
                <a:ext cx="1602740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zh-CN" sz="2000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6562629" y="2765218"/>
            <a:ext cx="4008536" cy="998294"/>
            <a:chOff x="6562629" y="2765218"/>
            <a:chExt cx="4008536" cy="998294"/>
          </a:xfrm>
        </p:grpSpPr>
        <p:grpSp>
          <p:nvGrpSpPr>
            <p:cNvPr id="15" name="Group 62"/>
            <p:cNvGrpSpPr/>
            <p:nvPr/>
          </p:nvGrpSpPr>
          <p:grpSpPr>
            <a:xfrm>
              <a:off x="6562629" y="2845552"/>
              <a:ext cx="917960" cy="917960"/>
              <a:chOff x="6518563" y="2750124"/>
              <a:chExt cx="831273" cy="831273"/>
            </a:xfrm>
          </p:grpSpPr>
          <p:sp>
            <p:nvSpPr>
              <p:cNvPr id="16" name="Rounded Rectangle 13"/>
              <p:cNvSpPr/>
              <p:nvPr/>
            </p:nvSpPr>
            <p:spPr>
              <a:xfrm>
                <a:off x="6518563" y="2750124"/>
                <a:ext cx="831273" cy="831273"/>
              </a:xfrm>
              <a:prstGeom prst="roundRect">
                <a:avLst/>
              </a:prstGeom>
              <a:solidFill>
                <a:srgbClr val="059C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17" name="Group 29"/>
              <p:cNvGrpSpPr/>
              <p:nvPr/>
            </p:nvGrpSpPr>
            <p:grpSpPr>
              <a:xfrm>
                <a:off x="6772671" y="2933191"/>
                <a:ext cx="319088" cy="465138"/>
                <a:chOff x="5441157" y="4440238"/>
                <a:chExt cx="319088" cy="465138"/>
              </a:xfrm>
              <a:solidFill>
                <a:schemeClr val="bg2"/>
              </a:solidFill>
            </p:grpSpPr>
            <p:sp>
              <p:nvSpPr>
                <p:cNvPr id="18" name="AutoShape 97"/>
                <p:cNvSpPr/>
                <p:nvPr/>
              </p:nvSpPr>
              <p:spPr bwMode="auto">
                <a:xfrm>
                  <a:off x="5441157" y="4440238"/>
                  <a:ext cx="319088" cy="46513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636" y="3374"/>
                      </a:moveTo>
                      <a:lnTo>
                        <a:pt x="1963" y="3375"/>
                      </a:lnTo>
                      <a:lnTo>
                        <a:pt x="1963" y="2025"/>
                      </a:lnTo>
                      <a:cubicBezTo>
                        <a:pt x="1963" y="1653"/>
                        <a:pt x="2402" y="1350"/>
                        <a:pt x="2945" y="1350"/>
                      </a:cubicBezTo>
                      <a:lnTo>
                        <a:pt x="18654" y="1349"/>
                      </a:lnTo>
                      <a:cubicBezTo>
                        <a:pt x="19195" y="1349"/>
                        <a:pt x="19636" y="1652"/>
                        <a:pt x="19636" y="2024"/>
                      </a:cubicBezTo>
                      <a:cubicBezTo>
                        <a:pt x="19636" y="2024"/>
                        <a:pt x="19636" y="3374"/>
                        <a:pt x="19636" y="3374"/>
                      </a:cubicBezTo>
                      <a:close/>
                      <a:moveTo>
                        <a:pt x="19636" y="17546"/>
                      </a:moveTo>
                      <a:lnTo>
                        <a:pt x="1963" y="17547"/>
                      </a:lnTo>
                      <a:lnTo>
                        <a:pt x="1963" y="4050"/>
                      </a:lnTo>
                      <a:lnTo>
                        <a:pt x="19636" y="4049"/>
                      </a:lnTo>
                      <a:cubicBezTo>
                        <a:pt x="19636" y="4049"/>
                        <a:pt x="19636" y="17546"/>
                        <a:pt x="19636" y="17546"/>
                      </a:cubicBezTo>
                      <a:close/>
                      <a:moveTo>
                        <a:pt x="19636" y="19574"/>
                      </a:moveTo>
                      <a:cubicBezTo>
                        <a:pt x="19636" y="19946"/>
                        <a:pt x="19195" y="20249"/>
                        <a:pt x="18654" y="20249"/>
                      </a:cubicBezTo>
                      <a:lnTo>
                        <a:pt x="2945" y="20250"/>
                      </a:lnTo>
                      <a:cubicBezTo>
                        <a:pt x="2402" y="20250"/>
                        <a:pt x="1963" y="19947"/>
                        <a:pt x="1963" y="19575"/>
                      </a:cubicBezTo>
                      <a:lnTo>
                        <a:pt x="1963" y="18222"/>
                      </a:lnTo>
                      <a:lnTo>
                        <a:pt x="19636" y="18221"/>
                      </a:lnTo>
                      <a:cubicBezTo>
                        <a:pt x="19636" y="18221"/>
                        <a:pt x="19636" y="19574"/>
                        <a:pt x="19636" y="19574"/>
                      </a:cubicBezTo>
                      <a:close/>
                      <a:moveTo>
                        <a:pt x="18654" y="0"/>
                      </a:moveTo>
                      <a:lnTo>
                        <a:pt x="2945" y="0"/>
                      </a:lnTo>
                      <a:cubicBezTo>
                        <a:pt x="1317" y="0"/>
                        <a:pt x="0" y="907"/>
                        <a:pt x="0" y="2025"/>
                      </a:cubicBezTo>
                      <a:lnTo>
                        <a:pt x="0" y="19575"/>
                      </a:lnTo>
                      <a:cubicBezTo>
                        <a:pt x="0" y="20693"/>
                        <a:pt x="1317" y="21600"/>
                        <a:pt x="2945" y="21600"/>
                      </a:cubicBezTo>
                      <a:lnTo>
                        <a:pt x="18654" y="21599"/>
                      </a:lnTo>
                      <a:cubicBezTo>
                        <a:pt x="20280" y="21599"/>
                        <a:pt x="21600" y="20693"/>
                        <a:pt x="21600" y="19574"/>
                      </a:cubicBezTo>
                      <a:lnTo>
                        <a:pt x="21600" y="2024"/>
                      </a:lnTo>
                      <a:cubicBezTo>
                        <a:pt x="21600" y="906"/>
                        <a:pt x="20280" y="0"/>
                        <a:pt x="18654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19" name="AutoShape 98"/>
                <p:cNvSpPr/>
                <p:nvPr/>
              </p:nvSpPr>
              <p:spPr bwMode="auto">
                <a:xfrm>
                  <a:off x="5571332" y="4483894"/>
                  <a:ext cx="58738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58"/>
                        <a:pt x="20387" y="21599"/>
                        <a:pt x="18899" y="21599"/>
                      </a:cubicBezTo>
                      <a:lnTo>
                        <a:pt x="2699" y="21599"/>
                      </a:lnTo>
                      <a:cubicBezTo>
                        <a:pt x="1202" y="21599"/>
                        <a:pt x="0" y="16758"/>
                        <a:pt x="0" y="10800"/>
                      </a:cubicBezTo>
                      <a:cubicBezTo>
                        <a:pt x="0" y="4841"/>
                        <a:pt x="1202" y="0"/>
                        <a:pt x="2699" y="0"/>
                      </a:cubicBezTo>
                      <a:lnTo>
                        <a:pt x="18899" y="0"/>
                      </a:lnTo>
                      <a:cubicBezTo>
                        <a:pt x="20387" y="0"/>
                        <a:pt x="21600" y="4841"/>
                        <a:pt x="2160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0" name="AutoShape 99"/>
                <p:cNvSpPr/>
                <p:nvPr/>
              </p:nvSpPr>
              <p:spPr bwMode="auto">
                <a:xfrm>
                  <a:off x="5586413" y="4847432"/>
                  <a:ext cx="28575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9"/>
                        <a:pt x="19174" y="21599"/>
                        <a:pt x="16199" y="21599"/>
                      </a:cubicBezTo>
                      <a:lnTo>
                        <a:pt x="5399" y="21599"/>
                      </a:lnTo>
                      <a:cubicBezTo>
                        <a:pt x="2404" y="21599"/>
                        <a:pt x="0" y="16769"/>
                        <a:pt x="0" y="10800"/>
                      </a:cubicBezTo>
                      <a:cubicBezTo>
                        <a:pt x="0" y="4830"/>
                        <a:pt x="2404" y="0"/>
                        <a:pt x="5399" y="0"/>
                      </a:cubicBezTo>
                      <a:lnTo>
                        <a:pt x="16199" y="0"/>
                      </a:lnTo>
                      <a:cubicBezTo>
                        <a:pt x="19174" y="0"/>
                        <a:pt x="21600" y="4830"/>
                        <a:pt x="2160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58" name="组合 57"/>
            <p:cNvGrpSpPr/>
            <p:nvPr/>
          </p:nvGrpSpPr>
          <p:grpSpPr>
            <a:xfrm>
              <a:off x="7683185" y="2765218"/>
              <a:ext cx="2887980" cy="976630"/>
              <a:chOff x="7838026" y="3100016"/>
              <a:chExt cx="2887980" cy="976630"/>
            </a:xfrm>
          </p:grpSpPr>
          <p:sp>
            <p:nvSpPr>
              <p:cNvPr id="59" name="矩形 58"/>
              <p:cNvSpPr/>
              <p:nvPr/>
            </p:nvSpPr>
            <p:spPr>
              <a:xfrm flipH="1">
                <a:off x="7838026" y="3505781"/>
                <a:ext cx="2887980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zh-CN" sz="1200" kern="100" dirty="0" smtClean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words here according to your need to draw the text box size</a:t>
                </a:r>
                <a:endPara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 flipH="1">
                <a:off x="7838028" y="3100016"/>
                <a:ext cx="1602740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zh-CN" sz="2000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81" name="组合 80"/>
          <p:cNvGrpSpPr/>
          <p:nvPr/>
        </p:nvGrpSpPr>
        <p:grpSpPr>
          <a:xfrm>
            <a:off x="6562629" y="4108095"/>
            <a:ext cx="4008536" cy="976630"/>
            <a:chOff x="6562629" y="4108095"/>
            <a:chExt cx="4008536" cy="976630"/>
          </a:xfrm>
        </p:grpSpPr>
        <p:grpSp>
          <p:nvGrpSpPr>
            <p:cNvPr id="41" name="Group 63"/>
            <p:cNvGrpSpPr/>
            <p:nvPr/>
          </p:nvGrpSpPr>
          <p:grpSpPr>
            <a:xfrm>
              <a:off x="6562629" y="4138345"/>
              <a:ext cx="917960" cy="917960"/>
              <a:chOff x="6518563" y="3920833"/>
              <a:chExt cx="831273" cy="831273"/>
            </a:xfrm>
          </p:grpSpPr>
          <p:sp>
            <p:nvSpPr>
              <p:cNvPr id="42" name="Rounded Rectangle 14"/>
              <p:cNvSpPr/>
              <p:nvPr/>
            </p:nvSpPr>
            <p:spPr>
              <a:xfrm>
                <a:off x="6518563" y="3920833"/>
                <a:ext cx="831273" cy="831273"/>
              </a:xfrm>
              <a:prstGeom prst="roundRect">
                <a:avLst/>
              </a:prstGeom>
              <a:solidFill>
                <a:srgbClr val="059C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3" name="AutoShape 139"/>
              <p:cNvSpPr/>
              <p:nvPr/>
            </p:nvSpPr>
            <p:spPr bwMode="auto">
              <a:xfrm>
                <a:off x="6700042" y="4118584"/>
                <a:ext cx="464344" cy="450057"/>
              </a:xfrm>
              <a:custGeom>
                <a:avLst/>
                <a:gdLst>
                  <a:gd name="T0" fmla="+- 0 10800 104"/>
                  <a:gd name="T1" fmla="*/ T0 w 21392"/>
                  <a:gd name="T2" fmla="*/ 10800 h 21600"/>
                  <a:gd name="T3" fmla="+- 0 10800 104"/>
                  <a:gd name="T4" fmla="*/ T3 w 21392"/>
                  <a:gd name="T5" fmla="*/ 10800 h 21600"/>
                  <a:gd name="T6" fmla="+- 0 10800 104"/>
                  <a:gd name="T7" fmla="*/ T6 w 21392"/>
                  <a:gd name="T8" fmla="*/ 10800 h 21600"/>
                  <a:gd name="T9" fmla="+- 0 10800 104"/>
                  <a:gd name="T10" fmla="*/ T9 w 21392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392" h="21600">
                    <a:moveTo>
                      <a:pt x="15768" y="12794"/>
                    </a:moveTo>
                    <a:cubicBezTo>
                      <a:pt x="15426" y="13150"/>
                      <a:pt x="15271" y="13651"/>
                      <a:pt x="15350" y="14142"/>
                    </a:cubicBezTo>
                    <a:lnTo>
                      <a:pt x="16296" y="20031"/>
                    </a:lnTo>
                    <a:lnTo>
                      <a:pt x="11443" y="17309"/>
                    </a:lnTo>
                    <a:cubicBezTo>
                      <a:pt x="11210" y="17178"/>
                      <a:pt x="10953" y="17112"/>
                      <a:pt x="10696" y="17112"/>
                    </a:cubicBezTo>
                    <a:cubicBezTo>
                      <a:pt x="10439" y="17112"/>
                      <a:pt x="10182" y="17178"/>
                      <a:pt x="9949" y="17309"/>
                    </a:cubicBezTo>
                    <a:lnTo>
                      <a:pt x="5095" y="20031"/>
                    </a:lnTo>
                    <a:lnTo>
                      <a:pt x="6042" y="14142"/>
                    </a:lnTo>
                    <a:cubicBezTo>
                      <a:pt x="6121" y="13651"/>
                      <a:pt x="5966" y="13150"/>
                      <a:pt x="5624" y="12794"/>
                    </a:cubicBezTo>
                    <a:lnTo>
                      <a:pt x="1545" y="8550"/>
                    </a:lnTo>
                    <a:lnTo>
                      <a:pt x="7111" y="7685"/>
                    </a:lnTo>
                    <a:cubicBezTo>
                      <a:pt x="7619" y="7607"/>
                      <a:pt x="8057" y="7275"/>
                      <a:pt x="8276" y="6802"/>
                    </a:cubicBezTo>
                    <a:lnTo>
                      <a:pt x="10696" y="1568"/>
                    </a:lnTo>
                    <a:lnTo>
                      <a:pt x="13116" y="6802"/>
                    </a:lnTo>
                    <a:cubicBezTo>
                      <a:pt x="13334" y="7275"/>
                      <a:pt x="13772" y="7607"/>
                      <a:pt x="14280" y="7685"/>
                    </a:cubicBezTo>
                    <a:lnTo>
                      <a:pt x="19847" y="8550"/>
                    </a:lnTo>
                    <a:cubicBezTo>
                      <a:pt x="19847" y="8550"/>
                      <a:pt x="15768" y="12794"/>
                      <a:pt x="15768" y="12794"/>
                    </a:cubicBezTo>
                    <a:close/>
                    <a:moveTo>
                      <a:pt x="21312" y="8051"/>
                    </a:moveTo>
                    <a:cubicBezTo>
                      <a:pt x="21127" y="7495"/>
                      <a:pt x="20652" y="7088"/>
                      <a:pt x="20080" y="6999"/>
                    </a:cubicBezTo>
                    <a:lnTo>
                      <a:pt x="14514" y="6136"/>
                    </a:lnTo>
                    <a:lnTo>
                      <a:pt x="12094" y="901"/>
                    </a:lnTo>
                    <a:cubicBezTo>
                      <a:pt x="11840" y="351"/>
                      <a:pt x="11295" y="0"/>
                      <a:pt x="10696" y="0"/>
                    </a:cubicBezTo>
                    <a:cubicBezTo>
                      <a:pt x="10097" y="0"/>
                      <a:pt x="9552" y="351"/>
                      <a:pt x="9297" y="901"/>
                    </a:cubicBezTo>
                    <a:lnTo>
                      <a:pt x="6878" y="6136"/>
                    </a:lnTo>
                    <a:lnTo>
                      <a:pt x="1311" y="6999"/>
                    </a:lnTo>
                    <a:cubicBezTo>
                      <a:pt x="739" y="7088"/>
                      <a:pt x="264" y="7495"/>
                      <a:pt x="80" y="8051"/>
                    </a:cubicBezTo>
                    <a:cubicBezTo>
                      <a:pt x="-104" y="8609"/>
                      <a:pt x="35" y="9224"/>
                      <a:pt x="439" y="9644"/>
                    </a:cubicBezTo>
                    <a:lnTo>
                      <a:pt x="4518" y="13889"/>
                    </a:lnTo>
                    <a:lnTo>
                      <a:pt x="3572" y="19777"/>
                    </a:lnTo>
                    <a:cubicBezTo>
                      <a:pt x="3476" y="20370"/>
                      <a:pt x="3722" y="20966"/>
                      <a:pt x="4206" y="21313"/>
                    </a:cubicBezTo>
                    <a:cubicBezTo>
                      <a:pt x="4471" y="21503"/>
                      <a:pt x="4783" y="21600"/>
                      <a:pt x="5095" y="21600"/>
                    </a:cubicBezTo>
                    <a:cubicBezTo>
                      <a:pt x="5352" y="21600"/>
                      <a:pt x="5609" y="21534"/>
                      <a:pt x="5843" y="21404"/>
                    </a:cubicBezTo>
                    <a:lnTo>
                      <a:pt x="10696" y="18681"/>
                    </a:lnTo>
                    <a:lnTo>
                      <a:pt x="15549" y="21404"/>
                    </a:lnTo>
                    <a:cubicBezTo>
                      <a:pt x="15782" y="21534"/>
                      <a:pt x="16040" y="21600"/>
                      <a:pt x="16296" y="21600"/>
                    </a:cubicBezTo>
                    <a:cubicBezTo>
                      <a:pt x="16608" y="21600"/>
                      <a:pt x="16920" y="21503"/>
                      <a:pt x="17186" y="21313"/>
                    </a:cubicBezTo>
                    <a:cubicBezTo>
                      <a:pt x="17669" y="20966"/>
                      <a:pt x="17915" y="20370"/>
                      <a:pt x="17820" y="19777"/>
                    </a:cubicBezTo>
                    <a:lnTo>
                      <a:pt x="16873" y="13889"/>
                    </a:lnTo>
                    <a:lnTo>
                      <a:pt x="20953" y="9644"/>
                    </a:lnTo>
                    <a:cubicBezTo>
                      <a:pt x="21357" y="9224"/>
                      <a:pt x="21496" y="8609"/>
                      <a:pt x="21312" y="8051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145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7683185" y="4108095"/>
              <a:ext cx="2887980" cy="976630"/>
              <a:chOff x="7838026" y="3100016"/>
              <a:chExt cx="2887980" cy="976630"/>
            </a:xfrm>
          </p:grpSpPr>
          <p:sp>
            <p:nvSpPr>
              <p:cNvPr id="62" name="矩形 61"/>
              <p:cNvSpPr/>
              <p:nvPr/>
            </p:nvSpPr>
            <p:spPr>
              <a:xfrm flipH="1">
                <a:off x="7838026" y="3505781"/>
                <a:ext cx="2887980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zh-CN" sz="1200" kern="100" dirty="0" smtClean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words here according to your need to draw the text box size</a:t>
                </a:r>
                <a:endPara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 flipH="1">
                <a:off x="7838028" y="3100016"/>
                <a:ext cx="1602740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zh-CN" sz="2000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82" name="组合 81"/>
          <p:cNvGrpSpPr/>
          <p:nvPr/>
        </p:nvGrpSpPr>
        <p:grpSpPr>
          <a:xfrm>
            <a:off x="6562629" y="5400889"/>
            <a:ext cx="4008536" cy="976630"/>
            <a:chOff x="6562629" y="5400889"/>
            <a:chExt cx="4008536" cy="976630"/>
          </a:xfrm>
        </p:grpSpPr>
        <p:grpSp>
          <p:nvGrpSpPr>
            <p:cNvPr id="44" name="Group 64"/>
            <p:cNvGrpSpPr/>
            <p:nvPr/>
          </p:nvGrpSpPr>
          <p:grpSpPr>
            <a:xfrm>
              <a:off x="6562629" y="5431138"/>
              <a:ext cx="917960" cy="917960"/>
              <a:chOff x="6518563" y="5091542"/>
              <a:chExt cx="831273" cy="831273"/>
            </a:xfrm>
          </p:grpSpPr>
          <p:sp>
            <p:nvSpPr>
              <p:cNvPr id="45" name="Rounded Rectangle 15"/>
              <p:cNvSpPr/>
              <p:nvPr/>
            </p:nvSpPr>
            <p:spPr>
              <a:xfrm>
                <a:off x="6518563" y="5091542"/>
                <a:ext cx="831273" cy="831273"/>
              </a:xfrm>
              <a:prstGeom prst="roundRect">
                <a:avLst/>
              </a:prstGeom>
              <a:solidFill>
                <a:srgbClr val="059C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46" name="Group 46"/>
              <p:cNvGrpSpPr/>
              <p:nvPr/>
            </p:nvGrpSpPr>
            <p:grpSpPr>
              <a:xfrm>
                <a:off x="6700043" y="5325806"/>
                <a:ext cx="464344" cy="362744"/>
                <a:chOff x="2581275" y="1710532"/>
                <a:chExt cx="464344" cy="362744"/>
              </a:xfrm>
              <a:solidFill>
                <a:schemeClr val="bg2"/>
              </a:solidFill>
            </p:grpSpPr>
            <p:sp>
              <p:nvSpPr>
                <p:cNvPr id="47" name="AutoShape 140"/>
                <p:cNvSpPr/>
                <p:nvPr/>
              </p:nvSpPr>
              <p:spPr bwMode="auto">
                <a:xfrm>
                  <a:off x="2639219" y="1768475"/>
                  <a:ext cx="290513" cy="235744"/>
                </a:xfrm>
                <a:custGeom>
                  <a:avLst/>
                  <a:gdLst>
                    <a:gd name="T0" fmla="+- 0 10800 376"/>
                    <a:gd name="T1" fmla="*/ T0 w 20848"/>
                    <a:gd name="T2" fmla="*/ 10800 h 21600"/>
                    <a:gd name="T3" fmla="+- 0 10800 376"/>
                    <a:gd name="T4" fmla="*/ T3 w 20848"/>
                    <a:gd name="T5" fmla="*/ 10800 h 21600"/>
                    <a:gd name="T6" fmla="+- 0 10800 376"/>
                    <a:gd name="T7" fmla="*/ T6 w 20848"/>
                    <a:gd name="T8" fmla="*/ 10800 h 21600"/>
                    <a:gd name="T9" fmla="+- 0 10800 376"/>
                    <a:gd name="T10" fmla="*/ T9 w 20848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48" h="21600">
                      <a:moveTo>
                        <a:pt x="18728" y="19178"/>
                      </a:moveTo>
                      <a:cubicBezTo>
                        <a:pt x="13191" y="20631"/>
                        <a:pt x="7654" y="20631"/>
                        <a:pt x="2118" y="19178"/>
                      </a:cubicBezTo>
                      <a:cubicBezTo>
                        <a:pt x="678" y="13592"/>
                        <a:pt x="678" y="8008"/>
                        <a:pt x="2118" y="2421"/>
                      </a:cubicBezTo>
                      <a:cubicBezTo>
                        <a:pt x="7654" y="968"/>
                        <a:pt x="13191" y="968"/>
                        <a:pt x="18728" y="2421"/>
                      </a:cubicBezTo>
                      <a:cubicBezTo>
                        <a:pt x="20168" y="8008"/>
                        <a:pt x="20168" y="13592"/>
                        <a:pt x="18728" y="19178"/>
                      </a:cubicBezTo>
                      <a:moveTo>
                        <a:pt x="18938" y="1116"/>
                      </a:moveTo>
                      <a:cubicBezTo>
                        <a:pt x="16114" y="375"/>
                        <a:pt x="13249" y="0"/>
                        <a:pt x="10423" y="0"/>
                      </a:cubicBezTo>
                      <a:cubicBezTo>
                        <a:pt x="7597" y="0"/>
                        <a:pt x="4732" y="375"/>
                        <a:pt x="1908" y="1116"/>
                      </a:cubicBezTo>
                      <a:cubicBezTo>
                        <a:pt x="1543" y="1213"/>
                        <a:pt x="1244" y="1552"/>
                        <a:pt x="1127" y="2004"/>
                      </a:cubicBezTo>
                      <a:cubicBezTo>
                        <a:pt x="-376" y="7841"/>
                        <a:pt x="-376" y="13759"/>
                        <a:pt x="1127" y="19593"/>
                      </a:cubicBezTo>
                      <a:cubicBezTo>
                        <a:pt x="1244" y="20047"/>
                        <a:pt x="1543" y="20386"/>
                        <a:pt x="1908" y="20482"/>
                      </a:cubicBezTo>
                      <a:cubicBezTo>
                        <a:pt x="4732" y="21224"/>
                        <a:pt x="7597" y="21600"/>
                        <a:pt x="10423" y="21600"/>
                      </a:cubicBezTo>
                      <a:cubicBezTo>
                        <a:pt x="13249" y="21600"/>
                        <a:pt x="16114" y="21224"/>
                        <a:pt x="18938" y="20482"/>
                      </a:cubicBezTo>
                      <a:cubicBezTo>
                        <a:pt x="19303" y="20386"/>
                        <a:pt x="19602" y="20047"/>
                        <a:pt x="19719" y="19593"/>
                      </a:cubicBezTo>
                      <a:cubicBezTo>
                        <a:pt x="21223" y="13759"/>
                        <a:pt x="21223" y="7841"/>
                        <a:pt x="19719" y="2004"/>
                      </a:cubicBezTo>
                      <a:cubicBezTo>
                        <a:pt x="19602" y="1552"/>
                        <a:pt x="19303" y="1213"/>
                        <a:pt x="18938" y="1116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48" name="AutoShape 141"/>
                <p:cNvSpPr/>
                <p:nvPr/>
              </p:nvSpPr>
              <p:spPr bwMode="auto">
                <a:xfrm>
                  <a:off x="2581275" y="1710532"/>
                  <a:ext cx="464344" cy="362744"/>
                </a:xfrm>
                <a:custGeom>
                  <a:avLst/>
                  <a:gdLst>
                    <a:gd name="T0" fmla="+- 0 10800 252"/>
                    <a:gd name="T1" fmla="*/ T0 w 21096"/>
                    <a:gd name="T2" fmla="*/ 10800 h 21600"/>
                    <a:gd name="T3" fmla="+- 0 10800 252"/>
                    <a:gd name="T4" fmla="*/ T3 w 21096"/>
                    <a:gd name="T5" fmla="*/ 10800 h 21600"/>
                    <a:gd name="T6" fmla="+- 0 10800 252"/>
                    <a:gd name="T7" fmla="*/ T6 w 21096"/>
                    <a:gd name="T8" fmla="*/ 10800 h 21600"/>
                    <a:gd name="T9" fmla="+- 0 10800 252"/>
                    <a:gd name="T10" fmla="*/ T9 w 21096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096" h="21600">
                      <a:moveTo>
                        <a:pt x="19056" y="18331"/>
                      </a:moveTo>
                      <a:cubicBezTo>
                        <a:pt x="13383" y="19233"/>
                        <a:pt x="7711" y="19233"/>
                        <a:pt x="2038" y="18331"/>
                      </a:cubicBezTo>
                      <a:cubicBezTo>
                        <a:pt x="1074" y="13022"/>
                        <a:pt x="1074" y="7713"/>
                        <a:pt x="2038" y="2404"/>
                      </a:cubicBezTo>
                      <a:cubicBezTo>
                        <a:pt x="7711" y="1502"/>
                        <a:pt x="13383" y="1502"/>
                        <a:pt x="19056" y="2404"/>
                      </a:cubicBezTo>
                      <a:cubicBezTo>
                        <a:pt x="20021" y="7713"/>
                        <a:pt x="20021" y="13022"/>
                        <a:pt x="19056" y="18331"/>
                      </a:cubicBezTo>
                      <a:moveTo>
                        <a:pt x="20338" y="2005"/>
                      </a:moveTo>
                      <a:cubicBezTo>
                        <a:pt x="20211" y="1301"/>
                        <a:pt x="19762" y="776"/>
                        <a:pt x="19215" y="689"/>
                      </a:cubicBezTo>
                      <a:cubicBezTo>
                        <a:pt x="16339" y="232"/>
                        <a:pt x="13423" y="0"/>
                        <a:pt x="10547" y="0"/>
                      </a:cubicBezTo>
                      <a:cubicBezTo>
                        <a:pt x="7671" y="0"/>
                        <a:pt x="4755" y="232"/>
                        <a:pt x="1879" y="689"/>
                      </a:cubicBezTo>
                      <a:cubicBezTo>
                        <a:pt x="1332" y="776"/>
                        <a:pt x="883" y="1301"/>
                        <a:pt x="756" y="2005"/>
                      </a:cubicBezTo>
                      <a:cubicBezTo>
                        <a:pt x="-252" y="7553"/>
                        <a:pt x="-252" y="13181"/>
                        <a:pt x="756" y="18731"/>
                      </a:cubicBezTo>
                      <a:cubicBezTo>
                        <a:pt x="883" y="19434"/>
                        <a:pt x="1332" y="19959"/>
                        <a:pt x="1879" y="20046"/>
                      </a:cubicBezTo>
                      <a:cubicBezTo>
                        <a:pt x="3265" y="20266"/>
                        <a:pt x="4660" y="20429"/>
                        <a:pt x="6055" y="20544"/>
                      </a:cubicBezTo>
                      <a:cubicBezTo>
                        <a:pt x="5979" y="20606"/>
                        <a:pt x="5931" y="20670"/>
                        <a:pt x="5931" y="20735"/>
                      </a:cubicBezTo>
                      <a:cubicBezTo>
                        <a:pt x="5931" y="21213"/>
                        <a:pt x="7997" y="21599"/>
                        <a:pt x="10547" y="21599"/>
                      </a:cubicBezTo>
                      <a:cubicBezTo>
                        <a:pt x="13097" y="21599"/>
                        <a:pt x="15164" y="21213"/>
                        <a:pt x="15164" y="20735"/>
                      </a:cubicBezTo>
                      <a:cubicBezTo>
                        <a:pt x="15164" y="20670"/>
                        <a:pt x="15115" y="20606"/>
                        <a:pt x="15040" y="20544"/>
                      </a:cubicBezTo>
                      <a:cubicBezTo>
                        <a:pt x="16434" y="20429"/>
                        <a:pt x="17830" y="20266"/>
                        <a:pt x="19215" y="20046"/>
                      </a:cubicBezTo>
                      <a:cubicBezTo>
                        <a:pt x="19762" y="19959"/>
                        <a:pt x="20211" y="19434"/>
                        <a:pt x="20338" y="18731"/>
                      </a:cubicBezTo>
                      <a:cubicBezTo>
                        <a:pt x="21347" y="13181"/>
                        <a:pt x="21347" y="7553"/>
                        <a:pt x="20338" y="200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49" name="AutoShape 142"/>
                <p:cNvSpPr/>
                <p:nvPr/>
              </p:nvSpPr>
              <p:spPr bwMode="auto">
                <a:xfrm>
                  <a:off x="2944019" y="1783557"/>
                  <a:ext cx="43656" cy="42863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7200"/>
                      </a:moveTo>
                      <a:cubicBezTo>
                        <a:pt x="12779" y="7200"/>
                        <a:pt x="14399" y="8820"/>
                        <a:pt x="14399" y="10800"/>
                      </a:cubicBezTo>
                      <a:cubicBezTo>
                        <a:pt x="14399" y="12779"/>
                        <a:pt x="12779" y="14400"/>
                        <a:pt x="10800" y="14400"/>
                      </a:cubicBezTo>
                      <a:cubicBezTo>
                        <a:pt x="8820" y="14400"/>
                        <a:pt x="7199" y="12779"/>
                        <a:pt x="7199" y="10800"/>
                      </a:cubicBezTo>
                      <a:cubicBezTo>
                        <a:pt x="7199" y="8820"/>
                        <a:pt x="8820" y="7200"/>
                        <a:pt x="10800" y="7200"/>
                      </a:cubicBezTo>
                      <a:moveTo>
                        <a:pt x="10800" y="21599"/>
                      </a:moveTo>
                      <a:cubicBezTo>
                        <a:pt x="16762" y="21599"/>
                        <a:pt x="21600" y="16762"/>
                        <a:pt x="21600" y="10800"/>
                      </a:cubicBezTo>
                      <a:cubicBezTo>
                        <a:pt x="21600" y="4837"/>
                        <a:pt x="16762" y="0"/>
                        <a:pt x="10800" y="0"/>
                      </a:cubicBezTo>
                      <a:cubicBezTo>
                        <a:pt x="4837" y="0"/>
                        <a:pt x="0" y="4837"/>
                        <a:pt x="0" y="10800"/>
                      </a:cubicBezTo>
                      <a:cubicBezTo>
                        <a:pt x="0" y="16762"/>
                        <a:pt x="4837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50" name="AutoShape 143"/>
                <p:cNvSpPr/>
                <p:nvPr/>
              </p:nvSpPr>
              <p:spPr bwMode="auto">
                <a:xfrm>
                  <a:off x="2929732" y="1971675"/>
                  <a:ext cx="57944" cy="1508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899" y="0"/>
                      </a:moveTo>
                      <a:lnTo>
                        <a:pt x="2699" y="0"/>
                      </a:lnTo>
                      <a:cubicBezTo>
                        <a:pt x="1210" y="0"/>
                        <a:pt x="0" y="4841"/>
                        <a:pt x="0" y="10800"/>
                      </a:cubicBezTo>
                      <a:cubicBezTo>
                        <a:pt x="0" y="16758"/>
                        <a:pt x="1210" y="21599"/>
                        <a:pt x="2699" y="21599"/>
                      </a:cubicBezTo>
                      <a:lnTo>
                        <a:pt x="18899" y="21599"/>
                      </a:lnTo>
                      <a:cubicBezTo>
                        <a:pt x="20389" y="21599"/>
                        <a:pt x="21600" y="16758"/>
                        <a:pt x="21600" y="10800"/>
                      </a:cubicBezTo>
                      <a:cubicBezTo>
                        <a:pt x="21600" y="4841"/>
                        <a:pt x="20389" y="0"/>
                        <a:pt x="18899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51" name="AutoShape 144"/>
                <p:cNvSpPr/>
                <p:nvPr/>
              </p:nvSpPr>
              <p:spPr bwMode="auto">
                <a:xfrm>
                  <a:off x="2944019" y="1928019"/>
                  <a:ext cx="58738" cy="150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899" y="0"/>
                      </a:moveTo>
                      <a:lnTo>
                        <a:pt x="2699" y="0"/>
                      </a:lnTo>
                      <a:cubicBezTo>
                        <a:pt x="1210" y="0"/>
                        <a:pt x="0" y="4841"/>
                        <a:pt x="0" y="10800"/>
                      </a:cubicBezTo>
                      <a:cubicBezTo>
                        <a:pt x="0" y="16758"/>
                        <a:pt x="1210" y="21599"/>
                        <a:pt x="2699" y="21599"/>
                      </a:cubicBezTo>
                      <a:lnTo>
                        <a:pt x="18899" y="21599"/>
                      </a:lnTo>
                      <a:cubicBezTo>
                        <a:pt x="20389" y="21599"/>
                        <a:pt x="21600" y="16758"/>
                        <a:pt x="21600" y="10800"/>
                      </a:cubicBezTo>
                      <a:cubicBezTo>
                        <a:pt x="21600" y="4841"/>
                        <a:pt x="20389" y="0"/>
                        <a:pt x="18899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52" name="AutoShape 145"/>
                <p:cNvSpPr/>
                <p:nvPr/>
              </p:nvSpPr>
              <p:spPr bwMode="auto">
                <a:xfrm>
                  <a:off x="2944019" y="1885157"/>
                  <a:ext cx="58738" cy="142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899" y="0"/>
                      </a:moveTo>
                      <a:lnTo>
                        <a:pt x="2699" y="0"/>
                      </a:lnTo>
                      <a:cubicBezTo>
                        <a:pt x="1210" y="0"/>
                        <a:pt x="0" y="4841"/>
                        <a:pt x="0" y="10800"/>
                      </a:cubicBezTo>
                      <a:cubicBezTo>
                        <a:pt x="0" y="16758"/>
                        <a:pt x="1210" y="21599"/>
                        <a:pt x="2699" y="21599"/>
                      </a:cubicBezTo>
                      <a:lnTo>
                        <a:pt x="18899" y="21599"/>
                      </a:lnTo>
                      <a:cubicBezTo>
                        <a:pt x="20389" y="21599"/>
                        <a:pt x="21600" y="16758"/>
                        <a:pt x="21600" y="10800"/>
                      </a:cubicBezTo>
                      <a:cubicBezTo>
                        <a:pt x="21600" y="4841"/>
                        <a:pt x="20389" y="0"/>
                        <a:pt x="18899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53" name="AutoShape 146"/>
                <p:cNvSpPr/>
                <p:nvPr/>
              </p:nvSpPr>
              <p:spPr bwMode="auto">
                <a:xfrm>
                  <a:off x="2697957" y="1826419"/>
                  <a:ext cx="86519" cy="61119"/>
                </a:xfrm>
                <a:custGeom>
                  <a:avLst/>
                  <a:gdLst>
                    <a:gd name="T0" fmla="+- 0 10822 44"/>
                    <a:gd name="T1" fmla="*/ T0 w 21556"/>
                    <a:gd name="T2" fmla="+- 0 10826 53"/>
                    <a:gd name="T3" fmla="*/ 10826 h 21547"/>
                    <a:gd name="T4" fmla="+- 0 10822 44"/>
                    <a:gd name="T5" fmla="*/ T4 w 21556"/>
                    <a:gd name="T6" fmla="+- 0 10826 53"/>
                    <a:gd name="T7" fmla="*/ 10826 h 21547"/>
                    <a:gd name="T8" fmla="+- 0 10822 44"/>
                    <a:gd name="T9" fmla="*/ T8 w 21556"/>
                    <a:gd name="T10" fmla="+- 0 10826 53"/>
                    <a:gd name="T11" fmla="*/ 10826 h 21547"/>
                    <a:gd name="T12" fmla="+- 0 10822 44"/>
                    <a:gd name="T13" fmla="*/ T12 w 21556"/>
                    <a:gd name="T14" fmla="+- 0 10826 53"/>
                    <a:gd name="T15" fmla="*/ 10826 h 21547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556" h="21547">
                      <a:moveTo>
                        <a:pt x="19751" y="2"/>
                      </a:moveTo>
                      <a:lnTo>
                        <a:pt x="3200" y="1845"/>
                      </a:lnTo>
                      <a:cubicBezTo>
                        <a:pt x="2215" y="2010"/>
                        <a:pt x="1272" y="3284"/>
                        <a:pt x="1106" y="4676"/>
                      </a:cubicBezTo>
                      <a:lnTo>
                        <a:pt x="1" y="18986"/>
                      </a:lnTo>
                      <a:cubicBezTo>
                        <a:pt x="-44" y="20398"/>
                        <a:pt x="724" y="21547"/>
                        <a:pt x="1712" y="21547"/>
                      </a:cubicBezTo>
                      <a:cubicBezTo>
                        <a:pt x="2698" y="21547"/>
                        <a:pt x="3542" y="20398"/>
                        <a:pt x="3582" y="18978"/>
                      </a:cubicBezTo>
                      <a:lnTo>
                        <a:pt x="4185" y="9251"/>
                      </a:lnTo>
                      <a:cubicBezTo>
                        <a:pt x="4319" y="7849"/>
                        <a:pt x="5235" y="6592"/>
                        <a:pt x="6220" y="6447"/>
                      </a:cubicBezTo>
                      <a:lnTo>
                        <a:pt x="19751" y="5128"/>
                      </a:lnTo>
                      <a:cubicBezTo>
                        <a:pt x="20743" y="5078"/>
                        <a:pt x="21556" y="3884"/>
                        <a:pt x="21556" y="2467"/>
                      </a:cubicBezTo>
                      <a:cubicBezTo>
                        <a:pt x="21556" y="1055"/>
                        <a:pt x="20743" y="-53"/>
                        <a:pt x="19751" y="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64" name="组合 63"/>
            <p:cNvGrpSpPr/>
            <p:nvPr/>
          </p:nvGrpSpPr>
          <p:grpSpPr>
            <a:xfrm>
              <a:off x="7683185" y="5400889"/>
              <a:ext cx="2887980" cy="976630"/>
              <a:chOff x="7838026" y="3100016"/>
              <a:chExt cx="2887980" cy="976630"/>
            </a:xfrm>
          </p:grpSpPr>
          <p:sp>
            <p:nvSpPr>
              <p:cNvPr id="65" name="矩形 64"/>
              <p:cNvSpPr/>
              <p:nvPr/>
            </p:nvSpPr>
            <p:spPr>
              <a:xfrm flipH="1">
                <a:off x="7838026" y="3505781"/>
                <a:ext cx="2887980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zh-CN" sz="1200" kern="100" dirty="0" smtClean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words here according to your need to draw the text box size</a:t>
                </a:r>
                <a:endPara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 flipH="1">
                <a:off x="7838028" y="3100016"/>
                <a:ext cx="1602740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zh-CN" sz="2000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1723065" y="1508778"/>
            <a:ext cx="3906307" cy="976630"/>
            <a:chOff x="1723065" y="1508778"/>
            <a:chExt cx="3906307" cy="976630"/>
          </a:xfrm>
        </p:grpSpPr>
        <p:grpSp>
          <p:nvGrpSpPr>
            <p:cNvPr id="36" name="Group 57"/>
            <p:cNvGrpSpPr/>
            <p:nvPr/>
          </p:nvGrpSpPr>
          <p:grpSpPr>
            <a:xfrm>
              <a:off x="4711412" y="1552761"/>
              <a:ext cx="917960" cy="917960"/>
              <a:chOff x="4842163" y="1579415"/>
              <a:chExt cx="831273" cy="831273"/>
            </a:xfrm>
          </p:grpSpPr>
          <p:sp>
            <p:nvSpPr>
              <p:cNvPr id="37" name="Rounded Rectangle 3"/>
              <p:cNvSpPr/>
              <p:nvPr/>
            </p:nvSpPr>
            <p:spPr>
              <a:xfrm>
                <a:off x="4842163" y="1579415"/>
                <a:ext cx="831273" cy="831273"/>
              </a:xfrm>
              <a:prstGeom prst="roundRect">
                <a:avLst/>
              </a:prstGeom>
              <a:solidFill>
                <a:srgbClr val="0DC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38" name="Group 42"/>
              <p:cNvGrpSpPr/>
              <p:nvPr/>
            </p:nvGrpSpPr>
            <p:grpSpPr>
              <a:xfrm>
                <a:off x="5019963" y="1750443"/>
                <a:ext cx="465138" cy="464344"/>
                <a:chOff x="2581275" y="2582069"/>
                <a:chExt cx="465138" cy="464344"/>
              </a:xfrm>
              <a:solidFill>
                <a:schemeClr val="bg2"/>
              </a:solidFill>
            </p:grpSpPr>
            <p:sp>
              <p:nvSpPr>
                <p:cNvPr id="39" name="AutoShape 128"/>
                <p:cNvSpPr/>
                <p:nvPr/>
              </p:nvSpPr>
              <p:spPr bwMode="auto">
                <a:xfrm>
                  <a:off x="2581275" y="2582069"/>
                  <a:ext cx="465138" cy="46434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4850" y="12150"/>
                      </a:moveTo>
                      <a:cubicBezTo>
                        <a:pt x="13851" y="12150"/>
                        <a:pt x="12926" y="11859"/>
                        <a:pt x="12124" y="11386"/>
                      </a:cubicBezTo>
                      <a:lnTo>
                        <a:pt x="11892" y="11618"/>
                      </a:lnTo>
                      <a:lnTo>
                        <a:pt x="11132" y="12377"/>
                      </a:lnTo>
                      <a:lnTo>
                        <a:pt x="9846" y="13663"/>
                      </a:lnTo>
                      <a:cubicBezTo>
                        <a:pt x="9593" y="13916"/>
                        <a:pt x="9451" y="14260"/>
                        <a:pt x="9451" y="14617"/>
                      </a:cubicBezTo>
                      <a:lnTo>
                        <a:pt x="9451" y="16200"/>
                      </a:lnTo>
                      <a:lnTo>
                        <a:pt x="8101" y="16200"/>
                      </a:lnTo>
                      <a:cubicBezTo>
                        <a:pt x="7356" y="16200"/>
                        <a:pt x="6751" y="16804"/>
                        <a:pt x="6751" y="17549"/>
                      </a:cubicBezTo>
                      <a:lnTo>
                        <a:pt x="6751" y="18900"/>
                      </a:lnTo>
                      <a:lnTo>
                        <a:pt x="5170" y="18900"/>
                      </a:lnTo>
                      <a:cubicBezTo>
                        <a:pt x="4812" y="18900"/>
                        <a:pt x="4469" y="19042"/>
                        <a:pt x="4216" y="19295"/>
                      </a:cubicBezTo>
                      <a:lnTo>
                        <a:pt x="3259" y="20252"/>
                      </a:lnTo>
                      <a:lnTo>
                        <a:pt x="1352" y="20249"/>
                      </a:lnTo>
                      <a:lnTo>
                        <a:pt x="1350" y="18326"/>
                      </a:lnTo>
                      <a:lnTo>
                        <a:pt x="9223" y="10467"/>
                      </a:lnTo>
                      <a:cubicBezTo>
                        <a:pt x="9223" y="10467"/>
                        <a:pt x="9223" y="10467"/>
                        <a:pt x="9224" y="10468"/>
                      </a:cubicBezTo>
                      <a:lnTo>
                        <a:pt x="10215" y="9477"/>
                      </a:lnTo>
                      <a:cubicBezTo>
                        <a:pt x="9741" y="8674"/>
                        <a:pt x="9451" y="7748"/>
                        <a:pt x="9451" y="6750"/>
                      </a:cubicBezTo>
                      <a:cubicBezTo>
                        <a:pt x="9451" y="3767"/>
                        <a:pt x="11869" y="1350"/>
                        <a:pt x="14850" y="1350"/>
                      </a:cubicBezTo>
                      <a:cubicBezTo>
                        <a:pt x="17832" y="1350"/>
                        <a:pt x="20250" y="3767"/>
                        <a:pt x="20250" y="6750"/>
                      </a:cubicBezTo>
                      <a:cubicBezTo>
                        <a:pt x="20250" y="9732"/>
                        <a:pt x="17832" y="12150"/>
                        <a:pt x="14850" y="12150"/>
                      </a:cubicBezTo>
                      <a:moveTo>
                        <a:pt x="14850" y="0"/>
                      </a:moveTo>
                      <a:cubicBezTo>
                        <a:pt x="11123" y="0"/>
                        <a:pt x="8101" y="3022"/>
                        <a:pt x="8101" y="6750"/>
                      </a:cubicBezTo>
                      <a:cubicBezTo>
                        <a:pt x="8101" y="7617"/>
                        <a:pt x="8283" y="8438"/>
                        <a:pt x="8582" y="9199"/>
                      </a:cubicBezTo>
                      <a:lnTo>
                        <a:pt x="383" y="17400"/>
                      </a:lnTo>
                      <a:cubicBezTo>
                        <a:pt x="146" y="17637"/>
                        <a:pt x="0" y="17863"/>
                        <a:pt x="0" y="18225"/>
                      </a:cubicBezTo>
                      <a:lnTo>
                        <a:pt x="0" y="20249"/>
                      </a:lnTo>
                      <a:cubicBezTo>
                        <a:pt x="0" y="20972"/>
                        <a:pt x="626" y="21599"/>
                        <a:pt x="1349" y="21599"/>
                      </a:cubicBezTo>
                      <a:lnTo>
                        <a:pt x="3374" y="21599"/>
                      </a:lnTo>
                      <a:cubicBezTo>
                        <a:pt x="3736" y="21599"/>
                        <a:pt x="3965" y="21455"/>
                        <a:pt x="4202" y="21219"/>
                      </a:cubicBezTo>
                      <a:lnTo>
                        <a:pt x="5170" y="20249"/>
                      </a:lnTo>
                      <a:lnTo>
                        <a:pt x="6751" y="20249"/>
                      </a:lnTo>
                      <a:cubicBezTo>
                        <a:pt x="7496" y="20249"/>
                        <a:pt x="8101" y="19645"/>
                        <a:pt x="8101" y="18900"/>
                      </a:cubicBezTo>
                      <a:lnTo>
                        <a:pt x="8101" y="17549"/>
                      </a:lnTo>
                      <a:lnTo>
                        <a:pt x="9451" y="17549"/>
                      </a:lnTo>
                      <a:cubicBezTo>
                        <a:pt x="10196" y="17549"/>
                        <a:pt x="10801" y="16945"/>
                        <a:pt x="10801" y="16200"/>
                      </a:cubicBezTo>
                      <a:lnTo>
                        <a:pt x="10801" y="14617"/>
                      </a:lnTo>
                      <a:lnTo>
                        <a:pt x="12400" y="13018"/>
                      </a:lnTo>
                      <a:cubicBezTo>
                        <a:pt x="13162" y="13317"/>
                        <a:pt x="13982" y="13500"/>
                        <a:pt x="14850" y="13500"/>
                      </a:cubicBezTo>
                      <a:cubicBezTo>
                        <a:pt x="18577" y="13500"/>
                        <a:pt x="21599" y="10477"/>
                        <a:pt x="21599" y="6750"/>
                      </a:cubicBezTo>
                      <a:cubicBezTo>
                        <a:pt x="21599" y="3022"/>
                        <a:pt x="18577" y="0"/>
                        <a:pt x="1485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40" name="AutoShape 129"/>
                <p:cNvSpPr/>
                <p:nvPr/>
              </p:nvSpPr>
              <p:spPr bwMode="auto">
                <a:xfrm>
                  <a:off x="2871788" y="2640013"/>
                  <a:ext cx="115888" cy="115888"/>
                </a:xfrm>
                <a:custGeom>
                  <a:avLst/>
                  <a:gdLst>
                    <a:gd name="T0" fmla="*/ 10800 w 21600"/>
                    <a:gd name="T1" fmla="+- 0 10800 134"/>
                    <a:gd name="T2" fmla="*/ 10800 h 21333"/>
                    <a:gd name="T3" fmla="*/ 10800 w 21600"/>
                    <a:gd name="T4" fmla="+- 0 10800 134"/>
                    <a:gd name="T5" fmla="*/ 10800 h 21333"/>
                    <a:gd name="T6" fmla="*/ 10800 w 21600"/>
                    <a:gd name="T7" fmla="+- 0 10800 134"/>
                    <a:gd name="T8" fmla="*/ 10800 h 21333"/>
                    <a:gd name="T9" fmla="*/ 10800 w 21600"/>
                    <a:gd name="T10" fmla="+- 0 10800 134"/>
                    <a:gd name="T11" fmla="*/ 10800 h 21333"/>
                  </a:gdLst>
                  <a:ahLst/>
                  <a:cxnLst>
                    <a:cxn ang="0">
                      <a:pos x="T0" y="T2"/>
                    </a:cxn>
                    <a:cxn ang="0">
                      <a:pos x="T3" y="T5"/>
                    </a:cxn>
                    <a:cxn ang="0">
                      <a:pos x="T6" y="T8"/>
                    </a:cxn>
                    <a:cxn ang="0">
                      <a:pos x="T9" y="T11"/>
                    </a:cxn>
                  </a:cxnLst>
                  <a:rect l="0" t="0" r="r" b="b"/>
                  <a:pathLst>
                    <a:path w="21600" h="21333">
                      <a:moveTo>
                        <a:pt x="13008" y="18684"/>
                      </a:moveTo>
                      <a:cubicBezTo>
                        <a:pt x="9017" y="15850"/>
                        <a:pt x="5542" y="12415"/>
                        <a:pt x="2694" y="8570"/>
                      </a:cubicBezTo>
                      <a:cubicBezTo>
                        <a:pt x="3736" y="5628"/>
                        <a:pt x="5693" y="3697"/>
                        <a:pt x="8585" y="2647"/>
                      </a:cubicBezTo>
                      <a:cubicBezTo>
                        <a:pt x="12578" y="5489"/>
                        <a:pt x="16048" y="8911"/>
                        <a:pt x="18889" y="12809"/>
                      </a:cubicBezTo>
                      <a:cubicBezTo>
                        <a:pt x="17836" y="15730"/>
                        <a:pt x="15883" y="17647"/>
                        <a:pt x="13008" y="18684"/>
                      </a:cubicBezTo>
                      <a:moveTo>
                        <a:pt x="21110" y="11295"/>
                      </a:moveTo>
                      <a:cubicBezTo>
                        <a:pt x="18081" y="7130"/>
                        <a:pt x="14396" y="3496"/>
                        <a:pt x="10161" y="484"/>
                      </a:cubicBezTo>
                      <a:cubicBezTo>
                        <a:pt x="9468" y="-8"/>
                        <a:pt x="8579" y="-134"/>
                        <a:pt x="7778" y="145"/>
                      </a:cubicBezTo>
                      <a:cubicBezTo>
                        <a:pt x="4027" y="1450"/>
                        <a:pt x="1463" y="3983"/>
                        <a:pt x="145" y="7687"/>
                      </a:cubicBezTo>
                      <a:cubicBezTo>
                        <a:pt x="46" y="7962"/>
                        <a:pt x="0" y="8252"/>
                        <a:pt x="0" y="8537"/>
                      </a:cubicBezTo>
                      <a:cubicBezTo>
                        <a:pt x="0" y="9071"/>
                        <a:pt x="167" y="9596"/>
                        <a:pt x="487" y="10041"/>
                      </a:cubicBezTo>
                      <a:cubicBezTo>
                        <a:pt x="3525" y="14213"/>
                        <a:pt x="7211" y="17850"/>
                        <a:pt x="11431" y="20850"/>
                      </a:cubicBezTo>
                      <a:cubicBezTo>
                        <a:pt x="12122" y="21338"/>
                        <a:pt x="13010" y="21466"/>
                        <a:pt x="13812" y="21188"/>
                      </a:cubicBezTo>
                      <a:cubicBezTo>
                        <a:pt x="17563" y="19893"/>
                        <a:pt x="20133" y="17356"/>
                        <a:pt x="21451" y="13647"/>
                      </a:cubicBezTo>
                      <a:cubicBezTo>
                        <a:pt x="21551" y="13372"/>
                        <a:pt x="21600" y="13081"/>
                        <a:pt x="21600" y="12796"/>
                      </a:cubicBezTo>
                      <a:cubicBezTo>
                        <a:pt x="21600" y="12265"/>
                        <a:pt x="21429" y="11740"/>
                        <a:pt x="21110" y="1129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67" name="组合 66"/>
            <p:cNvGrpSpPr/>
            <p:nvPr/>
          </p:nvGrpSpPr>
          <p:grpSpPr>
            <a:xfrm>
              <a:off x="1723065" y="1508778"/>
              <a:ext cx="2809240" cy="976630"/>
              <a:chOff x="8219661" y="3100016"/>
              <a:chExt cx="2809240" cy="976630"/>
            </a:xfrm>
          </p:grpSpPr>
          <p:sp>
            <p:nvSpPr>
              <p:cNvPr id="68" name="矩形 67"/>
              <p:cNvSpPr/>
              <p:nvPr/>
            </p:nvSpPr>
            <p:spPr>
              <a:xfrm flipH="1">
                <a:off x="8219661" y="3505781"/>
                <a:ext cx="2809240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zh-CN" sz="1200" kern="100" dirty="0" smtClean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words here according to your need to draw the text box size</a:t>
                </a:r>
                <a:endPara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 flipH="1">
                <a:off x="9374174" y="3100016"/>
                <a:ext cx="1602740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r">
                  <a:spcBef>
                    <a:spcPct val="0"/>
                  </a:spcBef>
                </a:pPr>
                <a:r>
                  <a:rPr lang="zh-CN" altLang="zh-CN" sz="2000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83" name="组合 82"/>
          <p:cNvGrpSpPr/>
          <p:nvPr/>
        </p:nvGrpSpPr>
        <p:grpSpPr>
          <a:xfrm>
            <a:off x="1722430" y="2825128"/>
            <a:ext cx="3906942" cy="976630"/>
            <a:chOff x="1722430" y="2825128"/>
            <a:chExt cx="3906942" cy="976630"/>
          </a:xfrm>
        </p:grpSpPr>
        <p:grpSp>
          <p:nvGrpSpPr>
            <p:cNvPr id="21" name="Group 58"/>
            <p:cNvGrpSpPr/>
            <p:nvPr/>
          </p:nvGrpSpPr>
          <p:grpSpPr>
            <a:xfrm>
              <a:off x="4711412" y="2845552"/>
              <a:ext cx="917960" cy="917960"/>
              <a:chOff x="4842163" y="2750124"/>
              <a:chExt cx="831273" cy="831273"/>
            </a:xfrm>
          </p:grpSpPr>
          <p:sp>
            <p:nvSpPr>
              <p:cNvPr id="22" name="Rounded Rectangle 6"/>
              <p:cNvSpPr/>
              <p:nvPr/>
            </p:nvSpPr>
            <p:spPr>
              <a:xfrm>
                <a:off x="4842163" y="2750124"/>
                <a:ext cx="831273" cy="831273"/>
              </a:xfrm>
              <a:prstGeom prst="roundRect">
                <a:avLst/>
              </a:prstGeom>
              <a:solidFill>
                <a:srgbClr val="0DC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3" name="Group 33"/>
              <p:cNvGrpSpPr/>
              <p:nvPr/>
            </p:nvGrpSpPr>
            <p:grpSpPr>
              <a:xfrm>
                <a:off x="5019964" y="2946176"/>
                <a:ext cx="465138" cy="435769"/>
                <a:chOff x="5368132" y="3540125"/>
                <a:chExt cx="465138" cy="435769"/>
              </a:xfrm>
              <a:solidFill>
                <a:schemeClr val="bg2"/>
              </a:solidFill>
            </p:grpSpPr>
            <p:sp>
              <p:nvSpPr>
                <p:cNvPr id="24" name="AutoShape 110"/>
                <p:cNvSpPr/>
                <p:nvPr/>
              </p:nvSpPr>
              <p:spPr bwMode="auto">
                <a:xfrm>
                  <a:off x="5426869" y="3598069"/>
                  <a:ext cx="347663" cy="2325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699" y="20255"/>
                      </a:moveTo>
                      <a:lnTo>
                        <a:pt x="899" y="20255"/>
                      </a:lnTo>
                      <a:lnTo>
                        <a:pt x="899" y="1350"/>
                      </a:lnTo>
                      <a:lnTo>
                        <a:pt x="20699" y="1350"/>
                      </a:lnTo>
                      <a:cubicBezTo>
                        <a:pt x="20699" y="1350"/>
                        <a:pt x="20699" y="20255"/>
                        <a:pt x="20699" y="20255"/>
                      </a:cubicBezTo>
                      <a:close/>
                      <a:moveTo>
                        <a:pt x="20699" y="0"/>
                      </a:moveTo>
                      <a:lnTo>
                        <a:pt x="899" y="5"/>
                      </a:lnTo>
                      <a:cubicBezTo>
                        <a:pt x="402" y="5"/>
                        <a:pt x="0" y="603"/>
                        <a:pt x="0" y="1350"/>
                      </a:cubicBezTo>
                      <a:lnTo>
                        <a:pt x="0" y="20249"/>
                      </a:lnTo>
                      <a:cubicBezTo>
                        <a:pt x="0" y="20996"/>
                        <a:pt x="402" y="21599"/>
                        <a:pt x="899" y="21599"/>
                      </a:cubicBezTo>
                      <a:lnTo>
                        <a:pt x="20699" y="21599"/>
                      </a:lnTo>
                      <a:cubicBezTo>
                        <a:pt x="21197" y="21599"/>
                        <a:pt x="21600" y="20996"/>
                        <a:pt x="21600" y="20249"/>
                      </a:cubicBezTo>
                      <a:lnTo>
                        <a:pt x="21600" y="1350"/>
                      </a:lnTo>
                      <a:cubicBezTo>
                        <a:pt x="21600" y="603"/>
                        <a:pt x="21197" y="0"/>
                        <a:pt x="20699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25" name="AutoShape 111"/>
                <p:cNvSpPr/>
                <p:nvPr/>
              </p:nvSpPr>
              <p:spPr bwMode="auto">
                <a:xfrm>
                  <a:off x="5368132" y="3540125"/>
                  <a:ext cx="465138" cy="4357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6562"/>
                      </a:moveTo>
                      <a:cubicBezTo>
                        <a:pt x="20249" y="16959"/>
                        <a:pt x="19946" y="17282"/>
                        <a:pt x="19575" y="17282"/>
                      </a:cubicBezTo>
                      <a:lnTo>
                        <a:pt x="13499" y="17282"/>
                      </a:lnTo>
                      <a:lnTo>
                        <a:pt x="8099" y="17282"/>
                      </a:lnTo>
                      <a:lnTo>
                        <a:pt x="2024" y="17282"/>
                      </a:lnTo>
                      <a:cubicBezTo>
                        <a:pt x="1651" y="17282"/>
                        <a:pt x="1349" y="16959"/>
                        <a:pt x="1349" y="16562"/>
                      </a:cubicBezTo>
                      <a:lnTo>
                        <a:pt x="1349" y="2160"/>
                      </a:lnTo>
                      <a:cubicBezTo>
                        <a:pt x="1349" y="1762"/>
                        <a:pt x="1651" y="1440"/>
                        <a:pt x="2024" y="1440"/>
                      </a:cubicBezTo>
                      <a:lnTo>
                        <a:pt x="19575" y="1440"/>
                      </a:lnTo>
                      <a:cubicBezTo>
                        <a:pt x="19946" y="1440"/>
                        <a:pt x="20249" y="1762"/>
                        <a:pt x="20249" y="2160"/>
                      </a:cubicBezTo>
                      <a:cubicBezTo>
                        <a:pt x="20249" y="2160"/>
                        <a:pt x="20249" y="16562"/>
                        <a:pt x="20249" y="16562"/>
                      </a:cubicBezTo>
                      <a:close/>
                      <a:moveTo>
                        <a:pt x="19575" y="0"/>
                      </a:moveTo>
                      <a:lnTo>
                        <a:pt x="2024" y="0"/>
                      </a:lnTo>
                      <a:cubicBezTo>
                        <a:pt x="905" y="0"/>
                        <a:pt x="0" y="966"/>
                        <a:pt x="0" y="2160"/>
                      </a:cubicBezTo>
                      <a:lnTo>
                        <a:pt x="0" y="16562"/>
                      </a:lnTo>
                      <a:cubicBezTo>
                        <a:pt x="0" y="17753"/>
                        <a:pt x="903" y="18718"/>
                        <a:pt x="2018" y="18721"/>
                      </a:cubicBezTo>
                      <a:lnTo>
                        <a:pt x="8774" y="18721"/>
                      </a:lnTo>
                      <a:lnTo>
                        <a:pt x="8774" y="19597"/>
                      </a:lnTo>
                      <a:lnTo>
                        <a:pt x="4561" y="20181"/>
                      </a:lnTo>
                      <a:cubicBezTo>
                        <a:pt x="4260" y="20262"/>
                        <a:pt x="4049" y="20549"/>
                        <a:pt x="4049" y="20879"/>
                      </a:cubicBezTo>
                      <a:cubicBezTo>
                        <a:pt x="4049" y="21277"/>
                        <a:pt x="4351" y="21599"/>
                        <a:pt x="4724" y="21599"/>
                      </a:cubicBezTo>
                      <a:lnTo>
                        <a:pt x="16874" y="21599"/>
                      </a:lnTo>
                      <a:cubicBezTo>
                        <a:pt x="17248" y="21599"/>
                        <a:pt x="17549" y="21277"/>
                        <a:pt x="17549" y="20879"/>
                      </a:cubicBezTo>
                      <a:cubicBezTo>
                        <a:pt x="17549" y="20549"/>
                        <a:pt x="17339" y="20262"/>
                        <a:pt x="17038" y="20181"/>
                      </a:cubicBezTo>
                      <a:lnTo>
                        <a:pt x="12824" y="19597"/>
                      </a:lnTo>
                      <a:lnTo>
                        <a:pt x="12824" y="18721"/>
                      </a:lnTo>
                      <a:lnTo>
                        <a:pt x="19581" y="18721"/>
                      </a:lnTo>
                      <a:cubicBezTo>
                        <a:pt x="20696" y="18718"/>
                        <a:pt x="21600" y="17753"/>
                        <a:pt x="21600" y="16562"/>
                      </a:cubicBezTo>
                      <a:lnTo>
                        <a:pt x="21600" y="2160"/>
                      </a:lnTo>
                      <a:cubicBezTo>
                        <a:pt x="21600" y="966"/>
                        <a:pt x="20692" y="0"/>
                        <a:pt x="19575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70" name="组合 69"/>
            <p:cNvGrpSpPr/>
            <p:nvPr/>
          </p:nvGrpSpPr>
          <p:grpSpPr>
            <a:xfrm>
              <a:off x="1722430" y="2825128"/>
              <a:ext cx="2809875" cy="976630"/>
              <a:chOff x="8219026" y="3100016"/>
              <a:chExt cx="2809875" cy="976630"/>
            </a:xfrm>
          </p:grpSpPr>
          <p:sp>
            <p:nvSpPr>
              <p:cNvPr id="71" name="矩形 70"/>
              <p:cNvSpPr/>
              <p:nvPr/>
            </p:nvSpPr>
            <p:spPr>
              <a:xfrm flipH="1">
                <a:off x="8219026" y="3505781"/>
                <a:ext cx="2809875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zh-CN" sz="1200" kern="100" dirty="0" smtClean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words here according to your need to draw the text box size</a:t>
                </a:r>
                <a:endPara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 flipH="1">
                <a:off x="9374174" y="3100016"/>
                <a:ext cx="1602740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r">
                  <a:spcBef>
                    <a:spcPct val="0"/>
                  </a:spcBef>
                </a:pPr>
                <a:r>
                  <a:rPr lang="zh-CN" altLang="zh-CN" sz="2000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84" name="组合 83"/>
          <p:cNvGrpSpPr/>
          <p:nvPr/>
        </p:nvGrpSpPr>
        <p:grpSpPr>
          <a:xfrm>
            <a:off x="1721160" y="4104568"/>
            <a:ext cx="3908212" cy="976630"/>
            <a:chOff x="1721160" y="4104568"/>
            <a:chExt cx="3908212" cy="976630"/>
          </a:xfrm>
        </p:grpSpPr>
        <p:grpSp>
          <p:nvGrpSpPr>
            <p:cNvPr id="31" name="Group 59"/>
            <p:cNvGrpSpPr/>
            <p:nvPr/>
          </p:nvGrpSpPr>
          <p:grpSpPr>
            <a:xfrm>
              <a:off x="4711412" y="4138345"/>
              <a:ext cx="917960" cy="917960"/>
              <a:chOff x="4842163" y="3920833"/>
              <a:chExt cx="831273" cy="831273"/>
            </a:xfrm>
          </p:grpSpPr>
          <p:sp>
            <p:nvSpPr>
              <p:cNvPr id="32" name="Rounded Rectangle 7"/>
              <p:cNvSpPr/>
              <p:nvPr/>
            </p:nvSpPr>
            <p:spPr>
              <a:xfrm>
                <a:off x="4842163" y="3920833"/>
                <a:ext cx="831273" cy="831273"/>
              </a:xfrm>
              <a:prstGeom prst="roundRect">
                <a:avLst/>
              </a:prstGeom>
              <a:solidFill>
                <a:srgbClr val="0DC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33" name="Group 39"/>
              <p:cNvGrpSpPr/>
              <p:nvPr/>
            </p:nvGrpSpPr>
            <p:grpSpPr>
              <a:xfrm>
                <a:off x="5027504" y="4104297"/>
                <a:ext cx="464344" cy="464344"/>
                <a:chOff x="3510757" y="2582069"/>
                <a:chExt cx="464344" cy="464344"/>
              </a:xfrm>
              <a:solidFill>
                <a:schemeClr val="bg2"/>
              </a:solidFill>
            </p:grpSpPr>
            <p:sp>
              <p:nvSpPr>
                <p:cNvPr id="34" name="AutoShape 126"/>
                <p:cNvSpPr/>
                <p:nvPr/>
              </p:nvSpPr>
              <p:spPr bwMode="auto">
                <a:xfrm>
                  <a:off x="3510757" y="2582069"/>
                  <a:ext cx="464344" cy="46434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3499" y="14850"/>
                      </a:moveTo>
                      <a:cubicBezTo>
                        <a:pt x="9772" y="14850"/>
                        <a:pt x="6749" y="11827"/>
                        <a:pt x="6749" y="8100"/>
                      </a:cubicBezTo>
                      <a:cubicBezTo>
                        <a:pt x="6749" y="4372"/>
                        <a:pt x="9772" y="1350"/>
                        <a:pt x="13499" y="1350"/>
                      </a:cubicBezTo>
                      <a:cubicBezTo>
                        <a:pt x="17227" y="1350"/>
                        <a:pt x="20249" y="4372"/>
                        <a:pt x="20249" y="8100"/>
                      </a:cubicBezTo>
                      <a:cubicBezTo>
                        <a:pt x="20249" y="11827"/>
                        <a:pt x="17227" y="14850"/>
                        <a:pt x="13499" y="14850"/>
                      </a:cubicBezTo>
                      <a:moveTo>
                        <a:pt x="3236" y="20042"/>
                      </a:moveTo>
                      <a:cubicBezTo>
                        <a:pt x="3019" y="20266"/>
                        <a:pt x="2718" y="20408"/>
                        <a:pt x="2382" y="20408"/>
                      </a:cubicBezTo>
                      <a:cubicBezTo>
                        <a:pt x="1724" y="20408"/>
                        <a:pt x="1191" y="19875"/>
                        <a:pt x="1191" y="19218"/>
                      </a:cubicBezTo>
                      <a:cubicBezTo>
                        <a:pt x="1191" y="18881"/>
                        <a:pt x="1332" y="18580"/>
                        <a:pt x="1557" y="18363"/>
                      </a:cubicBezTo>
                      <a:lnTo>
                        <a:pt x="1551" y="18358"/>
                      </a:lnTo>
                      <a:lnTo>
                        <a:pt x="6996" y="12913"/>
                      </a:lnTo>
                      <a:cubicBezTo>
                        <a:pt x="7472" y="13555"/>
                        <a:pt x="8039" y="14122"/>
                        <a:pt x="8680" y="14599"/>
                      </a:cubicBezTo>
                      <a:cubicBezTo>
                        <a:pt x="8680" y="14599"/>
                        <a:pt x="3236" y="20042"/>
                        <a:pt x="3236" y="20042"/>
                      </a:cubicBezTo>
                      <a:close/>
                      <a:moveTo>
                        <a:pt x="13499" y="0"/>
                      </a:moveTo>
                      <a:cubicBezTo>
                        <a:pt x="9026" y="0"/>
                        <a:pt x="5399" y="3626"/>
                        <a:pt x="5399" y="8100"/>
                      </a:cubicBezTo>
                      <a:cubicBezTo>
                        <a:pt x="5399" y="9467"/>
                        <a:pt x="5742" y="10754"/>
                        <a:pt x="6341" y="11884"/>
                      </a:cubicBezTo>
                      <a:lnTo>
                        <a:pt x="709" y="17515"/>
                      </a:lnTo>
                      <a:lnTo>
                        <a:pt x="713" y="17520"/>
                      </a:lnTo>
                      <a:cubicBezTo>
                        <a:pt x="274" y="17953"/>
                        <a:pt x="0" y="18552"/>
                        <a:pt x="0" y="19218"/>
                      </a:cubicBezTo>
                      <a:cubicBezTo>
                        <a:pt x="0" y="20533"/>
                        <a:pt x="1066" y="21599"/>
                        <a:pt x="2382" y="21599"/>
                      </a:cubicBezTo>
                      <a:cubicBezTo>
                        <a:pt x="3047" y="21599"/>
                        <a:pt x="3647" y="21326"/>
                        <a:pt x="4079" y="20885"/>
                      </a:cubicBezTo>
                      <a:lnTo>
                        <a:pt x="4078" y="20884"/>
                      </a:lnTo>
                      <a:lnTo>
                        <a:pt x="9708" y="15255"/>
                      </a:lnTo>
                      <a:cubicBezTo>
                        <a:pt x="10839" y="15856"/>
                        <a:pt x="12128" y="16200"/>
                        <a:pt x="13499" y="16200"/>
                      </a:cubicBezTo>
                      <a:cubicBezTo>
                        <a:pt x="17973" y="16200"/>
                        <a:pt x="21600" y="12573"/>
                        <a:pt x="21600" y="8100"/>
                      </a:cubicBezTo>
                      <a:cubicBezTo>
                        <a:pt x="21600" y="3626"/>
                        <a:pt x="17973" y="0"/>
                        <a:pt x="13499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35" name="AutoShape 127"/>
                <p:cNvSpPr/>
                <p:nvPr/>
              </p:nvSpPr>
              <p:spPr bwMode="auto">
                <a:xfrm>
                  <a:off x="3698875" y="2654300"/>
                  <a:ext cx="109538" cy="10874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160" y="0"/>
                      </a:moveTo>
                      <a:cubicBezTo>
                        <a:pt x="9025" y="0"/>
                        <a:pt x="0" y="9025"/>
                        <a:pt x="0" y="20160"/>
                      </a:cubicBezTo>
                      <a:cubicBezTo>
                        <a:pt x="0" y="20954"/>
                        <a:pt x="644" y="21600"/>
                        <a:pt x="1440" y="21600"/>
                      </a:cubicBezTo>
                      <a:cubicBezTo>
                        <a:pt x="2235" y="21600"/>
                        <a:pt x="2880" y="20954"/>
                        <a:pt x="2880" y="20160"/>
                      </a:cubicBezTo>
                      <a:cubicBezTo>
                        <a:pt x="2880" y="10618"/>
                        <a:pt x="10617" y="2880"/>
                        <a:pt x="20160" y="2880"/>
                      </a:cubicBezTo>
                      <a:cubicBezTo>
                        <a:pt x="20955" y="2880"/>
                        <a:pt x="21599" y="2234"/>
                        <a:pt x="21599" y="1440"/>
                      </a:cubicBezTo>
                      <a:cubicBezTo>
                        <a:pt x="21599" y="645"/>
                        <a:pt x="20955" y="0"/>
                        <a:pt x="2016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10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73" name="组合 72"/>
            <p:cNvGrpSpPr/>
            <p:nvPr/>
          </p:nvGrpSpPr>
          <p:grpSpPr>
            <a:xfrm>
              <a:off x="1721160" y="4104568"/>
              <a:ext cx="2811145" cy="976630"/>
              <a:chOff x="8217756" y="3100016"/>
              <a:chExt cx="2811145" cy="976630"/>
            </a:xfrm>
          </p:grpSpPr>
          <p:sp>
            <p:nvSpPr>
              <p:cNvPr id="74" name="矩形 73"/>
              <p:cNvSpPr/>
              <p:nvPr/>
            </p:nvSpPr>
            <p:spPr>
              <a:xfrm flipH="1">
                <a:off x="8217756" y="3505781"/>
                <a:ext cx="2811145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zh-CN" sz="1200" kern="100" dirty="0" smtClean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words here according to your need to draw the text box size</a:t>
                </a:r>
                <a:endPara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 flipH="1">
                <a:off x="9374174" y="3100016"/>
                <a:ext cx="1602740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r">
                  <a:spcBef>
                    <a:spcPct val="0"/>
                  </a:spcBef>
                </a:pPr>
                <a:r>
                  <a:rPr lang="zh-CN" altLang="zh-CN" sz="2000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85" name="组合 84"/>
          <p:cNvGrpSpPr/>
          <p:nvPr/>
        </p:nvGrpSpPr>
        <p:grpSpPr>
          <a:xfrm>
            <a:off x="1721160" y="5420918"/>
            <a:ext cx="3908212" cy="976630"/>
            <a:chOff x="1721160" y="5420918"/>
            <a:chExt cx="3908212" cy="976630"/>
          </a:xfrm>
        </p:grpSpPr>
        <p:grpSp>
          <p:nvGrpSpPr>
            <p:cNvPr id="26" name="Group 60"/>
            <p:cNvGrpSpPr/>
            <p:nvPr/>
          </p:nvGrpSpPr>
          <p:grpSpPr>
            <a:xfrm>
              <a:off x="4711412" y="5431138"/>
              <a:ext cx="917960" cy="917960"/>
              <a:chOff x="4842163" y="5091542"/>
              <a:chExt cx="831273" cy="831273"/>
            </a:xfrm>
          </p:grpSpPr>
          <p:sp>
            <p:nvSpPr>
              <p:cNvPr id="27" name="Rounded Rectangle 8"/>
              <p:cNvSpPr/>
              <p:nvPr/>
            </p:nvSpPr>
            <p:spPr>
              <a:xfrm>
                <a:off x="4842163" y="5091542"/>
                <a:ext cx="831273" cy="831273"/>
              </a:xfrm>
              <a:prstGeom prst="roundRect">
                <a:avLst/>
              </a:prstGeom>
              <a:solidFill>
                <a:srgbClr val="0DC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grpSp>
            <p:nvGrpSpPr>
              <p:cNvPr id="28" name="Group 36"/>
              <p:cNvGrpSpPr/>
              <p:nvPr/>
            </p:nvGrpSpPr>
            <p:grpSpPr>
              <a:xfrm>
                <a:off x="5092989" y="5267862"/>
                <a:ext cx="319088" cy="465138"/>
                <a:chOff x="3582988" y="3510757"/>
                <a:chExt cx="319088" cy="465138"/>
              </a:xfrm>
              <a:solidFill>
                <a:schemeClr val="bg2"/>
              </a:solidFill>
            </p:grpSpPr>
            <p:sp>
              <p:nvSpPr>
                <p:cNvPr id="29" name="AutoShape 113"/>
                <p:cNvSpPr/>
                <p:nvPr/>
              </p:nvSpPr>
              <p:spPr bwMode="auto">
                <a:xfrm>
                  <a:off x="3582988" y="3510757"/>
                  <a:ext cx="319088" cy="46513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5386" y="14175"/>
                      </a:moveTo>
                      <a:lnTo>
                        <a:pt x="6223" y="14175"/>
                      </a:lnTo>
                      <a:cubicBezTo>
                        <a:pt x="5734" y="13446"/>
                        <a:pt x="5147" y="12716"/>
                        <a:pt x="4568" y="12003"/>
                      </a:cubicBezTo>
                      <a:cubicBezTo>
                        <a:pt x="3287" y="10427"/>
                        <a:pt x="1963" y="8797"/>
                        <a:pt x="1963" y="7425"/>
                      </a:cubicBezTo>
                      <a:cubicBezTo>
                        <a:pt x="1963" y="4075"/>
                        <a:pt x="5927" y="1350"/>
                        <a:pt x="10800" y="1350"/>
                      </a:cubicBezTo>
                      <a:cubicBezTo>
                        <a:pt x="15672" y="1350"/>
                        <a:pt x="19636" y="4075"/>
                        <a:pt x="19636" y="7425"/>
                      </a:cubicBezTo>
                      <a:cubicBezTo>
                        <a:pt x="19636" y="8787"/>
                        <a:pt x="18312" y="10425"/>
                        <a:pt x="17029" y="12011"/>
                      </a:cubicBezTo>
                      <a:cubicBezTo>
                        <a:pt x="16455" y="12723"/>
                        <a:pt x="15873" y="13449"/>
                        <a:pt x="15386" y="14175"/>
                      </a:cubicBezTo>
                      <a:moveTo>
                        <a:pt x="10800" y="20249"/>
                      </a:moveTo>
                      <a:cubicBezTo>
                        <a:pt x="9805" y="20249"/>
                        <a:pt x="9347" y="20171"/>
                        <a:pt x="8839" y="19406"/>
                      </a:cubicBezTo>
                      <a:lnTo>
                        <a:pt x="13000" y="19048"/>
                      </a:lnTo>
                      <a:cubicBezTo>
                        <a:pt x="12398" y="20164"/>
                        <a:pt x="11959" y="20249"/>
                        <a:pt x="10800" y="20249"/>
                      </a:cubicBezTo>
                      <a:moveTo>
                        <a:pt x="7595" y="16813"/>
                      </a:moveTo>
                      <a:cubicBezTo>
                        <a:pt x="7417" y="16407"/>
                        <a:pt x="7215" y="15978"/>
                        <a:pt x="6991" y="15525"/>
                      </a:cubicBezTo>
                      <a:lnTo>
                        <a:pt x="14616" y="15525"/>
                      </a:lnTo>
                      <a:cubicBezTo>
                        <a:pt x="14496" y="15767"/>
                        <a:pt x="14375" y="16010"/>
                        <a:pt x="14270" y="16239"/>
                      </a:cubicBezTo>
                      <a:cubicBezTo>
                        <a:pt x="14270" y="16239"/>
                        <a:pt x="7595" y="16813"/>
                        <a:pt x="7595" y="16813"/>
                      </a:cubicBezTo>
                      <a:close/>
                      <a:moveTo>
                        <a:pt x="13345" y="18343"/>
                      </a:moveTo>
                      <a:lnTo>
                        <a:pt x="8476" y="18762"/>
                      </a:lnTo>
                      <a:cubicBezTo>
                        <a:pt x="8303" y="18416"/>
                        <a:pt x="8116" y="18011"/>
                        <a:pt x="7890" y="17483"/>
                      </a:cubicBezTo>
                      <a:cubicBezTo>
                        <a:pt x="7887" y="17477"/>
                        <a:pt x="7883" y="17469"/>
                        <a:pt x="7881" y="17462"/>
                      </a:cubicBezTo>
                      <a:lnTo>
                        <a:pt x="13957" y="16941"/>
                      </a:lnTo>
                      <a:cubicBezTo>
                        <a:pt x="13871" y="17140"/>
                        <a:pt x="13778" y="17350"/>
                        <a:pt x="13698" y="17537"/>
                      </a:cubicBezTo>
                      <a:cubicBezTo>
                        <a:pt x="13569" y="17841"/>
                        <a:pt x="13453" y="18104"/>
                        <a:pt x="13345" y="18343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3324"/>
                        <a:pt x="0" y="7425"/>
                      </a:cubicBezTo>
                      <a:cubicBezTo>
                        <a:pt x="0" y="10146"/>
                        <a:pt x="3621" y="13029"/>
                        <a:pt x="4939" y="15562"/>
                      </a:cubicBezTo>
                      <a:cubicBezTo>
                        <a:pt x="6906" y="19339"/>
                        <a:pt x="6688" y="21599"/>
                        <a:pt x="10800" y="21599"/>
                      </a:cubicBezTo>
                      <a:cubicBezTo>
                        <a:pt x="14972" y="21599"/>
                        <a:pt x="14692" y="19349"/>
                        <a:pt x="16660" y="15577"/>
                      </a:cubicBezTo>
                      <a:cubicBezTo>
                        <a:pt x="17983" y="13039"/>
                        <a:pt x="21600" y="10124"/>
                        <a:pt x="21600" y="7425"/>
                      </a:cubicBezTo>
                      <a:cubicBezTo>
                        <a:pt x="21600" y="332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Gill Sans" charset="0"/>
                  </a:endParaRPr>
                </a:p>
              </p:txBody>
            </p:sp>
            <p:sp>
              <p:nvSpPr>
                <p:cNvPr id="30" name="AutoShape 114"/>
                <p:cNvSpPr/>
                <p:nvPr/>
              </p:nvSpPr>
              <p:spPr bwMode="auto">
                <a:xfrm>
                  <a:off x="3655219" y="3583782"/>
                  <a:ext cx="94456" cy="9445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938" y="0"/>
                      </a:moveTo>
                      <a:cubicBezTo>
                        <a:pt x="8943" y="0"/>
                        <a:pt x="0" y="8942"/>
                        <a:pt x="0" y="19938"/>
                      </a:cubicBezTo>
                      <a:cubicBezTo>
                        <a:pt x="0" y="20855"/>
                        <a:pt x="743" y="21600"/>
                        <a:pt x="1661" y="21600"/>
                      </a:cubicBezTo>
                      <a:cubicBezTo>
                        <a:pt x="2579" y="21600"/>
                        <a:pt x="3323" y="20855"/>
                        <a:pt x="3323" y="19938"/>
                      </a:cubicBezTo>
                      <a:cubicBezTo>
                        <a:pt x="3323" y="10777"/>
                        <a:pt x="10777" y="3323"/>
                        <a:pt x="19938" y="3323"/>
                      </a:cubicBezTo>
                      <a:cubicBezTo>
                        <a:pt x="20856" y="3323"/>
                        <a:pt x="21600" y="2578"/>
                        <a:pt x="21600" y="1661"/>
                      </a:cubicBezTo>
                      <a:cubicBezTo>
                        <a:pt x="21600" y="744"/>
                        <a:pt x="20856" y="0"/>
                        <a:pt x="19938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17145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Gill Sans" charset="0"/>
                  </a:endParaRPr>
                </a:p>
              </p:txBody>
            </p:sp>
          </p:grpSp>
        </p:grpSp>
        <p:grpSp>
          <p:nvGrpSpPr>
            <p:cNvPr id="76" name="组合 75"/>
            <p:cNvGrpSpPr/>
            <p:nvPr/>
          </p:nvGrpSpPr>
          <p:grpSpPr>
            <a:xfrm>
              <a:off x="1721160" y="5420918"/>
              <a:ext cx="2811145" cy="976630"/>
              <a:chOff x="8217756" y="3100016"/>
              <a:chExt cx="2811145" cy="976630"/>
            </a:xfrm>
          </p:grpSpPr>
          <p:sp>
            <p:nvSpPr>
              <p:cNvPr id="77" name="矩形 76"/>
              <p:cNvSpPr/>
              <p:nvPr/>
            </p:nvSpPr>
            <p:spPr>
              <a:xfrm flipH="1">
                <a:off x="8217756" y="3505781"/>
                <a:ext cx="2811145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zh-CN" sz="1200" kern="100" dirty="0" smtClean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words here according to your need to draw the text box size</a:t>
                </a:r>
                <a:endPara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78" name="矩形 77"/>
              <p:cNvSpPr/>
              <p:nvPr/>
            </p:nvSpPr>
            <p:spPr>
              <a:xfrm flipH="1">
                <a:off x="9374174" y="3100016"/>
                <a:ext cx="1602740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r">
                  <a:spcBef>
                    <a:spcPct val="0"/>
                  </a:spcBef>
                </a:pPr>
                <a:r>
                  <a:rPr lang="zh-CN" altLang="zh-CN" sz="2000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000">
        <p14:prism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2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7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8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2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3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8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7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8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" presetClass="entr" presetSubtype="2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2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3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2" presetClass="entr" presetSubtype="8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7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8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2" presetClass="entr" presetSubtype="2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42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43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图片 119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" t="137" r="31402"/>
          <a:stretch>
            <a:fillRect/>
          </a:stretch>
        </p:blipFill>
        <p:spPr>
          <a:xfrm rot="16200000">
            <a:off x="-601718" y="603245"/>
            <a:ext cx="6857998" cy="5651513"/>
          </a:xfrm>
          <a:custGeom>
            <a:avLst/>
            <a:gdLst>
              <a:gd name="connsiteX0" fmla="*/ 6857998 w 6857998"/>
              <a:gd name="connsiteY0" fmla="*/ 0 h 5651513"/>
              <a:gd name="connsiteX1" fmla="*/ 6857998 w 6857998"/>
              <a:gd name="connsiteY1" fmla="*/ 5557668 h 5651513"/>
              <a:gd name="connsiteX2" fmla="*/ 6803567 w 6857998"/>
              <a:gd name="connsiteY2" fmla="*/ 5651513 h 5651513"/>
              <a:gd name="connsiteX3" fmla="*/ 6752772 w 6857998"/>
              <a:gd name="connsiteY3" fmla="*/ 5651513 h 5651513"/>
              <a:gd name="connsiteX4" fmla="*/ 6698341 w 6857998"/>
              <a:gd name="connsiteY4" fmla="*/ 5557666 h 5651513"/>
              <a:gd name="connsiteX5" fmla="*/ 6643910 w 6857998"/>
              <a:gd name="connsiteY5" fmla="*/ 5651513 h 5651513"/>
              <a:gd name="connsiteX6" fmla="*/ 6593113 w 6857998"/>
              <a:gd name="connsiteY6" fmla="*/ 5651513 h 5651513"/>
              <a:gd name="connsiteX7" fmla="*/ 6538683 w 6857998"/>
              <a:gd name="connsiteY7" fmla="*/ 5557666 h 5651513"/>
              <a:gd name="connsiteX8" fmla="*/ 6484253 w 6857998"/>
              <a:gd name="connsiteY8" fmla="*/ 5651513 h 5651513"/>
              <a:gd name="connsiteX9" fmla="*/ 6433456 w 6857998"/>
              <a:gd name="connsiteY9" fmla="*/ 5651513 h 5651513"/>
              <a:gd name="connsiteX10" fmla="*/ 6379025 w 6857998"/>
              <a:gd name="connsiteY10" fmla="*/ 5557666 h 5651513"/>
              <a:gd name="connsiteX11" fmla="*/ 6324594 w 6857998"/>
              <a:gd name="connsiteY11" fmla="*/ 5651513 h 5651513"/>
              <a:gd name="connsiteX12" fmla="*/ 6273799 w 6857998"/>
              <a:gd name="connsiteY12" fmla="*/ 5651513 h 5651513"/>
              <a:gd name="connsiteX13" fmla="*/ 6219368 w 6857998"/>
              <a:gd name="connsiteY13" fmla="*/ 5557666 h 5651513"/>
              <a:gd name="connsiteX14" fmla="*/ 6164937 w 6857998"/>
              <a:gd name="connsiteY14" fmla="*/ 5651513 h 5651513"/>
              <a:gd name="connsiteX15" fmla="*/ 6114141 w 6857998"/>
              <a:gd name="connsiteY15" fmla="*/ 5651513 h 5651513"/>
              <a:gd name="connsiteX16" fmla="*/ 6059710 w 6857998"/>
              <a:gd name="connsiteY16" fmla="*/ 5557666 h 5651513"/>
              <a:gd name="connsiteX17" fmla="*/ 6005279 w 6857998"/>
              <a:gd name="connsiteY17" fmla="*/ 5651513 h 5651513"/>
              <a:gd name="connsiteX18" fmla="*/ 5954483 w 6857998"/>
              <a:gd name="connsiteY18" fmla="*/ 5651513 h 5651513"/>
              <a:gd name="connsiteX19" fmla="*/ 5900052 w 6857998"/>
              <a:gd name="connsiteY19" fmla="*/ 5557666 h 5651513"/>
              <a:gd name="connsiteX20" fmla="*/ 5845621 w 6857998"/>
              <a:gd name="connsiteY20" fmla="*/ 5651513 h 5651513"/>
              <a:gd name="connsiteX21" fmla="*/ 5794825 w 6857998"/>
              <a:gd name="connsiteY21" fmla="*/ 5651513 h 5651513"/>
              <a:gd name="connsiteX22" fmla="*/ 5740394 w 6857998"/>
              <a:gd name="connsiteY22" fmla="*/ 5557666 h 5651513"/>
              <a:gd name="connsiteX23" fmla="*/ 5685962 w 6857998"/>
              <a:gd name="connsiteY23" fmla="*/ 5651513 h 5651513"/>
              <a:gd name="connsiteX24" fmla="*/ 5635167 w 6857998"/>
              <a:gd name="connsiteY24" fmla="*/ 5651513 h 5651513"/>
              <a:gd name="connsiteX25" fmla="*/ 5580737 w 6857998"/>
              <a:gd name="connsiteY25" fmla="*/ 5557666 h 5651513"/>
              <a:gd name="connsiteX26" fmla="*/ 5526305 w 6857998"/>
              <a:gd name="connsiteY26" fmla="*/ 5651513 h 5651513"/>
              <a:gd name="connsiteX27" fmla="*/ 5475510 w 6857998"/>
              <a:gd name="connsiteY27" fmla="*/ 5651513 h 5651513"/>
              <a:gd name="connsiteX28" fmla="*/ 5421078 w 6857998"/>
              <a:gd name="connsiteY28" fmla="*/ 5557666 h 5651513"/>
              <a:gd name="connsiteX29" fmla="*/ 5366647 w 6857998"/>
              <a:gd name="connsiteY29" fmla="*/ 5651513 h 5651513"/>
              <a:gd name="connsiteX30" fmla="*/ 5315851 w 6857998"/>
              <a:gd name="connsiteY30" fmla="*/ 5651513 h 5651513"/>
              <a:gd name="connsiteX31" fmla="*/ 5261420 w 6857998"/>
              <a:gd name="connsiteY31" fmla="*/ 5557666 h 5651513"/>
              <a:gd name="connsiteX32" fmla="*/ 5206989 w 6857998"/>
              <a:gd name="connsiteY32" fmla="*/ 5651513 h 5651513"/>
              <a:gd name="connsiteX33" fmla="*/ 5156193 w 6857998"/>
              <a:gd name="connsiteY33" fmla="*/ 5651513 h 5651513"/>
              <a:gd name="connsiteX34" fmla="*/ 5101762 w 6857998"/>
              <a:gd name="connsiteY34" fmla="*/ 5557666 h 5651513"/>
              <a:gd name="connsiteX35" fmla="*/ 5047331 w 6857998"/>
              <a:gd name="connsiteY35" fmla="*/ 5651513 h 5651513"/>
              <a:gd name="connsiteX36" fmla="*/ 4996535 w 6857998"/>
              <a:gd name="connsiteY36" fmla="*/ 5651513 h 5651513"/>
              <a:gd name="connsiteX37" fmla="*/ 4942105 w 6857998"/>
              <a:gd name="connsiteY37" fmla="*/ 5557666 h 5651513"/>
              <a:gd name="connsiteX38" fmla="*/ 4887673 w 6857998"/>
              <a:gd name="connsiteY38" fmla="*/ 5651513 h 5651513"/>
              <a:gd name="connsiteX39" fmla="*/ 4836877 w 6857998"/>
              <a:gd name="connsiteY39" fmla="*/ 5651513 h 5651513"/>
              <a:gd name="connsiteX40" fmla="*/ 4782446 w 6857998"/>
              <a:gd name="connsiteY40" fmla="*/ 5557666 h 5651513"/>
              <a:gd name="connsiteX41" fmla="*/ 4728014 w 6857998"/>
              <a:gd name="connsiteY41" fmla="*/ 5651513 h 5651513"/>
              <a:gd name="connsiteX42" fmla="*/ 4677218 w 6857998"/>
              <a:gd name="connsiteY42" fmla="*/ 5651513 h 5651513"/>
              <a:gd name="connsiteX43" fmla="*/ 4622788 w 6857998"/>
              <a:gd name="connsiteY43" fmla="*/ 5557666 h 5651513"/>
              <a:gd name="connsiteX44" fmla="*/ 4568356 w 6857998"/>
              <a:gd name="connsiteY44" fmla="*/ 5651513 h 5651513"/>
              <a:gd name="connsiteX45" fmla="*/ 4517560 w 6857998"/>
              <a:gd name="connsiteY45" fmla="*/ 5651513 h 5651513"/>
              <a:gd name="connsiteX46" fmla="*/ 4463131 w 6857998"/>
              <a:gd name="connsiteY46" fmla="*/ 5557666 h 5651513"/>
              <a:gd name="connsiteX47" fmla="*/ 4408699 w 6857998"/>
              <a:gd name="connsiteY47" fmla="*/ 5651513 h 5651513"/>
              <a:gd name="connsiteX48" fmla="*/ 4357903 w 6857998"/>
              <a:gd name="connsiteY48" fmla="*/ 5651513 h 5651513"/>
              <a:gd name="connsiteX49" fmla="*/ 4303473 w 6857998"/>
              <a:gd name="connsiteY49" fmla="*/ 5557666 h 5651513"/>
              <a:gd name="connsiteX50" fmla="*/ 4249041 w 6857998"/>
              <a:gd name="connsiteY50" fmla="*/ 5651513 h 5651513"/>
              <a:gd name="connsiteX51" fmla="*/ 4198245 w 6857998"/>
              <a:gd name="connsiteY51" fmla="*/ 5651513 h 5651513"/>
              <a:gd name="connsiteX52" fmla="*/ 4143815 w 6857998"/>
              <a:gd name="connsiteY52" fmla="*/ 5557666 h 5651513"/>
              <a:gd name="connsiteX53" fmla="*/ 4089383 w 6857998"/>
              <a:gd name="connsiteY53" fmla="*/ 5651513 h 5651513"/>
              <a:gd name="connsiteX54" fmla="*/ 4038587 w 6857998"/>
              <a:gd name="connsiteY54" fmla="*/ 5651513 h 5651513"/>
              <a:gd name="connsiteX55" fmla="*/ 3984157 w 6857998"/>
              <a:gd name="connsiteY55" fmla="*/ 5557666 h 5651513"/>
              <a:gd name="connsiteX56" fmla="*/ 3929725 w 6857998"/>
              <a:gd name="connsiteY56" fmla="*/ 5651513 h 5651513"/>
              <a:gd name="connsiteX57" fmla="*/ 3878929 w 6857998"/>
              <a:gd name="connsiteY57" fmla="*/ 5651513 h 5651513"/>
              <a:gd name="connsiteX58" fmla="*/ 3824499 w 6857998"/>
              <a:gd name="connsiteY58" fmla="*/ 5557666 h 5651513"/>
              <a:gd name="connsiteX59" fmla="*/ 3770067 w 6857998"/>
              <a:gd name="connsiteY59" fmla="*/ 5651513 h 5651513"/>
              <a:gd name="connsiteX60" fmla="*/ 3719271 w 6857998"/>
              <a:gd name="connsiteY60" fmla="*/ 5651513 h 5651513"/>
              <a:gd name="connsiteX61" fmla="*/ 3664841 w 6857998"/>
              <a:gd name="connsiteY61" fmla="*/ 5557666 h 5651513"/>
              <a:gd name="connsiteX62" fmla="*/ 3610409 w 6857998"/>
              <a:gd name="connsiteY62" fmla="*/ 5651513 h 5651513"/>
              <a:gd name="connsiteX63" fmla="*/ 3559613 w 6857998"/>
              <a:gd name="connsiteY63" fmla="*/ 5651513 h 5651513"/>
              <a:gd name="connsiteX64" fmla="*/ 3505183 w 6857998"/>
              <a:gd name="connsiteY64" fmla="*/ 5557666 h 5651513"/>
              <a:gd name="connsiteX65" fmla="*/ 3450751 w 6857998"/>
              <a:gd name="connsiteY65" fmla="*/ 5651513 h 5651513"/>
              <a:gd name="connsiteX66" fmla="*/ 3399956 w 6857998"/>
              <a:gd name="connsiteY66" fmla="*/ 5651513 h 5651513"/>
              <a:gd name="connsiteX67" fmla="*/ 3345525 w 6857998"/>
              <a:gd name="connsiteY67" fmla="*/ 5557666 h 5651513"/>
              <a:gd name="connsiteX68" fmla="*/ 3291093 w 6857998"/>
              <a:gd name="connsiteY68" fmla="*/ 5651513 h 5651513"/>
              <a:gd name="connsiteX69" fmla="*/ 3240297 w 6857998"/>
              <a:gd name="connsiteY69" fmla="*/ 5651513 h 5651513"/>
              <a:gd name="connsiteX70" fmla="*/ 3185867 w 6857998"/>
              <a:gd name="connsiteY70" fmla="*/ 5557666 h 5651513"/>
              <a:gd name="connsiteX71" fmla="*/ 3131435 w 6857998"/>
              <a:gd name="connsiteY71" fmla="*/ 5651513 h 5651513"/>
              <a:gd name="connsiteX72" fmla="*/ 3080639 w 6857998"/>
              <a:gd name="connsiteY72" fmla="*/ 5651513 h 5651513"/>
              <a:gd name="connsiteX73" fmla="*/ 3026209 w 6857998"/>
              <a:gd name="connsiteY73" fmla="*/ 5557666 h 5651513"/>
              <a:gd name="connsiteX74" fmla="*/ 2971777 w 6857998"/>
              <a:gd name="connsiteY74" fmla="*/ 5651513 h 5651513"/>
              <a:gd name="connsiteX75" fmla="*/ 2920982 w 6857998"/>
              <a:gd name="connsiteY75" fmla="*/ 5651513 h 5651513"/>
              <a:gd name="connsiteX76" fmla="*/ 2866551 w 6857998"/>
              <a:gd name="connsiteY76" fmla="*/ 5557666 h 5651513"/>
              <a:gd name="connsiteX77" fmla="*/ 2812119 w 6857998"/>
              <a:gd name="connsiteY77" fmla="*/ 5651513 h 5651513"/>
              <a:gd name="connsiteX78" fmla="*/ 2761323 w 6857998"/>
              <a:gd name="connsiteY78" fmla="*/ 5651513 h 5651513"/>
              <a:gd name="connsiteX79" fmla="*/ 2706893 w 6857998"/>
              <a:gd name="connsiteY79" fmla="*/ 5557666 h 5651513"/>
              <a:gd name="connsiteX80" fmla="*/ 2652461 w 6857998"/>
              <a:gd name="connsiteY80" fmla="*/ 5651513 h 5651513"/>
              <a:gd name="connsiteX81" fmla="*/ 2601666 w 6857998"/>
              <a:gd name="connsiteY81" fmla="*/ 5651513 h 5651513"/>
              <a:gd name="connsiteX82" fmla="*/ 2547235 w 6857998"/>
              <a:gd name="connsiteY82" fmla="*/ 5557666 h 5651513"/>
              <a:gd name="connsiteX83" fmla="*/ 2492803 w 6857998"/>
              <a:gd name="connsiteY83" fmla="*/ 5651513 h 5651513"/>
              <a:gd name="connsiteX84" fmla="*/ 2442008 w 6857998"/>
              <a:gd name="connsiteY84" fmla="*/ 5651513 h 5651513"/>
              <a:gd name="connsiteX85" fmla="*/ 2387577 w 6857998"/>
              <a:gd name="connsiteY85" fmla="*/ 5557666 h 5651513"/>
              <a:gd name="connsiteX86" fmla="*/ 2333145 w 6857998"/>
              <a:gd name="connsiteY86" fmla="*/ 5651513 h 5651513"/>
              <a:gd name="connsiteX87" fmla="*/ 2282349 w 6857998"/>
              <a:gd name="connsiteY87" fmla="*/ 5651513 h 5651513"/>
              <a:gd name="connsiteX88" fmla="*/ 2227919 w 6857998"/>
              <a:gd name="connsiteY88" fmla="*/ 5557666 h 5651513"/>
              <a:gd name="connsiteX89" fmla="*/ 2173487 w 6857998"/>
              <a:gd name="connsiteY89" fmla="*/ 5651513 h 5651513"/>
              <a:gd name="connsiteX90" fmla="*/ 2122691 w 6857998"/>
              <a:gd name="connsiteY90" fmla="*/ 5651513 h 5651513"/>
              <a:gd name="connsiteX91" fmla="*/ 2068261 w 6857998"/>
              <a:gd name="connsiteY91" fmla="*/ 5557666 h 5651513"/>
              <a:gd name="connsiteX92" fmla="*/ 2013829 w 6857998"/>
              <a:gd name="connsiteY92" fmla="*/ 5651513 h 5651513"/>
              <a:gd name="connsiteX93" fmla="*/ 1963034 w 6857998"/>
              <a:gd name="connsiteY93" fmla="*/ 5651513 h 5651513"/>
              <a:gd name="connsiteX94" fmla="*/ 1908603 w 6857998"/>
              <a:gd name="connsiteY94" fmla="*/ 5557666 h 5651513"/>
              <a:gd name="connsiteX95" fmla="*/ 1854171 w 6857998"/>
              <a:gd name="connsiteY95" fmla="*/ 5651513 h 5651513"/>
              <a:gd name="connsiteX96" fmla="*/ 1803375 w 6857998"/>
              <a:gd name="connsiteY96" fmla="*/ 5651513 h 5651513"/>
              <a:gd name="connsiteX97" fmla="*/ 1748945 w 6857998"/>
              <a:gd name="connsiteY97" fmla="*/ 5557666 h 5651513"/>
              <a:gd name="connsiteX98" fmla="*/ 1694513 w 6857998"/>
              <a:gd name="connsiteY98" fmla="*/ 5651513 h 5651513"/>
              <a:gd name="connsiteX99" fmla="*/ 1643717 w 6857998"/>
              <a:gd name="connsiteY99" fmla="*/ 5651513 h 5651513"/>
              <a:gd name="connsiteX100" fmla="*/ 1589287 w 6857998"/>
              <a:gd name="connsiteY100" fmla="*/ 5557666 h 5651513"/>
              <a:gd name="connsiteX101" fmla="*/ 1534855 w 6857998"/>
              <a:gd name="connsiteY101" fmla="*/ 5651513 h 5651513"/>
              <a:gd name="connsiteX102" fmla="*/ 1484060 w 6857998"/>
              <a:gd name="connsiteY102" fmla="*/ 5651513 h 5651513"/>
              <a:gd name="connsiteX103" fmla="*/ 1429629 w 6857998"/>
              <a:gd name="connsiteY103" fmla="*/ 5557666 h 5651513"/>
              <a:gd name="connsiteX104" fmla="*/ 1375197 w 6857998"/>
              <a:gd name="connsiteY104" fmla="*/ 5651513 h 5651513"/>
              <a:gd name="connsiteX105" fmla="*/ 1324402 w 6857998"/>
              <a:gd name="connsiteY105" fmla="*/ 5651513 h 5651513"/>
              <a:gd name="connsiteX106" fmla="*/ 1269971 w 6857998"/>
              <a:gd name="connsiteY106" fmla="*/ 5557666 h 5651513"/>
              <a:gd name="connsiteX107" fmla="*/ 1215539 w 6857998"/>
              <a:gd name="connsiteY107" fmla="*/ 5651513 h 5651513"/>
              <a:gd name="connsiteX108" fmla="*/ 1164744 w 6857998"/>
              <a:gd name="connsiteY108" fmla="*/ 5651513 h 5651513"/>
              <a:gd name="connsiteX109" fmla="*/ 1110313 w 6857998"/>
              <a:gd name="connsiteY109" fmla="*/ 5557666 h 5651513"/>
              <a:gd name="connsiteX110" fmla="*/ 1055881 w 6857998"/>
              <a:gd name="connsiteY110" fmla="*/ 5651513 h 5651513"/>
              <a:gd name="connsiteX111" fmla="*/ 1005086 w 6857998"/>
              <a:gd name="connsiteY111" fmla="*/ 5651513 h 5651513"/>
              <a:gd name="connsiteX112" fmla="*/ 950655 w 6857998"/>
              <a:gd name="connsiteY112" fmla="*/ 5557666 h 5651513"/>
              <a:gd name="connsiteX113" fmla="*/ 896223 w 6857998"/>
              <a:gd name="connsiteY113" fmla="*/ 5651513 h 5651513"/>
              <a:gd name="connsiteX114" fmla="*/ 845428 w 6857998"/>
              <a:gd name="connsiteY114" fmla="*/ 5651513 h 5651513"/>
              <a:gd name="connsiteX115" fmla="*/ 790997 w 6857998"/>
              <a:gd name="connsiteY115" fmla="*/ 5557666 h 5651513"/>
              <a:gd name="connsiteX116" fmla="*/ 736565 w 6857998"/>
              <a:gd name="connsiteY116" fmla="*/ 5651513 h 5651513"/>
              <a:gd name="connsiteX117" fmla="*/ 685769 w 6857998"/>
              <a:gd name="connsiteY117" fmla="*/ 5651513 h 5651513"/>
              <a:gd name="connsiteX118" fmla="*/ 631339 w 6857998"/>
              <a:gd name="connsiteY118" fmla="*/ 5557666 h 5651513"/>
              <a:gd name="connsiteX119" fmla="*/ 576907 w 6857998"/>
              <a:gd name="connsiteY119" fmla="*/ 5651513 h 5651513"/>
              <a:gd name="connsiteX120" fmla="*/ 526112 w 6857998"/>
              <a:gd name="connsiteY120" fmla="*/ 5651513 h 5651513"/>
              <a:gd name="connsiteX121" fmla="*/ 471681 w 6857998"/>
              <a:gd name="connsiteY121" fmla="*/ 5557666 h 5651513"/>
              <a:gd name="connsiteX122" fmla="*/ 417249 w 6857998"/>
              <a:gd name="connsiteY122" fmla="*/ 5651513 h 5651513"/>
              <a:gd name="connsiteX123" fmla="*/ 366454 w 6857998"/>
              <a:gd name="connsiteY123" fmla="*/ 5651513 h 5651513"/>
              <a:gd name="connsiteX124" fmla="*/ 312023 w 6857998"/>
              <a:gd name="connsiteY124" fmla="*/ 5557666 h 5651513"/>
              <a:gd name="connsiteX125" fmla="*/ 257591 w 6857998"/>
              <a:gd name="connsiteY125" fmla="*/ 5651513 h 5651513"/>
              <a:gd name="connsiteX126" fmla="*/ 206796 w 6857998"/>
              <a:gd name="connsiteY126" fmla="*/ 5651513 h 5651513"/>
              <a:gd name="connsiteX127" fmla="*/ 152365 w 6857998"/>
              <a:gd name="connsiteY127" fmla="*/ 5557666 h 5651513"/>
              <a:gd name="connsiteX128" fmla="*/ 97933 w 6857998"/>
              <a:gd name="connsiteY128" fmla="*/ 5651513 h 5651513"/>
              <a:gd name="connsiteX129" fmla="*/ 47138 w 6857998"/>
              <a:gd name="connsiteY129" fmla="*/ 5651513 h 5651513"/>
              <a:gd name="connsiteX130" fmla="*/ 0 w 6857998"/>
              <a:gd name="connsiteY130" fmla="*/ 5570240 h 5651513"/>
              <a:gd name="connsiteX131" fmla="*/ 0 w 6857998"/>
              <a:gd name="connsiteY131" fmla="*/ 0 h 5651513"/>
              <a:gd name="connsiteX132" fmla="*/ 6857998 w 6857998"/>
              <a:gd name="connsiteY132" fmla="*/ 0 h 565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6857998" h="5651513">
                <a:moveTo>
                  <a:pt x="6857998" y="0"/>
                </a:moveTo>
                <a:lnTo>
                  <a:pt x="6857998" y="5557668"/>
                </a:lnTo>
                <a:lnTo>
                  <a:pt x="6803567" y="5651513"/>
                </a:lnTo>
                <a:lnTo>
                  <a:pt x="6752772" y="5651513"/>
                </a:lnTo>
                <a:lnTo>
                  <a:pt x="6698341" y="5557666"/>
                </a:lnTo>
                <a:lnTo>
                  <a:pt x="6643910" y="5651513"/>
                </a:lnTo>
                <a:lnTo>
                  <a:pt x="6593113" y="5651513"/>
                </a:lnTo>
                <a:lnTo>
                  <a:pt x="6538683" y="5557666"/>
                </a:lnTo>
                <a:lnTo>
                  <a:pt x="6484253" y="5651513"/>
                </a:lnTo>
                <a:lnTo>
                  <a:pt x="6433456" y="5651513"/>
                </a:lnTo>
                <a:lnTo>
                  <a:pt x="6379025" y="5557666"/>
                </a:lnTo>
                <a:lnTo>
                  <a:pt x="6324594" y="5651513"/>
                </a:lnTo>
                <a:lnTo>
                  <a:pt x="6273799" y="5651513"/>
                </a:lnTo>
                <a:lnTo>
                  <a:pt x="6219368" y="5557666"/>
                </a:lnTo>
                <a:lnTo>
                  <a:pt x="6164937" y="5651513"/>
                </a:lnTo>
                <a:lnTo>
                  <a:pt x="6114141" y="5651513"/>
                </a:lnTo>
                <a:lnTo>
                  <a:pt x="6059710" y="5557666"/>
                </a:lnTo>
                <a:lnTo>
                  <a:pt x="6005279" y="5651513"/>
                </a:lnTo>
                <a:lnTo>
                  <a:pt x="5954483" y="5651513"/>
                </a:lnTo>
                <a:lnTo>
                  <a:pt x="5900052" y="5557666"/>
                </a:lnTo>
                <a:lnTo>
                  <a:pt x="5845621" y="5651513"/>
                </a:lnTo>
                <a:lnTo>
                  <a:pt x="5794825" y="5651513"/>
                </a:lnTo>
                <a:lnTo>
                  <a:pt x="5740394" y="5557666"/>
                </a:lnTo>
                <a:lnTo>
                  <a:pt x="5685962" y="5651513"/>
                </a:lnTo>
                <a:lnTo>
                  <a:pt x="5635167" y="5651513"/>
                </a:lnTo>
                <a:lnTo>
                  <a:pt x="5580737" y="5557666"/>
                </a:lnTo>
                <a:lnTo>
                  <a:pt x="5526305" y="5651513"/>
                </a:lnTo>
                <a:lnTo>
                  <a:pt x="5475510" y="5651513"/>
                </a:lnTo>
                <a:lnTo>
                  <a:pt x="5421078" y="5557666"/>
                </a:lnTo>
                <a:lnTo>
                  <a:pt x="5366647" y="5651513"/>
                </a:lnTo>
                <a:lnTo>
                  <a:pt x="5315851" y="5651513"/>
                </a:lnTo>
                <a:lnTo>
                  <a:pt x="5261420" y="5557666"/>
                </a:lnTo>
                <a:lnTo>
                  <a:pt x="5206989" y="5651513"/>
                </a:lnTo>
                <a:lnTo>
                  <a:pt x="5156193" y="5651513"/>
                </a:lnTo>
                <a:lnTo>
                  <a:pt x="5101762" y="5557666"/>
                </a:lnTo>
                <a:lnTo>
                  <a:pt x="5047331" y="5651513"/>
                </a:lnTo>
                <a:lnTo>
                  <a:pt x="4996535" y="5651513"/>
                </a:lnTo>
                <a:lnTo>
                  <a:pt x="4942105" y="5557666"/>
                </a:lnTo>
                <a:lnTo>
                  <a:pt x="4887673" y="5651513"/>
                </a:lnTo>
                <a:lnTo>
                  <a:pt x="4836877" y="5651513"/>
                </a:lnTo>
                <a:lnTo>
                  <a:pt x="4782446" y="5557666"/>
                </a:lnTo>
                <a:lnTo>
                  <a:pt x="4728014" y="5651513"/>
                </a:lnTo>
                <a:lnTo>
                  <a:pt x="4677218" y="5651513"/>
                </a:lnTo>
                <a:lnTo>
                  <a:pt x="4622788" y="5557666"/>
                </a:lnTo>
                <a:lnTo>
                  <a:pt x="4568356" y="5651513"/>
                </a:lnTo>
                <a:lnTo>
                  <a:pt x="4517560" y="5651513"/>
                </a:lnTo>
                <a:lnTo>
                  <a:pt x="4463131" y="5557666"/>
                </a:lnTo>
                <a:lnTo>
                  <a:pt x="4408699" y="5651513"/>
                </a:lnTo>
                <a:lnTo>
                  <a:pt x="4357903" y="5651513"/>
                </a:lnTo>
                <a:lnTo>
                  <a:pt x="4303473" y="5557666"/>
                </a:lnTo>
                <a:lnTo>
                  <a:pt x="4249041" y="5651513"/>
                </a:lnTo>
                <a:lnTo>
                  <a:pt x="4198245" y="5651513"/>
                </a:lnTo>
                <a:lnTo>
                  <a:pt x="4143815" y="5557666"/>
                </a:lnTo>
                <a:lnTo>
                  <a:pt x="4089383" y="5651513"/>
                </a:lnTo>
                <a:lnTo>
                  <a:pt x="4038587" y="5651513"/>
                </a:lnTo>
                <a:lnTo>
                  <a:pt x="3984157" y="5557666"/>
                </a:lnTo>
                <a:lnTo>
                  <a:pt x="3929725" y="5651513"/>
                </a:lnTo>
                <a:lnTo>
                  <a:pt x="3878929" y="5651513"/>
                </a:lnTo>
                <a:lnTo>
                  <a:pt x="3824499" y="5557666"/>
                </a:lnTo>
                <a:lnTo>
                  <a:pt x="3770067" y="5651513"/>
                </a:lnTo>
                <a:lnTo>
                  <a:pt x="3719271" y="5651513"/>
                </a:lnTo>
                <a:lnTo>
                  <a:pt x="3664841" y="5557666"/>
                </a:lnTo>
                <a:lnTo>
                  <a:pt x="3610409" y="5651513"/>
                </a:lnTo>
                <a:lnTo>
                  <a:pt x="3559613" y="5651513"/>
                </a:lnTo>
                <a:lnTo>
                  <a:pt x="3505183" y="5557666"/>
                </a:lnTo>
                <a:lnTo>
                  <a:pt x="3450751" y="5651513"/>
                </a:lnTo>
                <a:lnTo>
                  <a:pt x="3399956" y="5651513"/>
                </a:lnTo>
                <a:lnTo>
                  <a:pt x="3345525" y="5557666"/>
                </a:lnTo>
                <a:lnTo>
                  <a:pt x="3291093" y="5651513"/>
                </a:lnTo>
                <a:lnTo>
                  <a:pt x="3240297" y="5651513"/>
                </a:lnTo>
                <a:lnTo>
                  <a:pt x="3185867" y="5557666"/>
                </a:lnTo>
                <a:lnTo>
                  <a:pt x="3131435" y="5651513"/>
                </a:lnTo>
                <a:lnTo>
                  <a:pt x="3080639" y="5651513"/>
                </a:lnTo>
                <a:lnTo>
                  <a:pt x="3026209" y="5557666"/>
                </a:lnTo>
                <a:lnTo>
                  <a:pt x="2971777" y="5651513"/>
                </a:lnTo>
                <a:lnTo>
                  <a:pt x="2920982" y="5651513"/>
                </a:lnTo>
                <a:lnTo>
                  <a:pt x="2866551" y="5557666"/>
                </a:lnTo>
                <a:lnTo>
                  <a:pt x="2812119" y="5651513"/>
                </a:lnTo>
                <a:lnTo>
                  <a:pt x="2761323" y="5651513"/>
                </a:lnTo>
                <a:lnTo>
                  <a:pt x="2706893" y="5557666"/>
                </a:lnTo>
                <a:lnTo>
                  <a:pt x="2652461" y="5651513"/>
                </a:lnTo>
                <a:lnTo>
                  <a:pt x="2601666" y="5651513"/>
                </a:lnTo>
                <a:lnTo>
                  <a:pt x="2547235" y="5557666"/>
                </a:lnTo>
                <a:lnTo>
                  <a:pt x="2492803" y="5651513"/>
                </a:lnTo>
                <a:lnTo>
                  <a:pt x="2442008" y="5651513"/>
                </a:lnTo>
                <a:lnTo>
                  <a:pt x="2387577" y="5557666"/>
                </a:lnTo>
                <a:lnTo>
                  <a:pt x="2333145" y="5651513"/>
                </a:lnTo>
                <a:lnTo>
                  <a:pt x="2282349" y="5651513"/>
                </a:lnTo>
                <a:lnTo>
                  <a:pt x="2227919" y="5557666"/>
                </a:lnTo>
                <a:lnTo>
                  <a:pt x="2173487" y="5651513"/>
                </a:lnTo>
                <a:lnTo>
                  <a:pt x="2122691" y="5651513"/>
                </a:lnTo>
                <a:lnTo>
                  <a:pt x="2068261" y="5557666"/>
                </a:lnTo>
                <a:lnTo>
                  <a:pt x="2013829" y="5651513"/>
                </a:lnTo>
                <a:lnTo>
                  <a:pt x="1963034" y="5651513"/>
                </a:lnTo>
                <a:lnTo>
                  <a:pt x="1908603" y="5557666"/>
                </a:lnTo>
                <a:lnTo>
                  <a:pt x="1854171" y="5651513"/>
                </a:lnTo>
                <a:lnTo>
                  <a:pt x="1803375" y="5651513"/>
                </a:lnTo>
                <a:lnTo>
                  <a:pt x="1748945" y="5557666"/>
                </a:lnTo>
                <a:lnTo>
                  <a:pt x="1694513" y="5651513"/>
                </a:lnTo>
                <a:lnTo>
                  <a:pt x="1643717" y="5651513"/>
                </a:lnTo>
                <a:lnTo>
                  <a:pt x="1589287" y="5557666"/>
                </a:lnTo>
                <a:lnTo>
                  <a:pt x="1534855" y="5651513"/>
                </a:lnTo>
                <a:lnTo>
                  <a:pt x="1484060" y="5651513"/>
                </a:lnTo>
                <a:lnTo>
                  <a:pt x="1429629" y="5557666"/>
                </a:lnTo>
                <a:lnTo>
                  <a:pt x="1375197" y="5651513"/>
                </a:lnTo>
                <a:lnTo>
                  <a:pt x="1324402" y="5651513"/>
                </a:lnTo>
                <a:lnTo>
                  <a:pt x="1269971" y="5557666"/>
                </a:lnTo>
                <a:lnTo>
                  <a:pt x="1215539" y="5651513"/>
                </a:lnTo>
                <a:lnTo>
                  <a:pt x="1164744" y="5651513"/>
                </a:lnTo>
                <a:lnTo>
                  <a:pt x="1110313" y="5557666"/>
                </a:lnTo>
                <a:lnTo>
                  <a:pt x="1055881" y="5651513"/>
                </a:lnTo>
                <a:lnTo>
                  <a:pt x="1005086" y="5651513"/>
                </a:lnTo>
                <a:lnTo>
                  <a:pt x="950655" y="5557666"/>
                </a:lnTo>
                <a:lnTo>
                  <a:pt x="896223" y="5651513"/>
                </a:lnTo>
                <a:lnTo>
                  <a:pt x="845428" y="5651513"/>
                </a:lnTo>
                <a:lnTo>
                  <a:pt x="790997" y="5557666"/>
                </a:lnTo>
                <a:lnTo>
                  <a:pt x="736565" y="5651513"/>
                </a:lnTo>
                <a:lnTo>
                  <a:pt x="685769" y="5651513"/>
                </a:lnTo>
                <a:lnTo>
                  <a:pt x="631339" y="5557666"/>
                </a:lnTo>
                <a:lnTo>
                  <a:pt x="576907" y="5651513"/>
                </a:lnTo>
                <a:lnTo>
                  <a:pt x="526112" y="5651513"/>
                </a:lnTo>
                <a:lnTo>
                  <a:pt x="471681" y="5557666"/>
                </a:lnTo>
                <a:lnTo>
                  <a:pt x="417249" y="5651513"/>
                </a:lnTo>
                <a:lnTo>
                  <a:pt x="366454" y="5651513"/>
                </a:lnTo>
                <a:lnTo>
                  <a:pt x="312023" y="5557666"/>
                </a:lnTo>
                <a:lnTo>
                  <a:pt x="257591" y="5651513"/>
                </a:lnTo>
                <a:lnTo>
                  <a:pt x="206796" y="5651513"/>
                </a:lnTo>
                <a:lnTo>
                  <a:pt x="152365" y="5557666"/>
                </a:lnTo>
                <a:lnTo>
                  <a:pt x="97933" y="5651513"/>
                </a:lnTo>
                <a:lnTo>
                  <a:pt x="47138" y="5651513"/>
                </a:lnTo>
                <a:lnTo>
                  <a:pt x="0" y="5570240"/>
                </a:lnTo>
                <a:lnTo>
                  <a:pt x="0" y="0"/>
                </a:lnTo>
                <a:lnTo>
                  <a:pt x="6857998" y="0"/>
                </a:lnTo>
                <a:close/>
              </a:path>
            </a:pathLst>
          </a:custGeom>
        </p:spPr>
      </p:pic>
      <p:grpSp>
        <p:nvGrpSpPr>
          <p:cNvPr id="7" name="组合 6"/>
          <p:cNvGrpSpPr/>
          <p:nvPr/>
        </p:nvGrpSpPr>
        <p:grpSpPr>
          <a:xfrm>
            <a:off x="1200557" y="1870643"/>
            <a:ext cx="2940228" cy="1626155"/>
            <a:chOff x="1200557" y="1866935"/>
            <a:chExt cx="2940228" cy="1626155"/>
          </a:xfrm>
        </p:grpSpPr>
        <p:sp>
          <p:nvSpPr>
            <p:cNvPr id="5" name="文本框 4"/>
            <p:cNvSpPr txBox="1"/>
            <p:nvPr/>
          </p:nvSpPr>
          <p:spPr>
            <a:xfrm>
              <a:off x="1644492" y="1866935"/>
              <a:ext cx="309880" cy="1322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8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00557" y="2723649"/>
              <a:ext cx="294022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CONTENTS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33705" y="4371340"/>
            <a:ext cx="47866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Click here to add your text </a:t>
            </a:r>
            <a:endParaRPr lang="zh-CN" alt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379007" y="1378200"/>
            <a:ext cx="3073092" cy="491490"/>
            <a:chOff x="1236160" y="1967356"/>
            <a:chExt cx="3073093" cy="491490"/>
          </a:xfrm>
        </p:grpSpPr>
        <p:sp>
          <p:nvSpPr>
            <p:cNvPr id="16" name="矩形 15"/>
            <p:cNvSpPr/>
            <p:nvPr/>
          </p:nvSpPr>
          <p:spPr>
            <a:xfrm>
              <a:off x="1983732" y="1967356"/>
              <a:ext cx="2325521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 smtClean="0">
                  <a:solidFill>
                    <a:srgbClr val="58595B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sz="2000" dirty="0">
                <a:solidFill>
                  <a:srgbClr val="5859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椭圆形标注 16"/>
            <p:cNvSpPr/>
            <p:nvPr/>
          </p:nvSpPr>
          <p:spPr>
            <a:xfrm flipH="1">
              <a:off x="1236160" y="2027701"/>
              <a:ext cx="546663" cy="366264"/>
            </a:xfrm>
            <a:prstGeom prst="wedgeEllipseCallout">
              <a:avLst/>
            </a:prstGeom>
            <a:solidFill>
              <a:srgbClr val="3CB3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65894" y="2148319"/>
              <a:ext cx="115146" cy="139745"/>
            </a:xfrm>
            <a:custGeom>
              <a:avLst/>
              <a:gdLst/>
              <a:ahLst/>
              <a:cxnLst/>
              <a:rect l="l" t="t" r="r" b="b"/>
              <a:pathLst>
                <a:path w="134280" h="162967">
                  <a:moveTo>
                    <a:pt x="41188" y="21990"/>
                  </a:moveTo>
                  <a:cubicBezTo>
                    <a:pt x="37170" y="21990"/>
                    <a:pt x="35161" y="23590"/>
                    <a:pt x="35161" y="26789"/>
                  </a:cubicBezTo>
                  <a:lnTo>
                    <a:pt x="35161" y="135843"/>
                  </a:lnTo>
                  <a:cubicBezTo>
                    <a:pt x="35161" y="139043"/>
                    <a:pt x="37170" y="140643"/>
                    <a:pt x="41188" y="140643"/>
                  </a:cubicBezTo>
                  <a:cubicBezTo>
                    <a:pt x="44983" y="140643"/>
                    <a:pt x="46881" y="139043"/>
                    <a:pt x="46881" y="135843"/>
                  </a:cubicBezTo>
                  <a:lnTo>
                    <a:pt x="46881" y="26789"/>
                  </a:lnTo>
                  <a:cubicBezTo>
                    <a:pt x="46881" y="23590"/>
                    <a:pt x="44983" y="21990"/>
                    <a:pt x="41188" y="21990"/>
                  </a:cubicBezTo>
                  <a:close/>
                  <a:moveTo>
                    <a:pt x="103919" y="1451"/>
                  </a:moveTo>
                  <a:lnTo>
                    <a:pt x="134280" y="1451"/>
                  </a:lnTo>
                  <a:lnTo>
                    <a:pt x="134280" y="161516"/>
                  </a:lnTo>
                  <a:lnTo>
                    <a:pt x="99119" y="161516"/>
                  </a:lnTo>
                  <a:lnTo>
                    <a:pt x="99119" y="44202"/>
                  </a:lnTo>
                  <a:lnTo>
                    <a:pt x="85725" y="44202"/>
                  </a:lnTo>
                  <a:lnTo>
                    <a:pt x="85725" y="20873"/>
                  </a:lnTo>
                  <a:cubicBezTo>
                    <a:pt x="90828" y="20873"/>
                    <a:pt x="95136" y="18678"/>
                    <a:pt x="98649" y="14288"/>
                  </a:cubicBezTo>
                  <a:cubicBezTo>
                    <a:pt x="102163" y="9897"/>
                    <a:pt x="103919" y="5619"/>
                    <a:pt x="103919" y="1451"/>
                  </a:cubicBezTo>
                  <a:close/>
                  <a:moveTo>
                    <a:pt x="41411" y="0"/>
                  </a:moveTo>
                  <a:cubicBezTo>
                    <a:pt x="68498" y="0"/>
                    <a:pt x="82041" y="10307"/>
                    <a:pt x="82041" y="30919"/>
                  </a:cubicBezTo>
                  <a:lnTo>
                    <a:pt x="82041" y="133946"/>
                  </a:lnTo>
                  <a:cubicBezTo>
                    <a:pt x="82041" y="143173"/>
                    <a:pt x="78228" y="150317"/>
                    <a:pt x="70600" y="155377"/>
                  </a:cubicBezTo>
                  <a:cubicBezTo>
                    <a:pt x="62973" y="160437"/>
                    <a:pt x="53169" y="162967"/>
                    <a:pt x="41188" y="162967"/>
                  </a:cubicBezTo>
                  <a:cubicBezTo>
                    <a:pt x="28835" y="162967"/>
                    <a:pt x="18882" y="160474"/>
                    <a:pt x="11329" y="155489"/>
                  </a:cubicBezTo>
                  <a:cubicBezTo>
                    <a:pt x="3776" y="150503"/>
                    <a:pt x="0" y="143396"/>
                    <a:pt x="0" y="134169"/>
                  </a:cubicBezTo>
                  <a:lnTo>
                    <a:pt x="0" y="31143"/>
                  </a:lnTo>
                  <a:cubicBezTo>
                    <a:pt x="0" y="10381"/>
                    <a:pt x="13804" y="0"/>
                    <a:pt x="414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>
                <a:solidFill>
                  <a:srgbClr val="F15A5A"/>
                </a:solidFill>
                <a:latin typeface="Haettenschweiler" panose="020B070604090206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379007" y="2549978"/>
            <a:ext cx="3073092" cy="491490"/>
            <a:chOff x="1236160" y="2872960"/>
            <a:chExt cx="3073092" cy="491490"/>
          </a:xfrm>
        </p:grpSpPr>
        <p:sp>
          <p:nvSpPr>
            <p:cNvPr id="20" name="矩形 19"/>
            <p:cNvSpPr/>
            <p:nvPr/>
          </p:nvSpPr>
          <p:spPr>
            <a:xfrm>
              <a:off x="1983732" y="2872960"/>
              <a:ext cx="2325520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 smtClean="0">
                  <a:solidFill>
                    <a:srgbClr val="58595B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sz="2000" dirty="0">
                <a:solidFill>
                  <a:srgbClr val="5859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" name="椭圆形标注 20"/>
            <p:cNvSpPr/>
            <p:nvPr/>
          </p:nvSpPr>
          <p:spPr>
            <a:xfrm flipH="1">
              <a:off x="1236160" y="2938182"/>
              <a:ext cx="546663" cy="366264"/>
            </a:xfrm>
            <a:prstGeom prst="wedgeEllipseCallout">
              <a:avLst/>
            </a:prstGeom>
            <a:noFill/>
            <a:ln>
              <a:solidFill>
                <a:srgbClr val="3CB3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 flipH="1">
              <a:off x="1457809" y="3050224"/>
              <a:ext cx="141947" cy="139745"/>
            </a:xfrm>
            <a:custGeom>
              <a:avLst/>
              <a:gdLst/>
              <a:ahLst/>
              <a:cxnLst/>
              <a:rect l="l" t="t" r="r" b="b"/>
              <a:pathLst>
                <a:path w="165534" h="162967">
                  <a:moveTo>
                    <a:pt x="124345" y="21990"/>
                  </a:moveTo>
                  <a:cubicBezTo>
                    <a:pt x="128364" y="21990"/>
                    <a:pt x="130373" y="23590"/>
                    <a:pt x="130373" y="26789"/>
                  </a:cubicBezTo>
                  <a:lnTo>
                    <a:pt x="130373" y="135843"/>
                  </a:lnTo>
                  <a:cubicBezTo>
                    <a:pt x="130373" y="139043"/>
                    <a:pt x="128364" y="140643"/>
                    <a:pt x="124345" y="140643"/>
                  </a:cubicBezTo>
                  <a:cubicBezTo>
                    <a:pt x="120550" y="140643"/>
                    <a:pt x="118653" y="139043"/>
                    <a:pt x="118653" y="135843"/>
                  </a:cubicBezTo>
                  <a:lnTo>
                    <a:pt x="118653" y="26789"/>
                  </a:lnTo>
                  <a:cubicBezTo>
                    <a:pt x="118653" y="23590"/>
                    <a:pt x="120550" y="21990"/>
                    <a:pt x="124345" y="21990"/>
                  </a:cubicBezTo>
                  <a:close/>
                  <a:moveTo>
                    <a:pt x="40518" y="0"/>
                  </a:moveTo>
                  <a:cubicBezTo>
                    <a:pt x="24147" y="0"/>
                    <a:pt x="13301" y="3777"/>
                    <a:pt x="7980" y="11330"/>
                  </a:cubicBezTo>
                  <a:cubicBezTo>
                    <a:pt x="2660" y="18883"/>
                    <a:pt x="0" y="31292"/>
                    <a:pt x="0" y="48556"/>
                  </a:cubicBezTo>
                  <a:cubicBezTo>
                    <a:pt x="0" y="55327"/>
                    <a:pt x="1153" y="60908"/>
                    <a:pt x="3460" y="65299"/>
                  </a:cubicBezTo>
                  <a:lnTo>
                    <a:pt x="43021" y="140978"/>
                  </a:lnTo>
                  <a:lnTo>
                    <a:pt x="0" y="140978"/>
                  </a:lnTo>
                  <a:lnTo>
                    <a:pt x="0" y="161516"/>
                  </a:lnTo>
                  <a:lnTo>
                    <a:pt x="80255" y="161516"/>
                  </a:lnTo>
                  <a:lnTo>
                    <a:pt x="80255" y="140308"/>
                  </a:lnTo>
                  <a:lnTo>
                    <a:pt x="40741" y="67754"/>
                  </a:lnTo>
                  <a:cubicBezTo>
                    <a:pt x="36425" y="59867"/>
                    <a:pt x="34267" y="49076"/>
                    <a:pt x="34267" y="35384"/>
                  </a:cubicBezTo>
                  <a:cubicBezTo>
                    <a:pt x="34267" y="28241"/>
                    <a:pt x="36648" y="24669"/>
                    <a:pt x="41411" y="24669"/>
                  </a:cubicBezTo>
                  <a:cubicBezTo>
                    <a:pt x="46322" y="24669"/>
                    <a:pt x="48778" y="26901"/>
                    <a:pt x="48778" y="31366"/>
                  </a:cubicBezTo>
                  <a:lnTo>
                    <a:pt x="48778" y="58825"/>
                  </a:lnTo>
                  <a:lnTo>
                    <a:pt x="80255" y="58825"/>
                  </a:lnTo>
                  <a:lnTo>
                    <a:pt x="80255" y="30919"/>
                  </a:lnTo>
                  <a:cubicBezTo>
                    <a:pt x="80255" y="10307"/>
                    <a:pt x="67009" y="0"/>
                    <a:pt x="40518" y="0"/>
                  </a:cubicBezTo>
                  <a:close/>
                  <a:moveTo>
                    <a:pt x="124122" y="0"/>
                  </a:moveTo>
                  <a:cubicBezTo>
                    <a:pt x="97035" y="0"/>
                    <a:pt x="83492" y="10307"/>
                    <a:pt x="83492" y="30919"/>
                  </a:cubicBezTo>
                  <a:lnTo>
                    <a:pt x="83492" y="133946"/>
                  </a:lnTo>
                  <a:cubicBezTo>
                    <a:pt x="83492" y="143173"/>
                    <a:pt x="87306" y="150317"/>
                    <a:pt x="94933" y="155377"/>
                  </a:cubicBezTo>
                  <a:cubicBezTo>
                    <a:pt x="102561" y="160437"/>
                    <a:pt x="112365" y="162967"/>
                    <a:pt x="124345" y="162967"/>
                  </a:cubicBezTo>
                  <a:cubicBezTo>
                    <a:pt x="136698" y="162967"/>
                    <a:pt x="146651" y="160474"/>
                    <a:pt x="154204" y="155489"/>
                  </a:cubicBezTo>
                  <a:cubicBezTo>
                    <a:pt x="161757" y="150503"/>
                    <a:pt x="165534" y="143396"/>
                    <a:pt x="165534" y="134169"/>
                  </a:cubicBezTo>
                  <a:lnTo>
                    <a:pt x="165534" y="31143"/>
                  </a:lnTo>
                  <a:cubicBezTo>
                    <a:pt x="165534" y="10381"/>
                    <a:pt x="151730" y="0"/>
                    <a:pt x="124122" y="0"/>
                  </a:cubicBezTo>
                  <a:close/>
                </a:path>
              </a:pathLst>
            </a:custGeom>
            <a:solidFill>
              <a:srgbClr val="3CB3FB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solidFill>
                  <a:srgbClr val="F15A5A"/>
                </a:solidFill>
                <a:latin typeface="Haettenschweiler" panose="020B070604090206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379007" y="4893535"/>
            <a:ext cx="3073092" cy="491490"/>
            <a:chOff x="1236160" y="4696054"/>
            <a:chExt cx="3073092" cy="491490"/>
          </a:xfrm>
        </p:grpSpPr>
        <p:sp>
          <p:nvSpPr>
            <p:cNvPr id="24" name="矩形 23"/>
            <p:cNvSpPr/>
            <p:nvPr/>
          </p:nvSpPr>
          <p:spPr>
            <a:xfrm>
              <a:off x="1983732" y="4696054"/>
              <a:ext cx="2325520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 smtClean="0">
                  <a:solidFill>
                    <a:srgbClr val="58595B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sz="2000" dirty="0">
                <a:solidFill>
                  <a:srgbClr val="5859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椭圆形标注 24"/>
            <p:cNvSpPr/>
            <p:nvPr/>
          </p:nvSpPr>
          <p:spPr>
            <a:xfrm flipH="1">
              <a:off x="1236160" y="4759144"/>
              <a:ext cx="546663" cy="366264"/>
            </a:xfrm>
            <a:prstGeom prst="wedgeEllipseCallout">
              <a:avLst/>
            </a:prstGeom>
            <a:noFill/>
            <a:ln>
              <a:solidFill>
                <a:srgbClr val="3CB3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 flipH="1">
              <a:off x="1439869" y="4872404"/>
              <a:ext cx="156496" cy="139744"/>
            </a:xfrm>
            <a:custGeom>
              <a:avLst/>
              <a:gdLst/>
              <a:ahLst/>
              <a:cxnLst/>
              <a:rect l="l" t="t" r="r" b="b"/>
              <a:pathLst>
                <a:path w="182501" h="162966">
                  <a:moveTo>
                    <a:pt x="51681" y="53813"/>
                  </a:moveTo>
                  <a:lnTo>
                    <a:pt x="67646" y="116978"/>
                  </a:lnTo>
                  <a:lnTo>
                    <a:pt x="51681" y="116978"/>
                  </a:lnTo>
                  <a:close/>
                  <a:moveTo>
                    <a:pt x="141312" y="21989"/>
                  </a:moveTo>
                  <a:cubicBezTo>
                    <a:pt x="145331" y="21989"/>
                    <a:pt x="147340" y="23589"/>
                    <a:pt x="147340" y="26789"/>
                  </a:cubicBezTo>
                  <a:lnTo>
                    <a:pt x="147340" y="135842"/>
                  </a:lnTo>
                  <a:cubicBezTo>
                    <a:pt x="147340" y="139042"/>
                    <a:pt x="145331" y="140642"/>
                    <a:pt x="141312" y="140642"/>
                  </a:cubicBezTo>
                  <a:cubicBezTo>
                    <a:pt x="137517" y="140642"/>
                    <a:pt x="135620" y="139042"/>
                    <a:pt x="135620" y="135842"/>
                  </a:cubicBezTo>
                  <a:lnTo>
                    <a:pt x="135620" y="26789"/>
                  </a:lnTo>
                  <a:cubicBezTo>
                    <a:pt x="135620" y="23589"/>
                    <a:pt x="137517" y="21989"/>
                    <a:pt x="141312" y="21989"/>
                  </a:cubicBezTo>
                  <a:close/>
                  <a:moveTo>
                    <a:pt x="64740" y="1451"/>
                  </a:moveTo>
                  <a:lnTo>
                    <a:pt x="17413" y="1451"/>
                  </a:lnTo>
                  <a:lnTo>
                    <a:pt x="17413" y="116978"/>
                  </a:lnTo>
                  <a:lnTo>
                    <a:pt x="0" y="116978"/>
                  </a:lnTo>
                  <a:lnTo>
                    <a:pt x="0" y="140977"/>
                  </a:lnTo>
                  <a:lnTo>
                    <a:pt x="17413" y="140977"/>
                  </a:lnTo>
                  <a:lnTo>
                    <a:pt x="17413" y="161515"/>
                  </a:lnTo>
                  <a:lnTo>
                    <a:pt x="51681" y="161515"/>
                  </a:lnTo>
                  <a:lnTo>
                    <a:pt x="51681" y="140977"/>
                  </a:lnTo>
                  <a:lnTo>
                    <a:pt x="99231" y="140977"/>
                  </a:lnTo>
                  <a:lnTo>
                    <a:pt x="99231" y="118318"/>
                  </a:lnTo>
                  <a:close/>
                  <a:moveTo>
                    <a:pt x="141089" y="0"/>
                  </a:moveTo>
                  <a:cubicBezTo>
                    <a:pt x="114002" y="0"/>
                    <a:pt x="100459" y="10306"/>
                    <a:pt x="100459" y="30919"/>
                  </a:cubicBezTo>
                  <a:lnTo>
                    <a:pt x="100459" y="133945"/>
                  </a:lnTo>
                  <a:cubicBezTo>
                    <a:pt x="100459" y="143172"/>
                    <a:pt x="104273" y="150316"/>
                    <a:pt x="111900" y="155376"/>
                  </a:cubicBezTo>
                  <a:cubicBezTo>
                    <a:pt x="119528" y="160436"/>
                    <a:pt x="129332" y="162966"/>
                    <a:pt x="141312" y="162966"/>
                  </a:cubicBezTo>
                  <a:cubicBezTo>
                    <a:pt x="153665" y="162966"/>
                    <a:pt x="163618" y="160473"/>
                    <a:pt x="171171" y="155488"/>
                  </a:cubicBezTo>
                  <a:cubicBezTo>
                    <a:pt x="178724" y="150502"/>
                    <a:pt x="182501" y="143395"/>
                    <a:pt x="182501" y="134168"/>
                  </a:cubicBezTo>
                  <a:lnTo>
                    <a:pt x="182501" y="31142"/>
                  </a:lnTo>
                  <a:cubicBezTo>
                    <a:pt x="182501" y="10380"/>
                    <a:pt x="168697" y="0"/>
                    <a:pt x="141089" y="0"/>
                  </a:cubicBezTo>
                  <a:close/>
                </a:path>
              </a:pathLst>
            </a:custGeom>
            <a:solidFill>
              <a:srgbClr val="3CB3FB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>
                <a:solidFill>
                  <a:srgbClr val="F15A5A"/>
                </a:solidFill>
                <a:latin typeface="Haettenschweiler" panose="020B0706040902060204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379007" y="3717301"/>
            <a:ext cx="3073092" cy="491490"/>
            <a:chOff x="1236160" y="3773265"/>
            <a:chExt cx="3073092" cy="491490"/>
          </a:xfrm>
        </p:grpSpPr>
        <p:sp>
          <p:nvSpPr>
            <p:cNvPr id="28" name="椭圆形标注 27"/>
            <p:cNvSpPr/>
            <p:nvPr/>
          </p:nvSpPr>
          <p:spPr>
            <a:xfrm flipH="1">
              <a:off x="1236160" y="3848663"/>
              <a:ext cx="546663" cy="366264"/>
            </a:xfrm>
            <a:prstGeom prst="wedgeEllipseCallout">
              <a:avLst/>
            </a:prstGeom>
            <a:solidFill>
              <a:srgbClr val="3CB3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457049" y="3961923"/>
              <a:ext cx="141659" cy="139744"/>
            </a:xfrm>
            <a:custGeom>
              <a:avLst/>
              <a:gdLst/>
              <a:ahLst/>
              <a:cxnLst/>
              <a:rect l="l" t="t" r="r" b="b"/>
              <a:pathLst>
                <a:path w="165199" h="162966">
                  <a:moveTo>
                    <a:pt x="41188" y="21989"/>
                  </a:moveTo>
                  <a:cubicBezTo>
                    <a:pt x="37170" y="21989"/>
                    <a:pt x="35161" y="23589"/>
                    <a:pt x="35161" y="26789"/>
                  </a:cubicBezTo>
                  <a:lnTo>
                    <a:pt x="35161" y="135842"/>
                  </a:lnTo>
                  <a:cubicBezTo>
                    <a:pt x="35161" y="139042"/>
                    <a:pt x="37170" y="140642"/>
                    <a:pt x="41188" y="140642"/>
                  </a:cubicBezTo>
                  <a:cubicBezTo>
                    <a:pt x="44983" y="140642"/>
                    <a:pt x="46881" y="139042"/>
                    <a:pt x="46881" y="135842"/>
                  </a:cubicBezTo>
                  <a:lnTo>
                    <a:pt x="46881" y="26789"/>
                  </a:lnTo>
                  <a:cubicBezTo>
                    <a:pt x="46881" y="23589"/>
                    <a:pt x="44983" y="21989"/>
                    <a:pt x="41188" y="21989"/>
                  </a:cubicBezTo>
                  <a:close/>
                  <a:moveTo>
                    <a:pt x="125518" y="0"/>
                  </a:moveTo>
                  <a:cubicBezTo>
                    <a:pt x="135995" y="0"/>
                    <a:pt x="145135" y="2269"/>
                    <a:pt x="152937" y="6808"/>
                  </a:cubicBezTo>
                  <a:cubicBezTo>
                    <a:pt x="160740" y="11348"/>
                    <a:pt x="164641" y="18529"/>
                    <a:pt x="164641" y="28351"/>
                  </a:cubicBezTo>
                  <a:lnTo>
                    <a:pt x="164641" y="50341"/>
                  </a:lnTo>
                  <a:cubicBezTo>
                    <a:pt x="164641" y="63140"/>
                    <a:pt x="158576" y="71735"/>
                    <a:pt x="146447" y="76125"/>
                  </a:cubicBezTo>
                  <a:cubicBezTo>
                    <a:pt x="158948" y="79771"/>
                    <a:pt x="165199" y="89668"/>
                    <a:pt x="165199" y="105816"/>
                  </a:cubicBezTo>
                  <a:lnTo>
                    <a:pt x="165199" y="129592"/>
                  </a:lnTo>
                  <a:cubicBezTo>
                    <a:pt x="165199" y="151841"/>
                    <a:pt x="151991" y="162966"/>
                    <a:pt x="125574" y="162966"/>
                  </a:cubicBezTo>
                  <a:cubicBezTo>
                    <a:pt x="98785" y="162966"/>
                    <a:pt x="85390" y="152846"/>
                    <a:pt x="85390" y="132605"/>
                  </a:cubicBezTo>
                  <a:lnTo>
                    <a:pt x="85390" y="94431"/>
                  </a:lnTo>
                  <a:lnTo>
                    <a:pt x="117649" y="94431"/>
                  </a:lnTo>
                  <a:lnTo>
                    <a:pt x="117649" y="132382"/>
                  </a:lnTo>
                  <a:cubicBezTo>
                    <a:pt x="117649" y="136326"/>
                    <a:pt x="119769" y="138298"/>
                    <a:pt x="124011" y="138298"/>
                  </a:cubicBezTo>
                  <a:cubicBezTo>
                    <a:pt x="128253" y="138298"/>
                    <a:pt x="130373" y="136326"/>
                    <a:pt x="130373" y="132382"/>
                  </a:cubicBezTo>
                  <a:lnTo>
                    <a:pt x="130373" y="95324"/>
                  </a:lnTo>
                  <a:cubicBezTo>
                    <a:pt x="130373" y="91082"/>
                    <a:pt x="129313" y="88199"/>
                    <a:pt x="127192" y="86673"/>
                  </a:cubicBezTo>
                  <a:cubicBezTo>
                    <a:pt x="125071" y="85148"/>
                    <a:pt x="121109" y="84385"/>
                    <a:pt x="115304" y="84385"/>
                  </a:cubicBezTo>
                  <a:lnTo>
                    <a:pt x="115304" y="66302"/>
                  </a:lnTo>
                  <a:cubicBezTo>
                    <a:pt x="125350" y="66302"/>
                    <a:pt x="130373" y="63177"/>
                    <a:pt x="130373" y="56926"/>
                  </a:cubicBezTo>
                  <a:lnTo>
                    <a:pt x="130373" y="28575"/>
                  </a:lnTo>
                  <a:cubicBezTo>
                    <a:pt x="130373" y="25375"/>
                    <a:pt x="128253" y="23775"/>
                    <a:pt x="124011" y="23775"/>
                  </a:cubicBezTo>
                  <a:cubicBezTo>
                    <a:pt x="119620" y="23775"/>
                    <a:pt x="117425" y="25375"/>
                    <a:pt x="117425" y="28575"/>
                  </a:cubicBezTo>
                  <a:lnTo>
                    <a:pt x="117425" y="58042"/>
                  </a:lnTo>
                  <a:lnTo>
                    <a:pt x="86283" y="58042"/>
                  </a:lnTo>
                  <a:lnTo>
                    <a:pt x="86283" y="28351"/>
                  </a:lnTo>
                  <a:cubicBezTo>
                    <a:pt x="86283" y="9450"/>
                    <a:pt x="99361" y="0"/>
                    <a:pt x="125518" y="0"/>
                  </a:cubicBezTo>
                  <a:close/>
                  <a:moveTo>
                    <a:pt x="41411" y="0"/>
                  </a:moveTo>
                  <a:cubicBezTo>
                    <a:pt x="68498" y="0"/>
                    <a:pt x="82041" y="10306"/>
                    <a:pt x="82041" y="30919"/>
                  </a:cubicBezTo>
                  <a:lnTo>
                    <a:pt x="82041" y="133945"/>
                  </a:lnTo>
                  <a:cubicBezTo>
                    <a:pt x="82041" y="143172"/>
                    <a:pt x="78228" y="150316"/>
                    <a:pt x="70600" y="155376"/>
                  </a:cubicBezTo>
                  <a:cubicBezTo>
                    <a:pt x="62973" y="160436"/>
                    <a:pt x="53169" y="162966"/>
                    <a:pt x="41188" y="162966"/>
                  </a:cubicBezTo>
                  <a:cubicBezTo>
                    <a:pt x="28835" y="162966"/>
                    <a:pt x="18882" y="160473"/>
                    <a:pt x="11329" y="155488"/>
                  </a:cubicBezTo>
                  <a:cubicBezTo>
                    <a:pt x="3776" y="150502"/>
                    <a:pt x="0" y="143395"/>
                    <a:pt x="0" y="134168"/>
                  </a:cubicBezTo>
                  <a:lnTo>
                    <a:pt x="0" y="31142"/>
                  </a:lnTo>
                  <a:cubicBezTo>
                    <a:pt x="0" y="10380"/>
                    <a:pt x="13804" y="0"/>
                    <a:pt x="414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>
                <a:solidFill>
                  <a:srgbClr val="F17475"/>
                </a:solidFill>
                <a:latin typeface="Haettenschweiler" panose="020B0706040902060204" pitchFamily="34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983732" y="3773265"/>
              <a:ext cx="2325520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dirty="0" smtClean="0">
                  <a:solidFill>
                    <a:srgbClr val="58595B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sz="2000" dirty="0">
                <a:solidFill>
                  <a:srgbClr val="58595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119" name="图片 11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02"/>
          <a:stretch>
            <a:fillRect/>
          </a:stretch>
        </p:blipFill>
        <p:spPr>
          <a:xfrm rot="16200000">
            <a:off x="-626516" y="620289"/>
            <a:ext cx="6899842" cy="5659264"/>
          </a:xfrm>
          <a:custGeom>
            <a:avLst/>
            <a:gdLst>
              <a:gd name="connsiteX0" fmla="*/ 6899842 w 6899842"/>
              <a:gd name="connsiteY0" fmla="*/ 0 h 5659264"/>
              <a:gd name="connsiteX1" fmla="*/ 6899842 w 6899842"/>
              <a:gd name="connsiteY1" fmla="*/ 5659264 h 5659264"/>
              <a:gd name="connsiteX2" fmla="*/ 6845409 w 6899842"/>
              <a:gd name="connsiteY2" fmla="*/ 5659264 h 5659264"/>
              <a:gd name="connsiteX3" fmla="*/ 6899840 w 6899842"/>
              <a:gd name="connsiteY3" fmla="*/ 5565419 h 5659264"/>
              <a:gd name="connsiteX4" fmla="*/ 6899840 w 6899842"/>
              <a:gd name="connsiteY4" fmla="*/ 7751 h 5659264"/>
              <a:gd name="connsiteX5" fmla="*/ 41842 w 6899842"/>
              <a:gd name="connsiteY5" fmla="*/ 7751 h 5659264"/>
              <a:gd name="connsiteX6" fmla="*/ 41842 w 6899842"/>
              <a:gd name="connsiteY6" fmla="*/ 5577991 h 5659264"/>
              <a:gd name="connsiteX7" fmla="*/ 88980 w 6899842"/>
              <a:gd name="connsiteY7" fmla="*/ 5659264 h 5659264"/>
              <a:gd name="connsiteX8" fmla="*/ 0 w 6899842"/>
              <a:gd name="connsiteY8" fmla="*/ 5659264 h 5659264"/>
              <a:gd name="connsiteX9" fmla="*/ 0 w 6899842"/>
              <a:gd name="connsiteY9" fmla="*/ 0 h 5659264"/>
              <a:gd name="connsiteX10" fmla="*/ 6899842 w 6899842"/>
              <a:gd name="connsiteY10" fmla="*/ 0 h 5659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99842" h="5659264">
                <a:moveTo>
                  <a:pt x="6899842" y="0"/>
                </a:moveTo>
                <a:lnTo>
                  <a:pt x="6899842" y="5659264"/>
                </a:lnTo>
                <a:lnTo>
                  <a:pt x="6845409" y="5659264"/>
                </a:lnTo>
                <a:lnTo>
                  <a:pt x="6899840" y="5565419"/>
                </a:lnTo>
                <a:lnTo>
                  <a:pt x="6899840" y="7751"/>
                </a:lnTo>
                <a:lnTo>
                  <a:pt x="41842" y="7751"/>
                </a:lnTo>
                <a:lnTo>
                  <a:pt x="41842" y="5577991"/>
                </a:lnTo>
                <a:lnTo>
                  <a:pt x="88980" y="5659264"/>
                </a:lnTo>
                <a:lnTo>
                  <a:pt x="0" y="5659264"/>
                </a:lnTo>
                <a:lnTo>
                  <a:pt x="0" y="0"/>
                </a:lnTo>
                <a:lnTo>
                  <a:pt x="6899842" y="0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394744" y="2436034"/>
            <a:ext cx="3165475" cy="3167062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 bwMode="auto">
          <a:xfrm>
            <a:off x="5126582" y="3258359"/>
            <a:ext cx="1582737" cy="1582737"/>
            <a:chOff x="4421114" y="2164432"/>
            <a:chExt cx="1582279" cy="1582279"/>
          </a:xfrm>
          <a:solidFill>
            <a:srgbClr val="D22D19"/>
          </a:solidFill>
        </p:grpSpPr>
        <p:sp>
          <p:nvSpPr>
            <p:cNvPr id="4" name="椭圆 3"/>
            <p:cNvSpPr/>
            <p:nvPr/>
          </p:nvSpPr>
          <p:spPr>
            <a:xfrm rot="19842823">
              <a:off x="4421114" y="2164432"/>
              <a:ext cx="1582279" cy="1582279"/>
            </a:xfrm>
            <a:prstGeom prst="ellipse">
              <a:avLst/>
            </a:prstGeom>
            <a:solidFill>
              <a:srgbClr val="059CF9"/>
            </a:soli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TextBox 9"/>
            <p:cNvSpPr txBox="1">
              <a:spLocks noChangeArrowheads="1"/>
            </p:cNvSpPr>
            <p:nvPr/>
          </p:nvSpPr>
          <p:spPr bwMode="auto">
            <a:xfrm>
              <a:off x="4739632" y="2356306"/>
              <a:ext cx="945241" cy="11985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dist"/>
              <a:endPara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dist"/>
              <a:r>
                <a:rPr lang="zh-CN" altLang="en-US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TITLE</a:t>
              </a:r>
              <a:endPara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dist"/>
              <a:endPara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 bwMode="auto">
          <a:xfrm>
            <a:off x="4740819" y="2261409"/>
            <a:ext cx="790575" cy="792162"/>
            <a:chOff x="4035535" y="1167232"/>
            <a:chExt cx="791140" cy="791140"/>
          </a:xfrm>
        </p:grpSpPr>
        <p:sp>
          <p:nvSpPr>
            <p:cNvPr id="7" name="椭圆 6"/>
            <p:cNvSpPr/>
            <p:nvPr/>
          </p:nvSpPr>
          <p:spPr>
            <a:xfrm rot="19842823">
              <a:off x="4035535" y="1167232"/>
              <a:ext cx="791140" cy="791140"/>
            </a:xfrm>
            <a:prstGeom prst="ellipse">
              <a:avLst/>
            </a:prstGeom>
            <a:solidFill>
              <a:srgbClr val="0DC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8" name="Picture 2" descr="E:\PPT\PPT_图标\023.png"/>
            <p:cNvPicPr>
              <a:picLocks noChangeAspect="1" noChangeArrowheads="1"/>
            </p:cNvPicPr>
            <p:nvPr/>
          </p:nvPicPr>
          <p:blipFill>
            <a:blip r:embed="rId1">
              <a:biLevel thresh="50000"/>
              <a:grayscl/>
            </a:blip>
            <a:srcRect/>
            <a:stretch>
              <a:fillRect/>
            </a:stretch>
          </p:blipFill>
          <p:spPr bwMode="auto">
            <a:xfrm>
              <a:off x="4231024" y="1342138"/>
              <a:ext cx="462285" cy="4604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组合 8"/>
          <p:cNvGrpSpPr/>
          <p:nvPr/>
        </p:nvGrpSpPr>
        <p:grpSpPr bwMode="auto">
          <a:xfrm>
            <a:off x="6337844" y="2282046"/>
            <a:ext cx="790575" cy="790575"/>
            <a:chOff x="5632283" y="1187123"/>
            <a:chExt cx="791140" cy="791140"/>
          </a:xfrm>
        </p:grpSpPr>
        <p:sp>
          <p:nvSpPr>
            <p:cNvPr id="10" name="椭圆 9"/>
            <p:cNvSpPr/>
            <p:nvPr/>
          </p:nvSpPr>
          <p:spPr>
            <a:xfrm rot="1842823">
              <a:off x="5632283" y="1187123"/>
              <a:ext cx="791140" cy="791140"/>
            </a:xfrm>
            <a:prstGeom prst="ellipse">
              <a:avLst/>
            </a:prstGeom>
            <a:solidFill>
              <a:srgbClr val="059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1" name="Picture 3" descr="E:\PPT\PPT_图标\010.png"/>
            <p:cNvPicPr>
              <a:picLocks noChangeAspect="1" noChangeArrowheads="1"/>
            </p:cNvPicPr>
            <p:nvPr/>
          </p:nvPicPr>
          <p:blipFill>
            <a:blip r:embed="rId2">
              <a:biLevel thresh="50000"/>
              <a:grayscl/>
            </a:blip>
            <a:srcRect/>
            <a:stretch>
              <a:fillRect/>
            </a:stretch>
          </p:blipFill>
          <p:spPr bwMode="auto">
            <a:xfrm>
              <a:off x="5796710" y="1352450"/>
              <a:ext cx="462285" cy="4604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组合 11"/>
          <p:cNvGrpSpPr/>
          <p:nvPr/>
        </p:nvGrpSpPr>
        <p:grpSpPr bwMode="auto">
          <a:xfrm>
            <a:off x="7118894" y="3674284"/>
            <a:ext cx="790575" cy="790575"/>
            <a:chOff x="6413431" y="2579893"/>
            <a:chExt cx="791140" cy="791140"/>
          </a:xfrm>
        </p:grpSpPr>
        <p:sp>
          <p:nvSpPr>
            <p:cNvPr id="13" name="椭圆 12"/>
            <p:cNvSpPr/>
            <p:nvPr/>
          </p:nvSpPr>
          <p:spPr>
            <a:xfrm rot="16242823">
              <a:off x="6413431" y="2579893"/>
              <a:ext cx="791140" cy="791140"/>
            </a:xfrm>
            <a:prstGeom prst="ellipse">
              <a:avLst/>
            </a:prstGeom>
            <a:solidFill>
              <a:srgbClr val="0DC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4" name="Picture 4" descr="E:\PPT\PPT_图标\028.png"/>
            <p:cNvPicPr>
              <a:picLocks noChangeAspect="1" noChangeArrowheads="1"/>
            </p:cNvPicPr>
            <p:nvPr/>
          </p:nvPicPr>
          <p:blipFill>
            <a:blip r:embed="rId3">
              <a:biLevel thresh="50000"/>
              <a:grayscl/>
            </a:blip>
            <a:srcRect/>
            <a:stretch>
              <a:fillRect/>
            </a:stretch>
          </p:blipFill>
          <p:spPr bwMode="auto">
            <a:xfrm>
              <a:off x="6623798" y="2790981"/>
              <a:ext cx="370405" cy="368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" name="组合 14"/>
          <p:cNvGrpSpPr/>
          <p:nvPr/>
        </p:nvGrpSpPr>
        <p:grpSpPr bwMode="auto">
          <a:xfrm>
            <a:off x="6302919" y="5047471"/>
            <a:ext cx="792163" cy="790575"/>
            <a:chOff x="5597831" y="3952772"/>
            <a:chExt cx="791140" cy="791140"/>
          </a:xfrm>
        </p:grpSpPr>
        <p:sp>
          <p:nvSpPr>
            <p:cNvPr id="16" name="椭圆 15"/>
            <p:cNvSpPr/>
            <p:nvPr/>
          </p:nvSpPr>
          <p:spPr>
            <a:xfrm rot="19842823">
              <a:off x="5597831" y="3952772"/>
              <a:ext cx="791140" cy="791140"/>
            </a:xfrm>
            <a:prstGeom prst="ellipse">
              <a:avLst/>
            </a:prstGeom>
            <a:solidFill>
              <a:srgbClr val="059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7" name="Picture 5" descr="E:\PPT\PPT_图标\074.png"/>
            <p:cNvPicPr>
              <a:picLocks noChangeAspect="1" noChangeArrowheads="1"/>
            </p:cNvPicPr>
            <p:nvPr/>
          </p:nvPicPr>
          <p:blipFill>
            <a:blip r:embed="rId4">
              <a:biLevel thresh="50000"/>
              <a:grayscl/>
            </a:blip>
            <a:srcRect/>
            <a:stretch>
              <a:fillRect/>
            </a:stretch>
          </p:blipFill>
          <p:spPr bwMode="auto">
            <a:xfrm>
              <a:off x="5855564" y="4180681"/>
              <a:ext cx="320913" cy="3353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8" name="组合 17"/>
          <p:cNvGrpSpPr/>
          <p:nvPr/>
        </p:nvGrpSpPr>
        <p:grpSpPr bwMode="auto">
          <a:xfrm>
            <a:off x="4705894" y="5026834"/>
            <a:ext cx="792163" cy="792162"/>
            <a:chOff x="4001083" y="3932881"/>
            <a:chExt cx="791140" cy="791140"/>
          </a:xfrm>
        </p:grpSpPr>
        <p:sp>
          <p:nvSpPr>
            <p:cNvPr id="19" name="椭圆 18"/>
            <p:cNvSpPr/>
            <p:nvPr/>
          </p:nvSpPr>
          <p:spPr>
            <a:xfrm rot="1842823">
              <a:off x="4001083" y="3932881"/>
              <a:ext cx="791140" cy="791140"/>
            </a:xfrm>
            <a:prstGeom prst="ellipse">
              <a:avLst/>
            </a:prstGeom>
            <a:solidFill>
              <a:srgbClr val="0DC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20" name="Picture 6" descr="E:\PPT\PPT_图标\289.png"/>
            <p:cNvPicPr>
              <a:picLocks noChangeAspect="1" noChangeArrowheads="1"/>
            </p:cNvPicPr>
            <p:nvPr/>
          </p:nvPicPr>
          <p:blipFill>
            <a:blip r:embed="rId5">
              <a:biLevel thresh="50000"/>
              <a:grayscl/>
            </a:blip>
            <a:srcRect/>
            <a:stretch>
              <a:fillRect/>
            </a:stretch>
          </p:blipFill>
          <p:spPr bwMode="auto">
            <a:xfrm>
              <a:off x="4229829" y="4107629"/>
              <a:ext cx="308545" cy="3779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组合 20"/>
          <p:cNvGrpSpPr/>
          <p:nvPr/>
        </p:nvGrpSpPr>
        <p:grpSpPr bwMode="auto">
          <a:xfrm>
            <a:off x="3924844" y="3634596"/>
            <a:ext cx="792163" cy="790575"/>
            <a:chOff x="3219935" y="2540111"/>
            <a:chExt cx="791140" cy="791140"/>
          </a:xfrm>
        </p:grpSpPr>
        <p:sp>
          <p:nvSpPr>
            <p:cNvPr id="22" name="椭圆 21"/>
            <p:cNvSpPr/>
            <p:nvPr/>
          </p:nvSpPr>
          <p:spPr>
            <a:xfrm rot="16242823">
              <a:off x="3219935" y="2540111"/>
              <a:ext cx="791140" cy="791140"/>
            </a:xfrm>
            <a:prstGeom prst="ellipse">
              <a:avLst/>
            </a:prstGeom>
            <a:solidFill>
              <a:srgbClr val="059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23" name="Picture 7" descr="E:\PPT\PPT_图标\429.png"/>
            <p:cNvPicPr>
              <a:picLocks noChangeAspect="1" noChangeArrowheads="1"/>
            </p:cNvPicPr>
            <p:nvPr/>
          </p:nvPicPr>
          <p:blipFill>
            <a:blip r:embed="rId6">
              <a:biLevel thresh="50000"/>
              <a:grayscl/>
            </a:blip>
            <a:srcRect/>
            <a:stretch>
              <a:fillRect/>
            </a:stretch>
          </p:blipFill>
          <p:spPr bwMode="auto">
            <a:xfrm>
              <a:off x="3423126" y="2746940"/>
              <a:ext cx="384757" cy="3847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4" name="组合 23"/>
          <p:cNvGrpSpPr/>
          <p:nvPr/>
        </p:nvGrpSpPr>
        <p:grpSpPr>
          <a:xfrm>
            <a:off x="7237822" y="1922989"/>
            <a:ext cx="2848610" cy="976630"/>
            <a:chOff x="7838027" y="3100016"/>
            <a:chExt cx="2848610" cy="976630"/>
          </a:xfrm>
        </p:grpSpPr>
        <p:sp>
          <p:nvSpPr>
            <p:cNvPr id="25" name="矩形 24"/>
            <p:cNvSpPr/>
            <p:nvPr/>
          </p:nvSpPr>
          <p:spPr>
            <a:xfrm flipH="1">
              <a:off x="7838027" y="3505781"/>
              <a:ext cx="2848610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zh-CN" sz="1200" kern="100" dirty="0" smtClean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en-US" altLang="zh-CN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 flipH="1">
              <a:off x="7838028" y="3100016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697722" y="1924385"/>
            <a:ext cx="2911060" cy="970915"/>
            <a:chOff x="2388813" y="1459651"/>
            <a:chExt cx="2911060" cy="970915"/>
          </a:xfrm>
        </p:grpSpPr>
        <p:sp>
          <p:nvSpPr>
            <p:cNvPr id="28" name="矩形 27"/>
            <p:cNvSpPr/>
            <p:nvPr/>
          </p:nvSpPr>
          <p:spPr>
            <a:xfrm>
              <a:off x="2388813" y="1859701"/>
              <a:ext cx="2910840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zh-CN" altLang="en-US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3697133" y="1459651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006088" y="3520487"/>
            <a:ext cx="2912745" cy="976630"/>
            <a:chOff x="7838027" y="3100016"/>
            <a:chExt cx="2912745" cy="976630"/>
          </a:xfrm>
        </p:grpSpPr>
        <p:sp>
          <p:nvSpPr>
            <p:cNvPr id="31" name="矩形 30"/>
            <p:cNvSpPr/>
            <p:nvPr/>
          </p:nvSpPr>
          <p:spPr>
            <a:xfrm flipH="1">
              <a:off x="7838027" y="3505781"/>
              <a:ext cx="2912745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zh-CN" sz="1200" kern="100" dirty="0" smtClean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en-US" altLang="zh-CN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 flipH="1">
              <a:off x="7838028" y="3100016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7227120" y="5011334"/>
            <a:ext cx="2981325" cy="976630"/>
            <a:chOff x="7838027" y="3100016"/>
            <a:chExt cx="2981325" cy="976630"/>
          </a:xfrm>
        </p:grpSpPr>
        <p:sp>
          <p:nvSpPr>
            <p:cNvPr id="34" name="矩形 33"/>
            <p:cNvSpPr/>
            <p:nvPr/>
          </p:nvSpPr>
          <p:spPr>
            <a:xfrm flipH="1">
              <a:off x="7838027" y="3505781"/>
              <a:ext cx="2981325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zh-CN" sz="1200" kern="100" dirty="0" smtClean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en-US" altLang="zh-CN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 flipH="1">
              <a:off x="7838028" y="3100016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942234" y="3553423"/>
            <a:ext cx="2943530" cy="970915"/>
            <a:chOff x="2356343" y="1459651"/>
            <a:chExt cx="2943530" cy="970915"/>
          </a:xfrm>
        </p:grpSpPr>
        <p:sp>
          <p:nvSpPr>
            <p:cNvPr id="37" name="矩形 36"/>
            <p:cNvSpPr/>
            <p:nvPr/>
          </p:nvSpPr>
          <p:spPr>
            <a:xfrm>
              <a:off x="2356343" y="1859701"/>
              <a:ext cx="2943225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zh-CN" altLang="en-US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3697133" y="1459651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697337" y="5017217"/>
            <a:ext cx="2881630" cy="970915"/>
            <a:chOff x="2418298" y="1459651"/>
            <a:chExt cx="2881630" cy="970915"/>
          </a:xfrm>
        </p:grpSpPr>
        <p:sp>
          <p:nvSpPr>
            <p:cNvPr id="40" name="矩形 39"/>
            <p:cNvSpPr/>
            <p:nvPr/>
          </p:nvSpPr>
          <p:spPr>
            <a:xfrm>
              <a:off x="2418298" y="1859701"/>
              <a:ext cx="2881630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zh-CN" altLang="en-US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697133" y="1459651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000">
        <p14:prism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1" presetClass="entr" presetSubtype="1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2" dur="4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nodeType="withEffect" p14:presetBounceEnd="70000">
                                      <p:stCondLst>
                                        <p:cond delay="6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8" fill="hold" nodeType="withEffect" p14:presetBounceEnd="70000">
                                      <p:stCondLst>
                                        <p:cond delay="6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5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nodeType="withEffect" p14:presetBounceEnd="70000">
                                      <p:stCondLst>
                                        <p:cond delay="7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5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5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nodeType="withEffect" p14:presetBounceEnd="70000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5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5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8" fill="hold" nodeType="withEffect" p14:presetBounceEnd="70000">
                                      <p:stCondLst>
                                        <p:cond delay="79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6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6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8" fill="hold" nodeType="withEffect" p14:presetBounceEnd="70000">
                                      <p:stCondLst>
                                        <p:cond delay="83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6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6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nodeType="withEffect">
                                      <p:stCondLst>
                                        <p:cond delay="4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1" presetClass="entr" presetSubtype="1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2" dur="4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2" fill="hold" nodeType="withEffect">
                                      <p:stCondLst>
                                        <p:cond delay="66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8" fill="hold" nodeType="withEffect">
                                      <p:stCondLst>
                                        <p:cond delay="6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2" fill="hold" nodeType="withEffect">
                                      <p:stCondLst>
                                        <p:cond delay="7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nodeType="withEffect">
                                      <p:stCondLst>
                                        <p:cond delay="7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8" fill="hold" nodeType="withEffect">
                                      <p:stCondLst>
                                        <p:cond delay="79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8" fill="hold" nodeType="withEffect">
                                      <p:stCondLst>
                                        <p:cond delay="83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27805" y="1790629"/>
            <a:ext cx="8033226" cy="3909141"/>
            <a:chOff x="2756694" y="2497078"/>
            <a:chExt cx="6005952" cy="3074476"/>
          </a:xfrm>
        </p:grpSpPr>
        <p:sp>
          <p:nvSpPr>
            <p:cNvPr id="3" name="Freeform 5"/>
            <p:cNvSpPr/>
            <p:nvPr/>
          </p:nvSpPr>
          <p:spPr bwMode="auto">
            <a:xfrm>
              <a:off x="2756694" y="2529577"/>
              <a:ext cx="5969120" cy="3028976"/>
            </a:xfrm>
            <a:custGeom>
              <a:avLst/>
              <a:gdLst>
                <a:gd name="T0" fmla="*/ 0 w 1464"/>
                <a:gd name="T1" fmla="*/ 740 h 743"/>
                <a:gd name="T2" fmla="*/ 63 w 1464"/>
                <a:gd name="T3" fmla="*/ 726 h 743"/>
                <a:gd name="T4" fmla="*/ 232 w 1464"/>
                <a:gd name="T5" fmla="*/ 680 h 743"/>
                <a:gd name="T6" fmla="*/ 761 w 1464"/>
                <a:gd name="T7" fmla="*/ 469 h 743"/>
                <a:gd name="T8" fmla="*/ 1004 w 1464"/>
                <a:gd name="T9" fmla="*/ 321 h 743"/>
                <a:gd name="T10" fmla="*/ 1228 w 1464"/>
                <a:gd name="T11" fmla="*/ 145 h 743"/>
                <a:gd name="T12" fmla="*/ 1164 w 1464"/>
                <a:gd name="T13" fmla="*/ 80 h 743"/>
                <a:gd name="T14" fmla="*/ 1464 w 1464"/>
                <a:gd name="T15" fmla="*/ 0 h 743"/>
                <a:gd name="T16" fmla="*/ 1390 w 1464"/>
                <a:gd name="T17" fmla="*/ 300 h 743"/>
                <a:gd name="T18" fmla="*/ 1316 w 1464"/>
                <a:gd name="T19" fmla="*/ 229 h 743"/>
                <a:gd name="T20" fmla="*/ 1199 w 1464"/>
                <a:gd name="T21" fmla="*/ 316 h 743"/>
                <a:gd name="T22" fmla="*/ 1073 w 1464"/>
                <a:gd name="T23" fmla="*/ 399 h 743"/>
                <a:gd name="T24" fmla="*/ 805 w 1464"/>
                <a:gd name="T25" fmla="*/ 536 h 743"/>
                <a:gd name="T26" fmla="*/ 527 w 1464"/>
                <a:gd name="T27" fmla="*/ 639 h 743"/>
                <a:gd name="T28" fmla="*/ 405 w 1464"/>
                <a:gd name="T29" fmla="*/ 675 h 743"/>
                <a:gd name="T30" fmla="*/ 271 w 1464"/>
                <a:gd name="T31" fmla="*/ 707 h 743"/>
                <a:gd name="T32" fmla="*/ 0 w 1464"/>
                <a:gd name="T33" fmla="*/ 740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64" h="743">
                  <a:moveTo>
                    <a:pt x="0" y="740"/>
                  </a:moveTo>
                  <a:cubicBezTo>
                    <a:pt x="20" y="741"/>
                    <a:pt x="44" y="731"/>
                    <a:pt x="63" y="726"/>
                  </a:cubicBezTo>
                  <a:cubicBezTo>
                    <a:pt x="120" y="713"/>
                    <a:pt x="176" y="697"/>
                    <a:pt x="232" y="680"/>
                  </a:cubicBezTo>
                  <a:cubicBezTo>
                    <a:pt x="414" y="625"/>
                    <a:pt x="592" y="555"/>
                    <a:pt x="761" y="469"/>
                  </a:cubicBezTo>
                  <a:cubicBezTo>
                    <a:pt x="846" y="426"/>
                    <a:pt x="926" y="375"/>
                    <a:pt x="1004" y="321"/>
                  </a:cubicBezTo>
                  <a:cubicBezTo>
                    <a:pt x="1081" y="266"/>
                    <a:pt x="1159" y="210"/>
                    <a:pt x="1228" y="145"/>
                  </a:cubicBezTo>
                  <a:cubicBezTo>
                    <a:pt x="1164" y="80"/>
                    <a:pt x="1164" y="80"/>
                    <a:pt x="1164" y="80"/>
                  </a:cubicBezTo>
                  <a:cubicBezTo>
                    <a:pt x="1464" y="0"/>
                    <a:pt x="1464" y="0"/>
                    <a:pt x="1464" y="0"/>
                  </a:cubicBezTo>
                  <a:cubicBezTo>
                    <a:pt x="1390" y="300"/>
                    <a:pt x="1390" y="300"/>
                    <a:pt x="1390" y="300"/>
                  </a:cubicBezTo>
                  <a:cubicBezTo>
                    <a:pt x="1316" y="229"/>
                    <a:pt x="1316" y="229"/>
                    <a:pt x="1316" y="229"/>
                  </a:cubicBezTo>
                  <a:cubicBezTo>
                    <a:pt x="1312" y="226"/>
                    <a:pt x="1211" y="307"/>
                    <a:pt x="1199" y="316"/>
                  </a:cubicBezTo>
                  <a:cubicBezTo>
                    <a:pt x="1158" y="345"/>
                    <a:pt x="1116" y="372"/>
                    <a:pt x="1073" y="399"/>
                  </a:cubicBezTo>
                  <a:cubicBezTo>
                    <a:pt x="987" y="452"/>
                    <a:pt x="898" y="497"/>
                    <a:pt x="805" y="536"/>
                  </a:cubicBezTo>
                  <a:cubicBezTo>
                    <a:pt x="714" y="574"/>
                    <a:pt x="621" y="607"/>
                    <a:pt x="527" y="639"/>
                  </a:cubicBezTo>
                  <a:cubicBezTo>
                    <a:pt x="487" y="653"/>
                    <a:pt x="446" y="664"/>
                    <a:pt x="405" y="675"/>
                  </a:cubicBezTo>
                  <a:cubicBezTo>
                    <a:pt x="360" y="687"/>
                    <a:pt x="316" y="698"/>
                    <a:pt x="271" y="707"/>
                  </a:cubicBezTo>
                  <a:cubicBezTo>
                    <a:pt x="182" y="726"/>
                    <a:pt x="92" y="743"/>
                    <a:pt x="0" y="740"/>
                  </a:cubicBezTo>
                  <a:close/>
                </a:path>
              </a:pathLst>
            </a:custGeom>
            <a:solidFill>
              <a:srgbClr val="059CF9"/>
            </a:soli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2756694" y="2497078"/>
              <a:ext cx="6005952" cy="3074476"/>
            </a:xfrm>
            <a:custGeom>
              <a:avLst/>
              <a:gdLst>
                <a:gd name="T0" fmla="*/ 24 w 1473"/>
                <a:gd name="T1" fmla="*/ 754 h 754"/>
                <a:gd name="T2" fmla="*/ 0 w 1473"/>
                <a:gd name="T3" fmla="*/ 754 h 754"/>
                <a:gd name="T4" fmla="*/ 1 w 1473"/>
                <a:gd name="T5" fmla="*/ 742 h 754"/>
                <a:gd name="T6" fmla="*/ 1 w 1473"/>
                <a:gd name="T7" fmla="*/ 742 h 754"/>
                <a:gd name="T8" fmla="*/ 44 w 1473"/>
                <a:gd name="T9" fmla="*/ 733 h 754"/>
                <a:gd name="T10" fmla="*/ 62 w 1473"/>
                <a:gd name="T11" fmla="*/ 728 h 754"/>
                <a:gd name="T12" fmla="*/ 231 w 1473"/>
                <a:gd name="T13" fmla="*/ 682 h 754"/>
                <a:gd name="T14" fmla="*/ 759 w 1473"/>
                <a:gd name="T15" fmla="*/ 471 h 754"/>
                <a:gd name="T16" fmla="*/ 1000 w 1473"/>
                <a:gd name="T17" fmla="*/ 324 h 754"/>
                <a:gd name="T18" fmla="*/ 1220 w 1473"/>
                <a:gd name="T19" fmla="*/ 153 h 754"/>
                <a:gd name="T20" fmla="*/ 1153 w 1473"/>
                <a:gd name="T21" fmla="*/ 85 h 754"/>
                <a:gd name="T22" fmla="*/ 1473 w 1473"/>
                <a:gd name="T23" fmla="*/ 0 h 754"/>
                <a:gd name="T24" fmla="*/ 1393 w 1473"/>
                <a:gd name="T25" fmla="*/ 320 h 754"/>
                <a:gd name="T26" fmla="*/ 1315 w 1473"/>
                <a:gd name="T27" fmla="*/ 244 h 754"/>
                <a:gd name="T28" fmla="*/ 1228 w 1473"/>
                <a:gd name="T29" fmla="*/ 309 h 754"/>
                <a:gd name="T30" fmla="*/ 1203 w 1473"/>
                <a:gd name="T31" fmla="*/ 328 h 754"/>
                <a:gd name="T32" fmla="*/ 1076 w 1473"/>
                <a:gd name="T33" fmla="*/ 412 h 754"/>
                <a:gd name="T34" fmla="*/ 808 w 1473"/>
                <a:gd name="T35" fmla="*/ 549 h 754"/>
                <a:gd name="T36" fmla="*/ 529 w 1473"/>
                <a:gd name="T37" fmla="*/ 653 h 754"/>
                <a:gd name="T38" fmla="*/ 415 w 1473"/>
                <a:gd name="T39" fmla="*/ 686 h 754"/>
                <a:gd name="T40" fmla="*/ 406 w 1473"/>
                <a:gd name="T41" fmla="*/ 689 h 754"/>
                <a:gd name="T42" fmla="*/ 273 w 1473"/>
                <a:gd name="T43" fmla="*/ 721 h 754"/>
                <a:gd name="T44" fmla="*/ 24 w 1473"/>
                <a:gd name="T45" fmla="*/ 754 h 754"/>
                <a:gd name="T46" fmla="*/ 1176 w 1473"/>
                <a:gd name="T47" fmla="*/ 91 h 754"/>
                <a:gd name="T48" fmla="*/ 1237 w 1473"/>
                <a:gd name="T49" fmla="*/ 154 h 754"/>
                <a:gd name="T50" fmla="*/ 1232 w 1473"/>
                <a:gd name="T51" fmla="*/ 158 h 754"/>
                <a:gd name="T52" fmla="*/ 1007 w 1473"/>
                <a:gd name="T53" fmla="*/ 334 h 754"/>
                <a:gd name="T54" fmla="*/ 764 w 1473"/>
                <a:gd name="T55" fmla="*/ 482 h 754"/>
                <a:gd name="T56" fmla="*/ 234 w 1473"/>
                <a:gd name="T57" fmla="*/ 694 h 754"/>
                <a:gd name="T58" fmla="*/ 64 w 1473"/>
                <a:gd name="T59" fmla="*/ 740 h 754"/>
                <a:gd name="T60" fmla="*/ 58 w 1473"/>
                <a:gd name="T61" fmla="*/ 742 h 754"/>
                <a:gd name="T62" fmla="*/ 270 w 1473"/>
                <a:gd name="T63" fmla="*/ 709 h 754"/>
                <a:gd name="T64" fmla="*/ 403 w 1473"/>
                <a:gd name="T65" fmla="*/ 677 h 754"/>
                <a:gd name="T66" fmla="*/ 412 w 1473"/>
                <a:gd name="T67" fmla="*/ 675 h 754"/>
                <a:gd name="T68" fmla="*/ 526 w 1473"/>
                <a:gd name="T69" fmla="*/ 642 h 754"/>
                <a:gd name="T70" fmla="*/ 803 w 1473"/>
                <a:gd name="T71" fmla="*/ 538 h 754"/>
                <a:gd name="T72" fmla="*/ 1070 w 1473"/>
                <a:gd name="T73" fmla="*/ 402 h 754"/>
                <a:gd name="T74" fmla="*/ 1196 w 1473"/>
                <a:gd name="T75" fmla="*/ 319 h 754"/>
                <a:gd name="T76" fmla="*/ 1221 w 1473"/>
                <a:gd name="T77" fmla="*/ 299 h 754"/>
                <a:gd name="T78" fmla="*/ 1320 w 1473"/>
                <a:gd name="T79" fmla="*/ 232 h 754"/>
                <a:gd name="T80" fmla="*/ 1321 w 1473"/>
                <a:gd name="T81" fmla="*/ 233 h 754"/>
                <a:gd name="T82" fmla="*/ 1386 w 1473"/>
                <a:gd name="T83" fmla="*/ 296 h 754"/>
                <a:gd name="T84" fmla="*/ 1456 w 1473"/>
                <a:gd name="T85" fmla="*/ 16 h 754"/>
                <a:gd name="T86" fmla="*/ 1176 w 1473"/>
                <a:gd name="T87" fmla="*/ 91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73" h="754">
                  <a:moveTo>
                    <a:pt x="24" y="754"/>
                  </a:moveTo>
                  <a:cubicBezTo>
                    <a:pt x="16" y="754"/>
                    <a:pt x="8" y="754"/>
                    <a:pt x="0" y="754"/>
                  </a:cubicBezTo>
                  <a:cubicBezTo>
                    <a:pt x="1" y="742"/>
                    <a:pt x="1" y="742"/>
                    <a:pt x="1" y="742"/>
                  </a:cubicBezTo>
                  <a:cubicBezTo>
                    <a:pt x="1" y="742"/>
                    <a:pt x="1" y="742"/>
                    <a:pt x="1" y="742"/>
                  </a:cubicBezTo>
                  <a:cubicBezTo>
                    <a:pt x="13" y="742"/>
                    <a:pt x="29" y="738"/>
                    <a:pt x="44" y="733"/>
                  </a:cubicBezTo>
                  <a:cubicBezTo>
                    <a:pt x="50" y="731"/>
                    <a:pt x="56" y="730"/>
                    <a:pt x="62" y="728"/>
                  </a:cubicBezTo>
                  <a:cubicBezTo>
                    <a:pt x="116" y="715"/>
                    <a:pt x="171" y="700"/>
                    <a:pt x="231" y="682"/>
                  </a:cubicBezTo>
                  <a:cubicBezTo>
                    <a:pt x="418" y="626"/>
                    <a:pt x="596" y="555"/>
                    <a:pt x="759" y="471"/>
                  </a:cubicBezTo>
                  <a:cubicBezTo>
                    <a:pt x="836" y="432"/>
                    <a:pt x="915" y="384"/>
                    <a:pt x="1000" y="324"/>
                  </a:cubicBezTo>
                  <a:cubicBezTo>
                    <a:pt x="1077" y="270"/>
                    <a:pt x="1152" y="216"/>
                    <a:pt x="1220" y="153"/>
                  </a:cubicBezTo>
                  <a:cubicBezTo>
                    <a:pt x="1153" y="85"/>
                    <a:pt x="1153" y="85"/>
                    <a:pt x="1153" y="85"/>
                  </a:cubicBezTo>
                  <a:cubicBezTo>
                    <a:pt x="1473" y="0"/>
                    <a:pt x="1473" y="0"/>
                    <a:pt x="1473" y="0"/>
                  </a:cubicBezTo>
                  <a:cubicBezTo>
                    <a:pt x="1393" y="320"/>
                    <a:pt x="1393" y="320"/>
                    <a:pt x="1393" y="320"/>
                  </a:cubicBezTo>
                  <a:cubicBezTo>
                    <a:pt x="1315" y="244"/>
                    <a:pt x="1315" y="244"/>
                    <a:pt x="1315" y="244"/>
                  </a:cubicBezTo>
                  <a:cubicBezTo>
                    <a:pt x="1302" y="251"/>
                    <a:pt x="1253" y="290"/>
                    <a:pt x="1228" y="309"/>
                  </a:cubicBezTo>
                  <a:cubicBezTo>
                    <a:pt x="1215" y="319"/>
                    <a:pt x="1206" y="326"/>
                    <a:pt x="1203" y="328"/>
                  </a:cubicBezTo>
                  <a:cubicBezTo>
                    <a:pt x="1160" y="359"/>
                    <a:pt x="1117" y="387"/>
                    <a:pt x="1076" y="412"/>
                  </a:cubicBezTo>
                  <a:cubicBezTo>
                    <a:pt x="993" y="463"/>
                    <a:pt x="902" y="510"/>
                    <a:pt x="808" y="549"/>
                  </a:cubicBezTo>
                  <a:cubicBezTo>
                    <a:pt x="714" y="589"/>
                    <a:pt x="619" y="623"/>
                    <a:pt x="529" y="653"/>
                  </a:cubicBezTo>
                  <a:cubicBezTo>
                    <a:pt x="492" y="666"/>
                    <a:pt x="453" y="676"/>
                    <a:pt x="415" y="686"/>
                  </a:cubicBezTo>
                  <a:cubicBezTo>
                    <a:pt x="406" y="689"/>
                    <a:pt x="406" y="689"/>
                    <a:pt x="406" y="689"/>
                  </a:cubicBezTo>
                  <a:cubicBezTo>
                    <a:pt x="362" y="701"/>
                    <a:pt x="317" y="712"/>
                    <a:pt x="273" y="721"/>
                  </a:cubicBezTo>
                  <a:cubicBezTo>
                    <a:pt x="193" y="738"/>
                    <a:pt x="109" y="754"/>
                    <a:pt x="24" y="754"/>
                  </a:cubicBezTo>
                  <a:close/>
                  <a:moveTo>
                    <a:pt x="1176" y="91"/>
                  </a:moveTo>
                  <a:cubicBezTo>
                    <a:pt x="1237" y="154"/>
                    <a:pt x="1237" y="154"/>
                    <a:pt x="1237" y="154"/>
                  </a:cubicBezTo>
                  <a:cubicBezTo>
                    <a:pt x="1232" y="158"/>
                    <a:pt x="1232" y="158"/>
                    <a:pt x="1232" y="158"/>
                  </a:cubicBezTo>
                  <a:cubicBezTo>
                    <a:pt x="1163" y="223"/>
                    <a:pt x="1086" y="278"/>
                    <a:pt x="1007" y="334"/>
                  </a:cubicBezTo>
                  <a:cubicBezTo>
                    <a:pt x="921" y="394"/>
                    <a:pt x="842" y="442"/>
                    <a:pt x="764" y="482"/>
                  </a:cubicBezTo>
                  <a:cubicBezTo>
                    <a:pt x="601" y="566"/>
                    <a:pt x="422" y="637"/>
                    <a:pt x="234" y="694"/>
                  </a:cubicBezTo>
                  <a:cubicBezTo>
                    <a:pt x="174" y="712"/>
                    <a:pt x="119" y="727"/>
                    <a:pt x="64" y="740"/>
                  </a:cubicBezTo>
                  <a:cubicBezTo>
                    <a:pt x="62" y="740"/>
                    <a:pt x="60" y="741"/>
                    <a:pt x="58" y="742"/>
                  </a:cubicBezTo>
                  <a:cubicBezTo>
                    <a:pt x="131" y="738"/>
                    <a:pt x="202" y="724"/>
                    <a:pt x="270" y="709"/>
                  </a:cubicBezTo>
                  <a:cubicBezTo>
                    <a:pt x="314" y="700"/>
                    <a:pt x="359" y="689"/>
                    <a:pt x="403" y="677"/>
                  </a:cubicBezTo>
                  <a:cubicBezTo>
                    <a:pt x="412" y="675"/>
                    <a:pt x="412" y="675"/>
                    <a:pt x="412" y="675"/>
                  </a:cubicBezTo>
                  <a:cubicBezTo>
                    <a:pt x="450" y="665"/>
                    <a:pt x="488" y="654"/>
                    <a:pt x="526" y="642"/>
                  </a:cubicBezTo>
                  <a:cubicBezTo>
                    <a:pt x="615" y="611"/>
                    <a:pt x="710" y="578"/>
                    <a:pt x="803" y="538"/>
                  </a:cubicBezTo>
                  <a:cubicBezTo>
                    <a:pt x="897" y="499"/>
                    <a:pt x="987" y="453"/>
                    <a:pt x="1070" y="402"/>
                  </a:cubicBezTo>
                  <a:cubicBezTo>
                    <a:pt x="1111" y="377"/>
                    <a:pt x="1153" y="349"/>
                    <a:pt x="1196" y="319"/>
                  </a:cubicBezTo>
                  <a:cubicBezTo>
                    <a:pt x="1199" y="317"/>
                    <a:pt x="1209" y="309"/>
                    <a:pt x="1221" y="299"/>
                  </a:cubicBezTo>
                  <a:cubicBezTo>
                    <a:pt x="1313" y="228"/>
                    <a:pt x="1315" y="229"/>
                    <a:pt x="1320" y="232"/>
                  </a:cubicBezTo>
                  <a:cubicBezTo>
                    <a:pt x="1321" y="233"/>
                    <a:pt x="1321" y="233"/>
                    <a:pt x="1321" y="233"/>
                  </a:cubicBezTo>
                  <a:cubicBezTo>
                    <a:pt x="1386" y="296"/>
                    <a:pt x="1386" y="296"/>
                    <a:pt x="1386" y="296"/>
                  </a:cubicBezTo>
                  <a:cubicBezTo>
                    <a:pt x="1456" y="16"/>
                    <a:pt x="1456" y="16"/>
                    <a:pt x="1456" y="16"/>
                  </a:cubicBezTo>
                  <a:lnTo>
                    <a:pt x="1176" y="9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966603" y="1548654"/>
            <a:ext cx="3891163" cy="1828058"/>
            <a:chOff x="3965572" y="1428853"/>
            <a:chExt cx="3891163" cy="1828058"/>
          </a:xfrm>
        </p:grpSpPr>
        <p:sp>
          <p:nvSpPr>
            <p:cNvPr id="6" name="任意多边形 5"/>
            <p:cNvSpPr/>
            <p:nvPr/>
          </p:nvSpPr>
          <p:spPr bwMode="auto">
            <a:xfrm flipH="1">
              <a:off x="7513833" y="1682263"/>
              <a:ext cx="342902" cy="1574648"/>
            </a:xfrm>
            <a:custGeom>
              <a:avLst/>
              <a:gdLst>
                <a:gd name="connsiteX0" fmla="*/ 342902 w 342902"/>
                <a:gd name="connsiteY0" fmla="*/ 0 h 1574648"/>
                <a:gd name="connsiteX1" fmla="*/ 284650 w 342902"/>
                <a:gd name="connsiteY1" fmla="*/ 58262 h 1574648"/>
                <a:gd name="connsiteX2" fmla="*/ 284650 w 342902"/>
                <a:gd name="connsiteY2" fmla="*/ 108867 h 1574648"/>
                <a:gd name="connsiteX3" fmla="*/ 284650 w 342902"/>
                <a:gd name="connsiteY3" fmla="*/ 136584 h 1574648"/>
                <a:gd name="connsiteX4" fmla="*/ 284626 w 342902"/>
                <a:gd name="connsiteY4" fmla="*/ 136584 h 1574648"/>
                <a:gd name="connsiteX5" fmla="*/ 284626 w 342902"/>
                <a:gd name="connsiteY5" fmla="*/ 156793 h 1574648"/>
                <a:gd name="connsiteX6" fmla="*/ 284626 w 342902"/>
                <a:gd name="connsiteY6" fmla="*/ 178214 h 1574648"/>
                <a:gd name="connsiteX7" fmla="*/ 282348 w 342902"/>
                <a:gd name="connsiteY7" fmla="*/ 178214 h 1574648"/>
                <a:gd name="connsiteX8" fmla="*/ 137307 w 342902"/>
                <a:gd name="connsiteY8" fmla="*/ 178214 h 1574648"/>
                <a:gd name="connsiteX9" fmla="*/ 82482 w 342902"/>
                <a:gd name="connsiteY9" fmla="*/ 233050 h 1574648"/>
                <a:gd name="connsiteX10" fmla="*/ 82482 w 342902"/>
                <a:gd name="connsiteY10" fmla="*/ 1422288 h 1574648"/>
                <a:gd name="connsiteX11" fmla="*/ 77710 w 342902"/>
                <a:gd name="connsiteY11" fmla="*/ 1422288 h 1574648"/>
                <a:gd name="connsiteX12" fmla="*/ 27352 w 342902"/>
                <a:gd name="connsiteY12" fmla="*/ 1422288 h 1574648"/>
                <a:gd name="connsiteX13" fmla="*/ 3479 w 342902"/>
                <a:gd name="connsiteY13" fmla="*/ 1466549 h 1574648"/>
                <a:gd name="connsiteX14" fmla="*/ 64868 w 342902"/>
                <a:gd name="connsiteY14" fmla="*/ 1561881 h 1574648"/>
                <a:gd name="connsiteX15" fmla="*/ 112614 w 342902"/>
                <a:gd name="connsiteY15" fmla="*/ 1561881 h 1574648"/>
                <a:gd name="connsiteX16" fmla="*/ 170592 w 342902"/>
                <a:gd name="connsiteY16" fmla="*/ 1466549 h 1574648"/>
                <a:gd name="connsiteX17" fmla="*/ 146719 w 342902"/>
                <a:gd name="connsiteY17" fmla="*/ 1422288 h 1574648"/>
                <a:gd name="connsiteX18" fmla="*/ 107319 w 342902"/>
                <a:gd name="connsiteY18" fmla="*/ 1422288 h 1574648"/>
                <a:gd name="connsiteX19" fmla="*/ 96188 w 342902"/>
                <a:gd name="connsiteY19" fmla="*/ 1422288 h 1574648"/>
                <a:gd name="connsiteX20" fmla="*/ 96188 w 342902"/>
                <a:gd name="connsiteY20" fmla="*/ 233050 h 1574648"/>
                <a:gd name="connsiteX21" fmla="*/ 137307 w 342902"/>
                <a:gd name="connsiteY21" fmla="*/ 191923 h 1574648"/>
                <a:gd name="connsiteX22" fmla="*/ 238311 w 342902"/>
                <a:gd name="connsiteY22" fmla="*/ 191923 h 1574648"/>
                <a:gd name="connsiteX23" fmla="*/ 284626 w 342902"/>
                <a:gd name="connsiteY23" fmla="*/ 191923 h 1574648"/>
                <a:gd name="connsiteX24" fmla="*/ 284626 w 342902"/>
                <a:gd name="connsiteY24" fmla="*/ 204790 h 1574648"/>
                <a:gd name="connsiteX25" fmla="*/ 284626 w 342902"/>
                <a:gd name="connsiteY25" fmla="*/ 298258 h 1574648"/>
                <a:gd name="connsiteX26" fmla="*/ 301766 w 342902"/>
                <a:gd name="connsiteY26" fmla="*/ 373935 h 1574648"/>
                <a:gd name="connsiteX27" fmla="*/ 332618 w 342902"/>
                <a:gd name="connsiteY27" fmla="*/ 384255 h 1574648"/>
                <a:gd name="connsiteX28" fmla="*/ 339474 w 342902"/>
                <a:gd name="connsiteY28" fmla="*/ 384255 h 1574648"/>
                <a:gd name="connsiteX29" fmla="*/ 342902 w 342902"/>
                <a:gd name="connsiteY29" fmla="*/ 384255 h 1574648"/>
                <a:gd name="connsiteX30" fmla="*/ 342902 w 342902"/>
                <a:gd name="connsiteY30" fmla="*/ 370496 h 1574648"/>
                <a:gd name="connsiteX31" fmla="*/ 339474 w 342902"/>
                <a:gd name="connsiteY31" fmla="*/ 370496 h 1574648"/>
                <a:gd name="connsiteX32" fmla="*/ 312050 w 342902"/>
                <a:gd name="connsiteY32" fmla="*/ 363616 h 1574648"/>
                <a:gd name="connsiteX33" fmla="*/ 298338 w 342902"/>
                <a:gd name="connsiteY33" fmla="*/ 298258 h 1574648"/>
                <a:gd name="connsiteX34" fmla="*/ 298338 w 342902"/>
                <a:gd name="connsiteY34" fmla="*/ 230052 h 1574648"/>
                <a:gd name="connsiteX35" fmla="*/ 298338 w 342902"/>
                <a:gd name="connsiteY35" fmla="*/ 178239 h 1574648"/>
                <a:gd name="connsiteX36" fmla="*/ 298357 w 342902"/>
                <a:gd name="connsiteY36" fmla="*/ 178214 h 1574648"/>
                <a:gd name="connsiteX37" fmla="*/ 298357 w 342902"/>
                <a:gd name="connsiteY37" fmla="*/ 58262 h 1574648"/>
                <a:gd name="connsiteX38" fmla="*/ 342902 w 342902"/>
                <a:gd name="connsiteY38" fmla="*/ 13709 h 1574648"/>
                <a:gd name="connsiteX39" fmla="*/ 342902 w 342902"/>
                <a:gd name="connsiteY39" fmla="*/ 0 h 1574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42902" h="1574648">
                  <a:moveTo>
                    <a:pt x="342902" y="0"/>
                  </a:moveTo>
                  <a:cubicBezTo>
                    <a:pt x="312063" y="0"/>
                    <a:pt x="284650" y="27418"/>
                    <a:pt x="284650" y="58262"/>
                  </a:cubicBezTo>
                  <a:cubicBezTo>
                    <a:pt x="284650" y="58262"/>
                    <a:pt x="284650" y="58262"/>
                    <a:pt x="284650" y="108867"/>
                  </a:cubicBezTo>
                  <a:lnTo>
                    <a:pt x="284650" y="136584"/>
                  </a:lnTo>
                  <a:lnTo>
                    <a:pt x="284626" y="136584"/>
                  </a:lnTo>
                  <a:cubicBezTo>
                    <a:pt x="284626" y="136584"/>
                    <a:pt x="284626" y="136584"/>
                    <a:pt x="284626" y="156793"/>
                  </a:cubicBezTo>
                  <a:lnTo>
                    <a:pt x="284626" y="178214"/>
                  </a:lnTo>
                  <a:lnTo>
                    <a:pt x="282348" y="178214"/>
                  </a:lnTo>
                  <a:cubicBezTo>
                    <a:pt x="275441" y="178214"/>
                    <a:pt x="247814" y="178214"/>
                    <a:pt x="137307" y="178214"/>
                  </a:cubicBezTo>
                  <a:cubicBezTo>
                    <a:pt x="106468" y="178214"/>
                    <a:pt x="82482" y="202205"/>
                    <a:pt x="82482" y="233050"/>
                  </a:cubicBezTo>
                  <a:cubicBezTo>
                    <a:pt x="82482" y="233050"/>
                    <a:pt x="82482" y="233050"/>
                    <a:pt x="82482" y="1422288"/>
                  </a:cubicBezTo>
                  <a:lnTo>
                    <a:pt x="77710" y="1422288"/>
                  </a:lnTo>
                  <a:cubicBezTo>
                    <a:pt x="27352" y="1422288"/>
                    <a:pt x="27352" y="1422288"/>
                    <a:pt x="27352" y="1422288"/>
                  </a:cubicBezTo>
                  <a:cubicBezTo>
                    <a:pt x="6890" y="1422288"/>
                    <a:pt x="-6752" y="1446121"/>
                    <a:pt x="3479" y="1466549"/>
                  </a:cubicBezTo>
                  <a:cubicBezTo>
                    <a:pt x="64868" y="1561881"/>
                    <a:pt x="64868" y="1561881"/>
                    <a:pt x="64868" y="1561881"/>
                  </a:cubicBezTo>
                  <a:cubicBezTo>
                    <a:pt x="78510" y="1578904"/>
                    <a:pt x="102383" y="1578904"/>
                    <a:pt x="112614" y="1561881"/>
                  </a:cubicBezTo>
                  <a:cubicBezTo>
                    <a:pt x="170592" y="1466549"/>
                    <a:pt x="170592" y="1466549"/>
                    <a:pt x="170592" y="1466549"/>
                  </a:cubicBezTo>
                  <a:cubicBezTo>
                    <a:pt x="180824" y="1446121"/>
                    <a:pt x="167182" y="1422288"/>
                    <a:pt x="146719" y="1422288"/>
                  </a:cubicBezTo>
                  <a:cubicBezTo>
                    <a:pt x="131798" y="1422288"/>
                    <a:pt x="118743" y="1422288"/>
                    <a:pt x="107319" y="1422288"/>
                  </a:cubicBezTo>
                  <a:lnTo>
                    <a:pt x="96188" y="1422288"/>
                  </a:lnTo>
                  <a:lnTo>
                    <a:pt x="96188" y="233050"/>
                  </a:lnTo>
                  <a:cubicBezTo>
                    <a:pt x="96188" y="209059"/>
                    <a:pt x="113321" y="191923"/>
                    <a:pt x="137307" y="191923"/>
                  </a:cubicBezTo>
                  <a:cubicBezTo>
                    <a:pt x="137307" y="191923"/>
                    <a:pt x="137307" y="191923"/>
                    <a:pt x="238311" y="191923"/>
                  </a:cubicBezTo>
                  <a:lnTo>
                    <a:pt x="284626" y="191923"/>
                  </a:lnTo>
                  <a:lnTo>
                    <a:pt x="284626" y="204790"/>
                  </a:lnTo>
                  <a:cubicBezTo>
                    <a:pt x="284626" y="227526"/>
                    <a:pt x="284626" y="257840"/>
                    <a:pt x="284626" y="298258"/>
                  </a:cubicBezTo>
                  <a:cubicBezTo>
                    <a:pt x="284626" y="339537"/>
                    <a:pt x="291482" y="360176"/>
                    <a:pt x="301766" y="373935"/>
                  </a:cubicBezTo>
                  <a:cubicBezTo>
                    <a:pt x="312050" y="380815"/>
                    <a:pt x="322334" y="384255"/>
                    <a:pt x="332618" y="384255"/>
                  </a:cubicBezTo>
                  <a:cubicBezTo>
                    <a:pt x="336046" y="384255"/>
                    <a:pt x="336046" y="384255"/>
                    <a:pt x="339474" y="384255"/>
                  </a:cubicBezTo>
                  <a:cubicBezTo>
                    <a:pt x="339474" y="384255"/>
                    <a:pt x="339474" y="384255"/>
                    <a:pt x="342902" y="384255"/>
                  </a:cubicBezTo>
                  <a:cubicBezTo>
                    <a:pt x="342902" y="384255"/>
                    <a:pt x="342902" y="384255"/>
                    <a:pt x="342902" y="370496"/>
                  </a:cubicBezTo>
                  <a:cubicBezTo>
                    <a:pt x="342902" y="370496"/>
                    <a:pt x="342902" y="370496"/>
                    <a:pt x="339474" y="370496"/>
                  </a:cubicBezTo>
                  <a:cubicBezTo>
                    <a:pt x="325762" y="370496"/>
                    <a:pt x="318906" y="370496"/>
                    <a:pt x="312050" y="363616"/>
                  </a:cubicBezTo>
                  <a:cubicBezTo>
                    <a:pt x="305194" y="353296"/>
                    <a:pt x="298338" y="332657"/>
                    <a:pt x="298338" y="298258"/>
                  </a:cubicBezTo>
                  <a:cubicBezTo>
                    <a:pt x="298338" y="298258"/>
                    <a:pt x="298338" y="298258"/>
                    <a:pt x="298338" y="230052"/>
                  </a:cubicBezTo>
                  <a:lnTo>
                    <a:pt x="298338" y="178239"/>
                  </a:lnTo>
                  <a:lnTo>
                    <a:pt x="298357" y="178214"/>
                  </a:lnTo>
                  <a:cubicBezTo>
                    <a:pt x="298357" y="178214"/>
                    <a:pt x="298357" y="178214"/>
                    <a:pt x="298357" y="58262"/>
                  </a:cubicBezTo>
                  <a:cubicBezTo>
                    <a:pt x="298357" y="34272"/>
                    <a:pt x="318916" y="13709"/>
                    <a:pt x="342902" y="13709"/>
                  </a:cubicBezTo>
                  <a:cubicBezTo>
                    <a:pt x="342902" y="13709"/>
                    <a:pt x="342902" y="13709"/>
                    <a:pt x="342902" y="0"/>
                  </a:cubicBezTo>
                  <a:close/>
                </a:path>
              </a:pathLst>
            </a:custGeom>
            <a:solidFill>
              <a:srgbClr val="059CF9"/>
            </a:soli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BC75D"/>
                </a:solidFill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 flipH="1">
              <a:off x="3965572" y="1428853"/>
              <a:ext cx="3470275" cy="1049020"/>
              <a:chOff x="7838246" y="3107001"/>
              <a:chExt cx="3470275" cy="1049020"/>
            </a:xfrm>
          </p:grpSpPr>
          <p:sp>
            <p:nvSpPr>
              <p:cNvPr id="8" name="矩形 7"/>
              <p:cNvSpPr/>
              <p:nvPr/>
            </p:nvSpPr>
            <p:spPr>
              <a:xfrm flipH="1">
                <a:off x="7838246" y="3505781"/>
                <a:ext cx="3470275" cy="6502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zh-CN" sz="1400" kern="100" dirty="0" smtClean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words here according to your need to draw the text box size</a:t>
                </a:r>
                <a:endParaRPr lang="en-US" altLang="zh-CN" sz="14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flipH="1">
                <a:off x="7838246" y="3107001"/>
                <a:ext cx="1602740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r">
                  <a:spcBef>
                    <a:spcPct val="0"/>
                  </a:spcBef>
                </a:pPr>
                <a:r>
                  <a:rPr lang="zh-CN" altLang="zh-CN" sz="2000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4073065" y="5355525"/>
            <a:ext cx="4004310" cy="1050290"/>
            <a:chOff x="4072034" y="5235724"/>
            <a:chExt cx="4004310" cy="1050290"/>
          </a:xfrm>
        </p:grpSpPr>
        <p:sp>
          <p:nvSpPr>
            <p:cNvPr id="11" name="任意多边形 10"/>
            <p:cNvSpPr/>
            <p:nvPr/>
          </p:nvSpPr>
          <p:spPr bwMode="auto">
            <a:xfrm>
              <a:off x="4072034" y="5260321"/>
              <a:ext cx="407963" cy="882728"/>
            </a:xfrm>
            <a:custGeom>
              <a:avLst/>
              <a:gdLst>
                <a:gd name="connsiteX0" fmla="*/ 98131 w 407963"/>
                <a:gd name="connsiteY0" fmla="*/ 182900 h 882728"/>
                <a:gd name="connsiteX1" fmla="*/ 114438 w 407963"/>
                <a:gd name="connsiteY1" fmla="*/ 182900 h 882728"/>
                <a:gd name="connsiteX2" fmla="*/ 114438 w 407963"/>
                <a:gd name="connsiteY2" fmla="*/ 606052 h 882728"/>
                <a:gd name="connsiteX3" fmla="*/ 163359 w 407963"/>
                <a:gd name="connsiteY3" fmla="*/ 658946 h 882728"/>
                <a:gd name="connsiteX4" fmla="*/ 283527 w 407963"/>
                <a:gd name="connsiteY4" fmla="*/ 658946 h 882728"/>
                <a:gd name="connsiteX5" fmla="*/ 338629 w 407963"/>
                <a:gd name="connsiteY5" fmla="*/ 658946 h 882728"/>
                <a:gd name="connsiteX6" fmla="*/ 338629 w 407963"/>
                <a:gd name="connsiteY6" fmla="*/ 640874 h 882728"/>
                <a:gd name="connsiteX7" fmla="*/ 338629 w 407963"/>
                <a:gd name="connsiteY7" fmla="*/ 532127 h 882728"/>
                <a:gd name="connsiteX8" fmla="*/ 359021 w 407963"/>
                <a:gd name="connsiteY8" fmla="*/ 442166 h 882728"/>
                <a:gd name="connsiteX9" fmla="*/ 395727 w 407963"/>
                <a:gd name="connsiteY9" fmla="*/ 429898 h 882728"/>
                <a:gd name="connsiteX10" fmla="*/ 403884 w 407963"/>
                <a:gd name="connsiteY10" fmla="*/ 429898 h 882728"/>
                <a:gd name="connsiteX11" fmla="*/ 407962 w 407963"/>
                <a:gd name="connsiteY11" fmla="*/ 429898 h 882728"/>
                <a:gd name="connsiteX12" fmla="*/ 407962 w 407963"/>
                <a:gd name="connsiteY12" fmla="*/ 446255 h 882728"/>
                <a:gd name="connsiteX13" fmla="*/ 403884 w 407963"/>
                <a:gd name="connsiteY13" fmla="*/ 446255 h 882728"/>
                <a:gd name="connsiteX14" fmla="*/ 371257 w 407963"/>
                <a:gd name="connsiteY14" fmla="*/ 454433 h 882728"/>
                <a:gd name="connsiteX15" fmla="*/ 354943 w 407963"/>
                <a:gd name="connsiteY15" fmla="*/ 532127 h 882728"/>
                <a:gd name="connsiteX16" fmla="*/ 354943 w 407963"/>
                <a:gd name="connsiteY16" fmla="*/ 658141 h 882728"/>
                <a:gd name="connsiteX17" fmla="*/ 354943 w 407963"/>
                <a:gd name="connsiteY17" fmla="*/ 671129 h 882728"/>
                <a:gd name="connsiteX18" fmla="*/ 354966 w 407963"/>
                <a:gd name="connsiteY18" fmla="*/ 671152 h 882728"/>
                <a:gd name="connsiteX19" fmla="*/ 354966 w 407963"/>
                <a:gd name="connsiteY19" fmla="*/ 817628 h 882728"/>
                <a:gd name="connsiteX20" fmla="*/ 407963 w 407963"/>
                <a:gd name="connsiteY20" fmla="*/ 866453 h 882728"/>
                <a:gd name="connsiteX21" fmla="*/ 407963 w 407963"/>
                <a:gd name="connsiteY21" fmla="*/ 882728 h 882728"/>
                <a:gd name="connsiteX22" fmla="*/ 338659 w 407963"/>
                <a:gd name="connsiteY22" fmla="*/ 817628 h 882728"/>
                <a:gd name="connsiteX23" fmla="*/ 338659 w 407963"/>
                <a:gd name="connsiteY23" fmla="*/ 757550 h 882728"/>
                <a:gd name="connsiteX24" fmla="*/ 338659 w 407963"/>
                <a:gd name="connsiteY24" fmla="*/ 720229 h 882728"/>
                <a:gd name="connsiteX25" fmla="*/ 338629 w 407963"/>
                <a:gd name="connsiteY25" fmla="*/ 720229 h 882728"/>
                <a:gd name="connsiteX26" fmla="*/ 338629 w 407963"/>
                <a:gd name="connsiteY26" fmla="*/ 696716 h 882728"/>
                <a:gd name="connsiteX27" fmla="*/ 338629 w 407963"/>
                <a:gd name="connsiteY27" fmla="*/ 675221 h 882728"/>
                <a:gd name="connsiteX28" fmla="*/ 335919 w 407963"/>
                <a:gd name="connsiteY28" fmla="*/ 675221 h 882728"/>
                <a:gd name="connsiteX29" fmla="*/ 163359 w 407963"/>
                <a:gd name="connsiteY29" fmla="*/ 675221 h 882728"/>
                <a:gd name="connsiteX30" fmla="*/ 98131 w 407963"/>
                <a:gd name="connsiteY30" fmla="*/ 606052 h 882728"/>
                <a:gd name="connsiteX31" fmla="*/ 98131 w 407963"/>
                <a:gd name="connsiteY31" fmla="*/ 182900 h 882728"/>
                <a:gd name="connsiteX32" fmla="*/ 107099 w 407963"/>
                <a:gd name="connsiteY32" fmla="*/ 34 h 882728"/>
                <a:gd name="connsiteX33" fmla="*/ 133980 w 407963"/>
                <a:gd name="connsiteY33" fmla="*/ 18987 h 882728"/>
                <a:gd name="connsiteX34" fmla="*/ 202959 w 407963"/>
                <a:gd name="connsiteY34" fmla="*/ 133725 h 882728"/>
                <a:gd name="connsiteX35" fmla="*/ 174556 w 407963"/>
                <a:gd name="connsiteY35" fmla="*/ 182899 h 882728"/>
                <a:gd name="connsiteX36" fmla="*/ 32542 w 407963"/>
                <a:gd name="connsiteY36" fmla="*/ 182899 h 882728"/>
                <a:gd name="connsiteX37" fmla="*/ 4139 w 407963"/>
                <a:gd name="connsiteY37" fmla="*/ 133725 h 882728"/>
                <a:gd name="connsiteX38" fmla="*/ 77175 w 407963"/>
                <a:gd name="connsiteY38" fmla="*/ 14889 h 882728"/>
                <a:gd name="connsiteX39" fmla="*/ 107099 w 407963"/>
                <a:gd name="connsiteY39" fmla="*/ 34 h 8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07963" h="882728">
                  <a:moveTo>
                    <a:pt x="98131" y="182900"/>
                  </a:moveTo>
                  <a:cubicBezTo>
                    <a:pt x="98131" y="182900"/>
                    <a:pt x="98131" y="182900"/>
                    <a:pt x="114438" y="182900"/>
                  </a:cubicBezTo>
                  <a:lnTo>
                    <a:pt x="114438" y="606052"/>
                  </a:lnTo>
                  <a:cubicBezTo>
                    <a:pt x="114438" y="634533"/>
                    <a:pt x="134821" y="658946"/>
                    <a:pt x="163359" y="658946"/>
                  </a:cubicBezTo>
                  <a:cubicBezTo>
                    <a:pt x="163359" y="658946"/>
                    <a:pt x="163359" y="658946"/>
                    <a:pt x="283527" y="658946"/>
                  </a:cubicBezTo>
                  <a:lnTo>
                    <a:pt x="338629" y="658946"/>
                  </a:lnTo>
                  <a:lnTo>
                    <a:pt x="338629" y="640874"/>
                  </a:lnTo>
                  <a:cubicBezTo>
                    <a:pt x="338629" y="614422"/>
                    <a:pt x="338629" y="579153"/>
                    <a:pt x="338629" y="532127"/>
                  </a:cubicBezTo>
                  <a:cubicBezTo>
                    <a:pt x="338629" y="483057"/>
                    <a:pt x="346786" y="454433"/>
                    <a:pt x="359021" y="442166"/>
                  </a:cubicBezTo>
                  <a:cubicBezTo>
                    <a:pt x="371257" y="429898"/>
                    <a:pt x="383492" y="429898"/>
                    <a:pt x="395727" y="429898"/>
                  </a:cubicBezTo>
                  <a:cubicBezTo>
                    <a:pt x="399805" y="429898"/>
                    <a:pt x="399805" y="429898"/>
                    <a:pt x="403884" y="429898"/>
                  </a:cubicBezTo>
                  <a:cubicBezTo>
                    <a:pt x="403884" y="429898"/>
                    <a:pt x="403884" y="429898"/>
                    <a:pt x="407962" y="429898"/>
                  </a:cubicBezTo>
                  <a:cubicBezTo>
                    <a:pt x="407962" y="429898"/>
                    <a:pt x="407962" y="429898"/>
                    <a:pt x="407962" y="446255"/>
                  </a:cubicBezTo>
                  <a:cubicBezTo>
                    <a:pt x="407962" y="446255"/>
                    <a:pt x="407962" y="446255"/>
                    <a:pt x="403884" y="446255"/>
                  </a:cubicBezTo>
                  <a:cubicBezTo>
                    <a:pt x="387570" y="446255"/>
                    <a:pt x="379413" y="446255"/>
                    <a:pt x="371257" y="454433"/>
                  </a:cubicBezTo>
                  <a:cubicBezTo>
                    <a:pt x="363100" y="462612"/>
                    <a:pt x="354943" y="487147"/>
                    <a:pt x="354943" y="532127"/>
                  </a:cubicBezTo>
                  <a:cubicBezTo>
                    <a:pt x="354943" y="532127"/>
                    <a:pt x="354943" y="532127"/>
                    <a:pt x="354943" y="658141"/>
                  </a:cubicBezTo>
                  <a:lnTo>
                    <a:pt x="354943" y="671129"/>
                  </a:lnTo>
                  <a:lnTo>
                    <a:pt x="354966" y="671152"/>
                  </a:lnTo>
                  <a:cubicBezTo>
                    <a:pt x="354966" y="671152"/>
                    <a:pt x="354966" y="671152"/>
                    <a:pt x="354966" y="817628"/>
                  </a:cubicBezTo>
                  <a:cubicBezTo>
                    <a:pt x="354966" y="846109"/>
                    <a:pt x="379426" y="866453"/>
                    <a:pt x="407963" y="866453"/>
                  </a:cubicBezTo>
                  <a:cubicBezTo>
                    <a:pt x="407963" y="866453"/>
                    <a:pt x="407963" y="866453"/>
                    <a:pt x="407963" y="882728"/>
                  </a:cubicBezTo>
                  <a:cubicBezTo>
                    <a:pt x="371273" y="882728"/>
                    <a:pt x="338659" y="854247"/>
                    <a:pt x="338659" y="817628"/>
                  </a:cubicBezTo>
                  <a:cubicBezTo>
                    <a:pt x="338659" y="817628"/>
                    <a:pt x="338659" y="817628"/>
                    <a:pt x="338659" y="757550"/>
                  </a:cubicBezTo>
                  <a:lnTo>
                    <a:pt x="338659" y="720229"/>
                  </a:lnTo>
                  <a:lnTo>
                    <a:pt x="338629" y="720229"/>
                  </a:lnTo>
                  <a:cubicBezTo>
                    <a:pt x="338629" y="720229"/>
                    <a:pt x="338629" y="720229"/>
                    <a:pt x="338629" y="696716"/>
                  </a:cubicBezTo>
                  <a:lnTo>
                    <a:pt x="338629" y="675221"/>
                  </a:lnTo>
                  <a:lnTo>
                    <a:pt x="335919" y="675221"/>
                  </a:lnTo>
                  <a:cubicBezTo>
                    <a:pt x="327702" y="675221"/>
                    <a:pt x="294833" y="675221"/>
                    <a:pt x="163359" y="675221"/>
                  </a:cubicBezTo>
                  <a:cubicBezTo>
                    <a:pt x="126668" y="675221"/>
                    <a:pt x="98131" y="642671"/>
                    <a:pt x="98131" y="606052"/>
                  </a:cubicBezTo>
                  <a:cubicBezTo>
                    <a:pt x="98131" y="606052"/>
                    <a:pt x="98131" y="606052"/>
                    <a:pt x="98131" y="182900"/>
                  </a:cubicBezTo>
                  <a:close/>
                  <a:moveTo>
                    <a:pt x="107099" y="34"/>
                  </a:moveTo>
                  <a:cubicBezTo>
                    <a:pt x="117750" y="547"/>
                    <a:pt x="127894" y="6693"/>
                    <a:pt x="133980" y="18987"/>
                  </a:cubicBezTo>
                  <a:cubicBezTo>
                    <a:pt x="202959" y="133725"/>
                    <a:pt x="202959" y="133725"/>
                    <a:pt x="202959" y="133725"/>
                  </a:cubicBezTo>
                  <a:cubicBezTo>
                    <a:pt x="215132" y="154214"/>
                    <a:pt x="198902" y="182899"/>
                    <a:pt x="174556" y="182899"/>
                  </a:cubicBezTo>
                  <a:cubicBezTo>
                    <a:pt x="32542" y="182899"/>
                    <a:pt x="32542" y="182899"/>
                    <a:pt x="32542" y="182899"/>
                  </a:cubicBezTo>
                  <a:cubicBezTo>
                    <a:pt x="8196" y="182899"/>
                    <a:pt x="-8034" y="154214"/>
                    <a:pt x="4139" y="133725"/>
                  </a:cubicBezTo>
                  <a:cubicBezTo>
                    <a:pt x="77175" y="14889"/>
                    <a:pt x="77175" y="14889"/>
                    <a:pt x="77175" y="14889"/>
                  </a:cubicBezTo>
                  <a:cubicBezTo>
                    <a:pt x="85290" y="4644"/>
                    <a:pt x="96448" y="-478"/>
                    <a:pt x="107099" y="34"/>
                  </a:cubicBezTo>
                  <a:close/>
                </a:path>
              </a:pathLst>
            </a:custGeom>
            <a:solidFill>
              <a:srgbClr val="059CF9"/>
            </a:soli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8CC066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 flipH="1">
              <a:off x="4677189" y="5635774"/>
              <a:ext cx="3399155" cy="650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zh-CN" sz="14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zh-CN" altLang="en-US" sz="14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flipH="1">
              <a:off x="4677075" y="5235724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68799" y="3080353"/>
            <a:ext cx="3746519" cy="1890469"/>
            <a:chOff x="1567768" y="2960552"/>
            <a:chExt cx="3746519" cy="1890469"/>
          </a:xfrm>
        </p:grpSpPr>
        <p:sp>
          <p:nvSpPr>
            <p:cNvPr id="15" name="任意多边形 14"/>
            <p:cNvSpPr/>
            <p:nvPr/>
          </p:nvSpPr>
          <p:spPr bwMode="auto">
            <a:xfrm flipH="1">
              <a:off x="4908178" y="3246737"/>
              <a:ext cx="406109" cy="1604284"/>
            </a:xfrm>
            <a:custGeom>
              <a:avLst/>
              <a:gdLst>
                <a:gd name="connsiteX0" fmla="*/ 406109 w 406109"/>
                <a:gd name="connsiteY0" fmla="*/ 0 h 1604284"/>
                <a:gd name="connsiteX1" fmla="*/ 340881 w 406109"/>
                <a:gd name="connsiteY1" fmla="*/ 69339 h 1604284"/>
                <a:gd name="connsiteX2" fmla="*/ 340881 w 406109"/>
                <a:gd name="connsiteY2" fmla="*/ 208017 h 1604284"/>
                <a:gd name="connsiteX3" fmla="*/ 165581 w 406109"/>
                <a:gd name="connsiteY3" fmla="*/ 208017 h 1604284"/>
                <a:gd name="connsiteX4" fmla="*/ 96277 w 406109"/>
                <a:gd name="connsiteY4" fmla="*/ 277356 h 1604284"/>
                <a:gd name="connsiteX5" fmla="*/ 96277 w 406109"/>
                <a:gd name="connsiteY5" fmla="*/ 1045176 h 1604284"/>
                <a:gd name="connsiteX6" fmla="*/ 96277 w 406109"/>
                <a:gd name="connsiteY6" fmla="*/ 1423488 h 1604284"/>
                <a:gd name="connsiteX7" fmla="*/ 94051 w 406109"/>
                <a:gd name="connsiteY7" fmla="*/ 1423488 h 1604284"/>
                <a:gd name="connsiteX8" fmla="*/ 35225 w 406109"/>
                <a:gd name="connsiteY8" fmla="*/ 1423488 h 1604284"/>
                <a:gd name="connsiteX9" fmla="*/ 6516 w 406109"/>
                <a:gd name="connsiteY9" fmla="*/ 1472097 h 1604284"/>
                <a:gd name="connsiteX10" fmla="*/ 80337 w 406109"/>
                <a:gd name="connsiteY10" fmla="*/ 1589567 h 1604284"/>
                <a:gd name="connsiteX11" fmla="*/ 137754 w 406109"/>
                <a:gd name="connsiteY11" fmla="*/ 1585516 h 1604284"/>
                <a:gd name="connsiteX12" fmla="*/ 203372 w 406109"/>
                <a:gd name="connsiteY12" fmla="*/ 1472097 h 1604284"/>
                <a:gd name="connsiteX13" fmla="*/ 174664 w 406109"/>
                <a:gd name="connsiteY13" fmla="*/ 1423488 h 1604284"/>
                <a:gd name="connsiteX14" fmla="*/ 128638 w 406109"/>
                <a:gd name="connsiteY14" fmla="*/ 1423488 h 1604284"/>
                <a:gd name="connsiteX15" fmla="*/ 112584 w 406109"/>
                <a:gd name="connsiteY15" fmla="*/ 1423488 h 1604284"/>
                <a:gd name="connsiteX16" fmla="*/ 112584 w 406109"/>
                <a:gd name="connsiteY16" fmla="*/ 277356 h 1604284"/>
                <a:gd name="connsiteX17" fmla="*/ 165581 w 406109"/>
                <a:gd name="connsiteY17" fmla="*/ 224332 h 1604284"/>
                <a:gd name="connsiteX18" fmla="*/ 340881 w 406109"/>
                <a:gd name="connsiteY18" fmla="*/ 224332 h 1604284"/>
                <a:gd name="connsiteX19" fmla="*/ 341109 w 406109"/>
                <a:gd name="connsiteY19" fmla="*/ 224270 h 1604284"/>
                <a:gd name="connsiteX20" fmla="*/ 341109 w 406109"/>
                <a:gd name="connsiteY20" fmla="*/ 243579 h 1604284"/>
                <a:gd name="connsiteX21" fmla="*/ 341109 w 406109"/>
                <a:gd name="connsiteY21" fmla="*/ 354689 h 1604284"/>
                <a:gd name="connsiteX22" fmla="*/ 361421 w 406109"/>
                <a:gd name="connsiteY22" fmla="*/ 440562 h 1604284"/>
                <a:gd name="connsiteX23" fmla="*/ 397983 w 406109"/>
                <a:gd name="connsiteY23" fmla="*/ 452829 h 1604284"/>
                <a:gd name="connsiteX24" fmla="*/ 402046 w 406109"/>
                <a:gd name="connsiteY24" fmla="*/ 452829 h 1604284"/>
                <a:gd name="connsiteX25" fmla="*/ 406108 w 406109"/>
                <a:gd name="connsiteY25" fmla="*/ 452829 h 1604284"/>
                <a:gd name="connsiteX26" fmla="*/ 406108 w 406109"/>
                <a:gd name="connsiteY26" fmla="*/ 436472 h 1604284"/>
                <a:gd name="connsiteX27" fmla="*/ 402046 w 406109"/>
                <a:gd name="connsiteY27" fmla="*/ 436472 h 1604284"/>
                <a:gd name="connsiteX28" fmla="*/ 369546 w 406109"/>
                <a:gd name="connsiteY28" fmla="*/ 432383 h 1604284"/>
                <a:gd name="connsiteX29" fmla="*/ 357359 w 406109"/>
                <a:gd name="connsiteY29" fmla="*/ 354689 h 1604284"/>
                <a:gd name="connsiteX30" fmla="*/ 357359 w 406109"/>
                <a:gd name="connsiteY30" fmla="*/ 162498 h 1604284"/>
                <a:gd name="connsiteX31" fmla="*/ 357188 w 406109"/>
                <a:gd name="connsiteY31" fmla="*/ 162498 h 1604284"/>
                <a:gd name="connsiteX32" fmla="*/ 357188 w 406109"/>
                <a:gd name="connsiteY32" fmla="*/ 151870 h 1604284"/>
                <a:gd name="connsiteX33" fmla="*/ 357188 w 406109"/>
                <a:gd name="connsiteY33" fmla="*/ 69339 h 1604284"/>
                <a:gd name="connsiteX34" fmla="*/ 406109 w 406109"/>
                <a:gd name="connsiteY34" fmla="*/ 16315 h 1604284"/>
                <a:gd name="connsiteX35" fmla="*/ 406109 w 406109"/>
                <a:gd name="connsiteY35" fmla="*/ 0 h 1604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06109" h="1604284">
                  <a:moveTo>
                    <a:pt x="406109" y="0"/>
                  </a:moveTo>
                  <a:cubicBezTo>
                    <a:pt x="369419" y="0"/>
                    <a:pt x="340881" y="28551"/>
                    <a:pt x="340881" y="69339"/>
                  </a:cubicBezTo>
                  <a:cubicBezTo>
                    <a:pt x="340881" y="69339"/>
                    <a:pt x="340881" y="69339"/>
                    <a:pt x="340881" y="208017"/>
                  </a:cubicBezTo>
                  <a:cubicBezTo>
                    <a:pt x="340881" y="208017"/>
                    <a:pt x="340881" y="208017"/>
                    <a:pt x="165581" y="208017"/>
                  </a:cubicBezTo>
                  <a:cubicBezTo>
                    <a:pt x="124814" y="208017"/>
                    <a:pt x="96277" y="240647"/>
                    <a:pt x="96277" y="277356"/>
                  </a:cubicBezTo>
                  <a:cubicBezTo>
                    <a:pt x="96277" y="277356"/>
                    <a:pt x="96277" y="277356"/>
                    <a:pt x="96277" y="1045176"/>
                  </a:cubicBezTo>
                  <a:lnTo>
                    <a:pt x="96277" y="1423488"/>
                  </a:lnTo>
                  <a:lnTo>
                    <a:pt x="94051" y="1423488"/>
                  </a:lnTo>
                  <a:cubicBezTo>
                    <a:pt x="35225" y="1423488"/>
                    <a:pt x="35225" y="1423488"/>
                    <a:pt x="35225" y="1423488"/>
                  </a:cubicBezTo>
                  <a:cubicBezTo>
                    <a:pt x="6516" y="1423488"/>
                    <a:pt x="-9888" y="1451843"/>
                    <a:pt x="6516" y="1472097"/>
                  </a:cubicBezTo>
                  <a:cubicBezTo>
                    <a:pt x="80337" y="1589567"/>
                    <a:pt x="80337" y="1589567"/>
                    <a:pt x="80337" y="1589567"/>
                  </a:cubicBezTo>
                  <a:cubicBezTo>
                    <a:pt x="92641" y="1609820"/>
                    <a:pt x="125450" y="1609820"/>
                    <a:pt x="137754" y="1585516"/>
                  </a:cubicBezTo>
                  <a:cubicBezTo>
                    <a:pt x="203372" y="1472097"/>
                    <a:pt x="203372" y="1472097"/>
                    <a:pt x="203372" y="1472097"/>
                  </a:cubicBezTo>
                  <a:cubicBezTo>
                    <a:pt x="219777" y="1451843"/>
                    <a:pt x="203372" y="1423488"/>
                    <a:pt x="174664" y="1423488"/>
                  </a:cubicBezTo>
                  <a:cubicBezTo>
                    <a:pt x="157234" y="1423488"/>
                    <a:pt x="141983" y="1423488"/>
                    <a:pt x="128638" y="1423488"/>
                  </a:cubicBezTo>
                  <a:lnTo>
                    <a:pt x="112584" y="1423488"/>
                  </a:lnTo>
                  <a:lnTo>
                    <a:pt x="112584" y="277356"/>
                  </a:lnTo>
                  <a:cubicBezTo>
                    <a:pt x="112584" y="248805"/>
                    <a:pt x="137044" y="224332"/>
                    <a:pt x="165581" y="224332"/>
                  </a:cubicBezTo>
                  <a:cubicBezTo>
                    <a:pt x="165581" y="224332"/>
                    <a:pt x="165581" y="224332"/>
                    <a:pt x="340881" y="224332"/>
                  </a:cubicBezTo>
                  <a:lnTo>
                    <a:pt x="341109" y="224270"/>
                  </a:lnTo>
                  <a:lnTo>
                    <a:pt x="341109" y="243579"/>
                  </a:lnTo>
                  <a:cubicBezTo>
                    <a:pt x="341109" y="270606"/>
                    <a:pt x="341109" y="306641"/>
                    <a:pt x="341109" y="354689"/>
                  </a:cubicBezTo>
                  <a:cubicBezTo>
                    <a:pt x="341109" y="399670"/>
                    <a:pt x="345172" y="428294"/>
                    <a:pt x="361421" y="440562"/>
                  </a:cubicBezTo>
                  <a:cubicBezTo>
                    <a:pt x="369546" y="452829"/>
                    <a:pt x="381734" y="452829"/>
                    <a:pt x="397983" y="452829"/>
                  </a:cubicBezTo>
                  <a:cubicBezTo>
                    <a:pt x="397983" y="452829"/>
                    <a:pt x="402046" y="452829"/>
                    <a:pt x="402046" y="452829"/>
                  </a:cubicBezTo>
                  <a:cubicBezTo>
                    <a:pt x="402046" y="452829"/>
                    <a:pt x="402046" y="452829"/>
                    <a:pt x="406108" y="452829"/>
                  </a:cubicBezTo>
                  <a:cubicBezTo>
                    <a:pt x="406108" y="452829"/>
                    <a:pt x="406108" y="452829"/>
                    <a:pt x="406108" y="436472"/>
                  </a:cubicBezTo>
                  <a:cubicBezTo>
                    <a:pt x="406108" y="436472"/>
                    <a:pt x="406108" y="436472"/>
                    <a:pt x="402046" y="436472"/>
                  </a:cubicBezTo>
                  <a:cubicBezTo>
                    <a:pt x="385796" y="436472"/>
                    <a:pt x="377671" y="436472"/>
                    <a:pt x="369546" y="432383"/>
                  </a:cubicBezTo>
                  <a:cubicBezTo>
                    <a:pt x="361421" y="420116"/>
                    <a:pt x="357359" y="395581"/>
                    <a:pt x="357359" y="354689"/>
                  </a:cubicBezTo>
                  <a:cubicBezTo>
                    <a:pt x="357359" y="354689"/>
                    <a:pt x="357359" y="354689"/>
                    <a:pt x="357359" y="162498"/>
                  </a:cubicBezTo>
                  <a:lnTo>
                    <a:pt x="357188" y="162498"/>
                  </a:lnTo>
                  <a:lnTo>
                    <a:pt x="357188" y="151870"/>
                  </a:lnTo>
                  <a:cubicBezTo>
                    <a:pt x="357188" y="131795"/>
                    <a:pt x="357188" y="105028"/>
                    <a:pt x="357188" y="69339"/>
                  </a:cubicBezTo>
                  <a:cubicBezTo>
                    <a:pt x="357188" y="40788"/>
                    <a:pt x="377572" y="16315"/>
                    <a:pt x="406109" y="16315"/>
                  </a:cubicBezTo>
                  <a:cubicBezTo>
                    <a:pt x="406109" y="16315"/>
                    <a:pt x="406109" y="16315"/>
                    <a:pt x="406109" y="0"/>
                  </a:cubicBezTo>
                  <a:close/>
                </a:path>
              </a:pathLst>
            </a:custGeom>
            <a:solidFill>
              <a:srgbClr val="0DC0FF"/>
            </a:soli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 flipH="1">
              <a:off x="1567768" y="2960552"/>
              <a:ext cx="3287395" cy="1049020"/>
              <a:chOff x="7838246" y="3107001"/>
              <a:chExt cx="3287395" cy="1049020"/>
            </a:xfrm>
          </p:grpSpPr>
          <p:sp>
            <p:nvSpPr>
              <p:cNvPr id="17" name="矩形 16"/>
              <p:cNvSpPr/>
              <p:nvPr/>
            </p:nvSpPr>
            <p:spPr>
              <a:xfrm flipH="1">
                <a:off x="7838246" y="3505781"/>
                <a:ext cx="3287395" cy="6502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zh-CN" sz="1400" kern="100" dirty="0" smtClean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words here according to your need to draw the text box size</a:t>
                </a:r>
                <a:endParaRPr lang="en-US" altLang="zh-CN" sz="14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 flipH="1">
                <a:off x="7838246" y="3107001"/>
                <a:ext cx="1602740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r">
                  <a:spcBef>
                    <a:spcPct val="0"/>
                  </a:spcBef>
                </a:pPr>
                <a:r>
                  <a:rPr lang="zh-CN" altLang="zh-CN" sz="2000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7491220" y="3913324"/>
            <a:ext cx="3832082" cy="1199353"/>
            <a:chOff x="7490189" y="3793523"/>
            <a:chExt cx="3832082" cy="1199353"/>
          </a:xfrm>
        </p:grpSpPr>
        <p:sp>
          <p:nvSpPr>
            <p:cNvPr id="20" name="任意多边形 19"/>
            <p:cNvSpPr/>
            <p:nvPr/>
          </p:nvSpPr>
          <p:spPr bwMode="auto">
            <a:xfrm>
              <a:off x="7490189" y="3793523"/>
              <a:ext cx="407964" cy="1193035"/>
            </a:xfrm>
            <a:custGeom>
              <a:avLst/>
              <a:gdLst>
                <a:gd name="connsiteX0" fmla="*/ 105579 w 407964"/>
                <a:gd name="connsiteY0" fmla="*/ 0 h 1193035"/>
                <a:gd name="connsiteX1" fmla="*/ 133981 w 407964"/>
                <a:gd name="connsiteY1" fmla="*/ 15367 h 1193035"/>
                <a:gd name="connsiteX2" fmla="*/ 202960 w 407964"/>
                <a:gd name="connsiteY2" fmla="*/ 134203 h 1193035"/>
                <a:gd name="connsiteX3" fmla="*/ 174557 w 407964"/>
                <a:gd name="connsiteY3" fmla="*/ 183377 h 1193035"/>
                <a:gd name="connsiteX4" fmla="*/ 127681 w 407964"/>
                <a:gd name="connsiteY4" fmla="*/ 183377 h 1193035"/>
                <a:gd name="connsiteX5" fmla="*/ 110119 w 407964"/>
                <a:gd name="connsiteY5" fmla="*/ 183377 h 1193035"/>
                <a:gd name="connsiteX6" fmla="*/ 110119 w 407964"/>
                <a:gd name="connsiteY6" fmla="*/ 916193 h 1193035"/>
                <a:gd name="connsiteX7" fmla="*/ 163160 w 407964"/>
                <a:gd name="connsiteY7" fmla="*/ 965048 h 1193035"/>
                <a:gd name="connsiteX8" fmla="*/ 283426 w 407964"/>
                <a:gd name="connsiteY8" fmla="*/ 965048 h 1193035"/>
                <a:gd name="connsiteX9" fmla="*/ 338631 w 407964"/>
                <a:gd name="connsiteY9" fmla="*/ 965048 h 1193035"/>
                <a:gd name="connsiteX10" fmla="*/ 338631 w 407964"/>
                <a:gd name="connsiteY10" fmla="*/ 949985 h 1193035"/>
                <a:gd name="connsiteX11" fmla="*/ 338631 w 407964"/>
                <a:gd name="connsiteY11" fmla="*/ 839600 h 1193035"/>
                <a:gd name="connsiteX12" fmla="*/ 359023 w 407964"/>
                <a:gd name="connsiteY12" fmla="*/ 750226 h 1193035"/>
                <a:gd name="connsiteX13" fmla="*/ 395729 w 407964"/>
                <a:gd name="connsiteY13" fmla="*/ 738038 h 1193035"/>
                <a:gd name="connsiteX14" fmla="*/ 399807 w 407964"/>
                <a:gd name="connsiteY14" fmla="*/ 738038 h 1193035"/>
                <a:gd name="connsiteX15" fmla="*/ 407964 w 407964"/>
                <a:gd name="connsiteY15" fmla="*/ 738038 h 1193035"/>
                <a:gd name="connsiteX16" fmla="*/ 407964 w 407964"/>
                <a:gd name="connsiteY16" fmla="*/ 754288 h 1193035"/>
                <a:gd name="connsiteX17" fmla="*/ 399807 w 407964"/>
                <a:gd name="connsiteY17" fmla="*/ 754288 h 1193035"/>
                <a:gd name="connsiteX18" fmla="*/ 371259 w 407964"/>
                <a:gd name="connsiteY18" fmla="*/ 762413 h 1193035"/>
                <a:gd name="connsiteX19" fmla="*/ 354945 w 407964"/>
                <a:gd name="connsiteY19" fmla="*/ 839600 h 1193035"/>
                <a:gd name="connsiteX20" fmla="*/ 354945 w 407964"/>
                <a:gd name="connsiteY20" fmla="*/ 1030536 h 1193035"/>
                <a:gd name="connsiteX21" fmla="*/ 354923 w 407964"/>
                <a:gd name="connsiteY21" fmla="*/ 1030536 h 1193035"/>
                <a:gd name="connsiteX22" fmla="*/ 354923 w 407964"/>
                <a:gd name="connsiteY22" fmla="*/ 1041447 h 1193035"/>
                <a:gd name="connsiteX23" fmla="*/ 354923 w 407964"/>
                <a:gd name="connsiteY23" fmla="*/ 1123825 h 1193035"/>
                <a:gd name="connsiteX24" fmla="*/ 407964 w 407964"/>
                <a:gd name="connsiteY24" fmla="*/ 1176750 h 1193035"/>
                <a:gd name="connsiteX25" fmla="*/ 407964 w 407964"/>
                <a:gd name="connsiteY25" fmla="*/ 1193035 h 1193035"/>
                <a:gd name="connsiteX26" fmla="*/ 338603 w 407964"/>
                <a:gd name="connsiteY26" fmla="*/ 1123825 h 1193035"/>
                <a:gd name="connsiteX27" fmla="*/ 338603 w 407964"/>
                <a:gd name="connsiteY27" fmla="*/ 981333 h 1193035"/>
                <a:gd name="connsiteX28" fmla="*/ 163160 w 407964"/>
                <a:gd name="connsiteY28" fmla="*/ 981333 h 1193035"/>
                <a:gd name="connsiteX29" fmla="*/ 93799 w 407964"/>
                <a:gd name="connsiteY29" fmla="*/ 916193 h 1193035"/>
                <a:gd name="connsiteX30" fmla="*/ 93799 w 407964"/>
                <a:gd name="connsiteY30" fmla="*/ 425263 h 1193035"/>
                <a:gd name="connsiteX31" fmla="*/ 93799 w 407964"/>
                <a:gd name="connsiteY31" fmla="*/ 183377 h 1193035"/>
                <a:gd name="connsiteX32" fmla="*/ 92455 w 407964"/>
                <a:gd name="connsiteY32" fmla="*/ 183377 h 1193035"/>
                <a:gd name="connsiteX33" fmla="*/ 32542 w 407964"/>
                <a:gd name="connsiteY33" fmla="*/ 183377 h 1193035"/>
                <a:gd name="connsiteX34" fmla="*/ 4139 w 407964"/>
                <a:gd name="connsiteY34" fmla="*/ 130105 h 1193035"/>
                <a:gd name="connsiteX35" fmla="*/ 77176 w 407964"/>
                <a:gd name="connsiteY35" fmla="*/ 15367 h 1193035"/>
                <a:gd name="connsiteX36" fmla="*/ 105579 w 407964"/>
                <a:gd name="connsiteY36" fmla="*/ 0 h 119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07964" h="1193035">
                  <a:moveTo>
                    <a:pt x="105579" y="0"/>
                  </a:moveTo>
                  <a:cubicBezTo>
                    <a:pt x="116737" y="0"/>
                    <a:pt x="127895" y="5122"/>
                    <a:pt x="133981" y="15367"/>
                  </a:cubicBezTo>
                  <a:cubicBezTo>
                    <a:pt x="202960" y="134203"/>
                    <a:pt x="202960" y="134203"/>
                    <a:pt x="202960" y="134203"/>
                  </a:cubicBezTo>
                  <a:cubicBezTo>
                    <a:pt x="215133" y="154692"/>
                    <a:pt x="198903" y="183377"/>
                    <a:pt x="174557" y="183377"/>
                  </a:cubicBezTo>
                  <a:cubicBezTo>
                    <a:pt x="156805" y="183377"/>
                    <a:pt x="141272" y="183377"/>
                    <a:pt x="127681" y="183377"/>
                  </a:cubicBezTo>
                  <a:lnTo>
                    <a:pt x="110119" y="183377"/>
                  </a:lnTo>
                  <a:lnTo>
                    <a:pt x="110119" y="916193"/>
                  </a:lnTo>
                  <a:cubicBezTo>
                    <a:pt x="110119" y="944692"/>
                    <a:pt x="134599" y="965048"/>
                    <a:pt x="163160" y="965048"/>
                  </a:cubicBezTo>
                  <a:cubicBezTo>
                    <a:pt x="163160" y="965048"/>
                    <a:pt x="163160" y="965048"/>
                    <a:pt x="283426" y="965048"/>
                  </a:cubicBezTo>
                  <a:lnTo>
                    <a:pt x="338631" y="965048"/>
                  </a:lnTo>
                  <a:lnTo>
                    <a:pt x="338631" y="949985"/>
                  </a:lnTo>
                  <a:cubicBezTo>
                    <a:pt x="338631" y="923135"/>
                    <a:pt x="338631" y="887334"/>
                    <a:pt x="338631" y="839600"/>
                  </a:cubicBezTo>
                  <a:cubicBezTo>
                    <a:pt x="338631" y="790850"/>
                    <a:pt x="346788" y="766476"/>
                    <a:pt x="359023" y="750226"/>
                  </a:cubicBezTo>
                  <a:cubicBezTo>
                    <a:pt x="371259" y="742101"/>
                    <a:pt x="383494" y="738038"/>
                    <a:pt x="395729" y="738038"/>
                  </a:cubicBezTo>
                  <a:cubicBezTo>
                    <a:pt x="399807" y="738038"/>
                    <a:pt x="399807" y="738038"/>
                    <a:pt x="399807" y="738038"/>
                  </a:cubicBezTo>
                  <a:cubicBezTo>
                    <a:pt x="399807" y="738038"/>
                    <a:pt x="399807" y="738038"/>
                    <a:pt x="407964" y="738038"/>
                  </a:cubicBezTo>
                  <a:cubicBezTo>
                    <a:pt x="407964" y="738038"/>
                    <a:pt x="407964" y="738038"/>
                    <a:pt x="407964" y="754288"/>
                  </a:cubicBezTo>
                  <a:cubicBezTo>
                    <a:pt x="407964" y="754288"/>
                    <a:pt x="407964" y="754288"/>
                    <a:pt x="399807" y="754288"/>
                  </a:cubicBezTo>
                  <a:cubicBezTo>
                    <a:pt x="387572" y="754288"/>
                    <a:pt x="375337" y="754288"/>
                    <a:pt x="371259" y="762413"/>
                  </a:cubicBezTo>
                  <a:cubicBezTo>
                    <a:pt x="359023" y="770538"/>
                    <a:pt x="354945" y="798975"/>
                    <a:pt x="354945" y="839600"/>
                  </a:cubicBezTo>
                  <a:cubicBezTo>
                    <a:pt x="354945" y="839600"/>
                    <a:pt x="354945" y="839600"/>
                    <a:pt x="354945" y="1030536"/>
                  </a:cubicBezTo>
                  <a:lnTo>
                    <a:pt x="354923" y="1030536"/>
                  </a:lnTo>
                  <a:lnTo>
                    <a:pt x="354923" y="1041447"/>
                  </a:lnTo>
                  <a:cubicBezTo>
                    <a:pt x="354923" y="1061484"/>
                    <a:pt x="354923" y="1088202"/>
                    <a:pt x="354923" y="1123825"/>
                  </a:cubicBezTo>
                  <a:cubicBezTo>
                    <a:pt x="354923" y="1152323"/>
                    <a:pt x="379404" y="1176750"/>
                    <a:pt x="407964" y="1176750"/>
                  </a:cubicBezTo>
                  <a:cubicBezTo>
                    <a:pt x="407964" y="1176750"/>
                    <a:pt x="407964" y="1176750"/>
                    <a:pt x="407964" y="1193035"/>
                  </a:cubicBezTo>
                  <a:cubicBezTo>
                    <a:pt x="367164" y="1193035"/>
                    <a:pt x="338603" y="1160466"/>
                    <a:pt x="338603" y="1123825"/>
                  </a:cubicBezTo>
                  <a:cubicBezTo>
                    <a:pt x="338603" y="1123825"/>
                    <a:pt x="338603" y="1123825"/>
                    <a:pt x="338603" y="981333"/>
                  </a:cubicBezTo>
                  <a:cubicBezTo>
                    <a:pt x="338603" y="981333"/>
                    <a:pt x="338603" y="981333"/>
                    <a:pt x="163160" y="981333"/>
                  </a:cubicBezTo>
                  <a:cubicBezTo>
                    <a:pt x="126439" y="981333"/>
                    <a:pt x="93799" y="952834"/>
                    <a:pt x="93799" y="916193"/>
                  </a:cubicBezTo>
                  <a:cubicBezTo>
                    <a:pt x="93799" y="916193"/>
                    <a:pt x="93799" y="916193"/>
                    <a:pt x="93799" y="425263"/>
                  </a:cubicBezTo>
                  <a:lnTo>
                    <a:pt x="93799" y="183377"/>
                  </a:lnTo>
                  <a:lnTo>
                    <a:pt x="92455" y="183377"/>
                  </a:lnTo>
                  <a:cubicBezTo>
                    <a:pt x="32542" y="183377"/>
                    <a:pt x="32542" y="183377"/>
                    <a:pt x="32542" y="183377"/>
                  </a:cubicBezTo>
                  <a:cubicBezTo>
                    <a:pt x="8197" y="183377"/>
                    <a:pt x="-8033" y="154692"/>
                    <a:pt x="4139" y="130105"/>
                  </a:cubicBezTo>
                  <a:cubicBezTo>
                    <a:pt x="77176" y="15367"/>
                    <a:pt x="77176" y="15367"/>
                    <a:pt x="77176" y="15367"/>
                  </a:cubicBezTo>
                  <a:cubicBezTo>
                    <a:pt x="83262" y="5122"/>
                    <a:pt x="94420" y="0"/>
                    <a:pt x="105579" y="0"/>
                  </a:cubicBezTo>
                  <a:close/>
                </a:path>
              </a:pathLst>
            </a:custGeom>
            <a:solidFill>
              <a:srgbClr val="0DC0FF"/>
            </a:soli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7983441" y="3942586"/>
              <a:ext cx="3338830" cy="1050290"/>
              <a:chOff x="7027105" y="1507918"/>
              <a:chExt cx="3338830" cy="1050290"/>
            </a:xfrm>
          </p:grpSpPr>
          <p:sp>
            <p:nvSpPr>
              <p:cNvPr id="22" name="矩形 21"/>
              <p:cNvSpPr/>
              <p:nvPr/>
            </p:nvSpPr>
            <p:spPr>
              <a:xfrm flipH="1">
                <a:off x="7027105" y="1907968"/>
                <a:ext cx="3338830" cy="6502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zh-CN" sz="1400" kern="100" dirty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words here according to your need to draw the text box size</a:t>
                </a:r>
                <a:endParaRPr lang="zh-CN" altLang="en-US" sz="14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 flipH="1">
                <a:off x="7027107" y="1507918"/>
                <a:ext cx="1602740" cy="3987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zh-CN" sz="2000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000">
        <p14:prism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with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5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52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52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52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857694" y="2428874"/>
            <a:ext cx="635000" cy="4429125"/>
            <a:chOff x="5857694" y="2136773"/>
            <a:chExt cx="635000" cy="4429125"/>
          </a:xfrm>
        </p:grpSpPr>
        <p:sp>
          <p:nvSpPr>
            <p:cNvPr id="3" name="Freeform 5"/>
            <p:cNvSpPr/>
            <p:nvPr/>
          </p:nvSpPr>
          <p:spPr bwMode="auto">
            <a:xfrm>
              <a:off x="5857694" y="2136773"/>
              <a:ext cx="635000" cy="4429125"/>
            </a:xfrm>
            <a:custGeom>
              <a:avLst/>
              <a:gdLst>
                <a:gd name="T0" fmla="*/ 79 w 400"/>
                <a:gd name="T1" fmla="*/ 210 h 2790"/>
                <a:gd name="T2" fmla="*/ 96 w 400"/>
                <a:gd name="T3" fmla="*/ 2790 h 2790"/>
                <a:gd name="T4" fmla="*/ 314 w 400"/>
                <a:gd name="T5" fmla="*/ 2790 h 2790"/>
                <a:gd name="T6" fmla="*/ 321 w 400"/>
                <a:gd name="T7" fmla="*/ 210 h 2790"/>
                <a:gd name="T8" fmla="*/ 400 w 400"/>
                <a:gd name="T9" fmla="*/ 210 h 2790"/>
                <a:gd name="T10" fmla="*/ 197 w 400"/>
                <a:gd name="T11" fmla="*/ 0 h 2790"/>
                <a:gd name="T12" fmla="*/ 0 w 400"/>
                <a:gd name="T13" fmla="*/ 209 h 2790"/>
                <a:gd name="T14" fmla="*/ 79 w 400"/>
                <a:gd name="T15" fmla="*/ 210 h 2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0" h="2790">
                  <a:moveTo>
                    <a:pt x="79" y="210"/>
                  </a:moveTo>
                  <a:lnTo>
                    <a:pt x="96" y="2790"/>
                  </a:lnTo>
                  <a:lnTo>
                    <a:pt x="314" y="2790"/>
                  </a:lnTo>
                  <a:lnTo>
                    <a:pt x="321" y="210"/>
                  </a:lnTo>
                  <a:lnTo>
                    <a:pt x="400" y="210"/>
                  </a:lnTo>
                  <a:lnTo>
                    <a:pt x="197" y="0"/>
                  </a:lnTo>
                  <a:lnTo>
                    <a:pt x="0" y="209"/>
                  </a:lnTo>
                  <a:lnTo>
                    <a:pt x="79" y="210"/>
                  </a:lnTo>
                  <a:close/>
                </a:path>
              </a:pathLst>
            </a:custGeom>
            <a:solidFill>
              <a:srgbClr val="3A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Rectangle 6"/>
            <p:cNvSpPr>
              <a:spLocks noChangeArrowheads="1"/>
            </p:cNvSpPr>
            <p:nvPr/>
          </p:nvSpPr>
          <p:spPr bwMode="auto">
            <a:xfrm>
              <a:off x="6140269" y="2470148"/>
              <a:ext cx="63500" cy="203200"/>
            </a:xfrm>
            <a:prstGeom prst="rect">
              <a:avLst/>
            </a:pr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Rectangle 7"/>
            <p:cNvSpPr>
              <a:spLocks noChangeArrowheads="1"/>
            </p:cNvSpPr>
            <p:nvPr/>
          </p:nvSpPr>
          <p:spPr bwMode="auto">
            <a:xfrm>
              <a:off x="6140269" y="2943223"/>
              <a:ext cx="63500" cy="201613"/>
            </a:xfrm>
            <a:prstGeom prst="rect">
              <a:avLst/>
            </a:pr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6140269" y="3422648"/>
              <a:ext cx="63500" cy="203200"/>
            </a:xfrm>
            <a:prstGeom prst="rect">
              <a:avLst/>
            </a:pr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6140269" y="4365623"/>
              <a:ext cx="63500" cy="203200"/>
            </a:xfrm>
            <a:prstGeom prst="rect">
              <a:avLst/>
            </a:pr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6140269" y="4835523"/>
              <a:ext cx="63500" cy="201613"/>
            </a:xfrm>
            <a:prstGeom prst="rect">
              <a:avLst/>
            </a:pr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6140269" y="5324473"/>
              <a:ext cx="63500" cy="203200"/>
            </a:xfrm>
            <a:prstGeom prst="rect">
              <a:avLst/>
            </a:pr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6140269" y="5799136"/>
              <a:ext cx="63500" cy="203200"/>
            </a:xfrm>
            <a:prstGeom prst="rect">
              <a:avLst/>
            </a:pr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6140269" y="6267448"/>
              <a:ext cx="63500" cy="203200"/>
            </a:xfrm>
            <a:prstGeom prst="rect">
              <a:avLst/>
            </a:pr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028894" y="5176837"/>
            <a:ext cx="1477963" cy="1681163"/>
            <a:chOff x="4028894" y="4884736"/>
            <a:chExt cx="1477963" cy="1681163"/>
          </a:xfrm>
        </p:grpSpPr>
        <p:sp>
          <p:nvSpPr>
            <p:cNvPr id="13" name="Freeform 14"/>
            <p:cNvSpPr/>
            <p:nvPr/>
          </p:nvSpPr>
          <p:spPr bwMode="auto">
            <a:xfrm>
              <a:off x="4028894" y="4884736"/>
              <a:ext cx="1477963" cy="1681163"/>
            </a:xfrm>
            <a:custGeom>
              <a:avLst/>
              <a:gdLst>
                <a:gd name="T0" fmla="*/ 384 w 495"/>
                <a:gd name="T1" fmla="*/ 563 h 563"/>
                <a:gd name="T2" fmla="*/ 384 w 495"/>
                <a:gd name="T3" fmla="*/ 254 h 563"/>
                <a:gd name="T4" fmla="*/ 234 w 495"/>
                <a:gd name="T5" fmla="*/ 135 h 563"/>
                <a:gd name="T6" fmla="*/ 164 w 495"/>
                <a:gd name="T7" fmla="*/ 235 h 563"/>
                <a:gd name="T8" fmla="*/ 208 w 495"/>
                <a:gd name="T9" fmla="*/ 234 h 563"/>
                <a:gd name="T10" fmla="*/ 105 w 495"/>
                <a:gd name="T11" fmla="*/ 345 h 563"/>
                <a:gd name="T12" fmla="*/ 0 w 495"/>
                <a:gd name="T13" fmla="*/ 235 h 563"/>
                <a:gd name="T14" fmla="*/ 47 w 495"/>
                <a:gd name="T15" fmla="*/ 235 h 563"/>
                <a:gd name="T16" fmla="*/ 259 w 495"/>
                <a:gd name="T17" fmla="*/ 10 h 563"/>
                <a:gd name="T18" fmla="*/ 495 w 495"/>
                <a:gd name="T19" fmla="*/ 227 h 563"/>
                <a:gd name="T20" fmla="*/ 495 w 495"/>
                <a:gd name="T21" fmla="*/ 563 h 563"/>
                <a:gd name="T22" fmla="*/ 384 w 495"/>
                <a:gd name="T23" fmla="*/ 5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5" h="563">
                  <a:moveTo>
                    <a:pt x="384" y="563"/>
                  </a:moveTo>
                  <a:cubicBezTo>
                    <a:pt x="384" y="460"/>
                    <a:pt x="384" y="357"/>
                    <a:pt x="384" y="254"/>
                  </a:cubicBezTo>
                  <a:cubicBezTo>
                    <a:pt x="384" y="167"/>
                    <a:pt x="320" y="111"/>
                    <a:pt x="234" y="135"/>
                  </a:cubicBezTo>
                  <a:cubicBezTo>
                    <a:pt x="190" y="148"/>
                    <a:pt x="165" y="191"/>
                    <a:pt x="164" y="235"/>
                  </a:cubicBezTo>
                  <a:cubicBezTo>
                    <a:pt x="208" y="234"/>
                    <a:pt x="208" y="234"/>
                    <a:pt x="208" y="234"/>
                  </a:cubicBezTo>
                  <a:cubicBezTo>
                    <a:pt x="105" y="345"/>
                    <a:pt x="105" y="345"/>
                    <a:pt x="105" y="34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47" y="235"/>
                    <a:pt x="47" y="235"/>
                    <a:pt x="47" y="235"/>
                  </a:cubicBezTo>
                  <a:cubicBezTo>
                    <a:pt x="47" y="235"/>
                    <a:pt x="49" y="30"/>
                    <a:pt x="259" y="10"/>
                  </a:cubicBezTo>
                  <a:cubicBezTo>
                    <a:pt x="259" y="10"/>
                    <a:pt x="483" y="0"/>
                    <a:pt x="495" y="227"/>
                  </a:cubicBezTo>
                  <a:cubicBezTo>
                    <a:pt x="495" y="563"/>
                    <a:pt x="495" y="563"/>
                    <a:pt x="495" y="563"/>
                  </a:cubicBezTo>
                  <a:lnTo>
                    <a:pt x="384" y="563"/>
                  </a:lnTo>
                  <a:close/>
                </a:path>
              </a:pathLst>
            </a:custGeom>
            <a:solidFill>
              <a:srgbClr val="3A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5"/>
            <p:cNvSpPr/>
            <p:nvPr/>
          </p:nvSpPr>
          <p:spPr bwMode="auto">
            <a:xfrm>
              <a:off x="4316232" y="5453061"/>
              <a:ext cx="68263" cy="133350"/>
            </a:xfrm>
            <a:custGeom>
              <a:avLst/>
              <a:gdLst>
                <a:gd name="T0" fmla="*/ 6 w 23"/>
                <a:gd name="T1" fmla="*/ 0 h 45"/>
                <a:gd name="T2" fmla="*/ 0 w 23"/>
                <a:gd name="T3" fmla="*/ 44 h 45"/>
                <a:gd name="T4" fmla="*/ 18 w 23"/>
                <a:gd name="T5" fmla="*/ 45 h 45"/>
                <a:gd name="T6" fmla="*/ 23 w 23"/>
                <a:gd name="T7" fmla="*/ 3 h 45"/>
                <a:gd name="T8" fmla="*/ 6 w 23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45">
                  <a:moveTo>
                    <a:pt x="6" y="0"/>
                  </a:moveTo>
                  <a:cubicBezTo>
                    <a:pt x="6" y="0"/>
                    <a:pt x="1" y="34"/>
                    <a:pt x="0" y="44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23" y="3"/>
                    <a:pt x="23" y="3"/>
                    <a:pt x="23" y="3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6"/>
            <p:cNvSpPr/>
            <p:nvPr/>
          </p:nvSpPr>
          <p:spPr bwMode="auto">
            <a:xfrm>
              <a:off x="4468632" y="5087936"/>
              <a:ext cx="204788" cy="155575"/>
            </a:xfrm>
            <a:custGeom>
              <a:avLst/>
              <a:gdLst>
                <a:gd name="T0" fmla="*/ 0 w 69"/>
                <a:gd name="T1" fmla="*/ 40 h 52"/>
                <a:gd name="T2" fmla="*/ 13 w 69"/>
                <a:gd name="T3" fmla="*/ 52 h 52"/>
                <a:gd name="T4" fmla="*/ 69 w 69"/>
                <a:gd name="T5" fmla="*/ 19 h 52"/>
                <a:gd name="T6" fmla="*/ 66 w 69"/>
                <a:gd name="T7" fmla="*/ 0 h 52"/>
                <a:gd name="T8" fmla="*/ 0 w 69"/>
                <a:gd name="T9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52">
                  <a:moveTo>
                    <a:pt x="0" y="40"/>
                  </a:moveTo>
                  <a:cubicBezTo>
                    <a:pt x="13" y="52"/>
                    <a:pt x="13" y="52"/>
                    <a:pt x="13" y="52"/>
                  </a:cubicBezTo>
                  <a:cubicBezTo>
                    <a:pt x="13" y="52"/>
                    <a:pt x="58" y="14"/>
                    <a:pt x="69" y="19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23" y="11"/>
                    <a:pt x="0" y="40"/>
                  </a:cubicBezTo>
                  <a:close/>
                </a:path>
              </a:pathLst>
            </a:cu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7"/>
            <p:cNvSpPr/>
            <p:nvPr/>
          </p:nvSpPr>
          <p:spPr bwMode="auto">
            <a:xfrm>
              <a:off x="4933769" y="5053011"/>
              <a:ext cx="215900" cy="136525"/>
            </a:xfrm>
            <a:custGeom>
              <a:avLst/>
              <a:gdLst>
                <a:gd name="T0" fmla="*/ 0 w 72"/>
                <a:gd name="T1" fmla="*/ 22 h 46"/>
                <a:gd name="T2" fmla="*/ 60 w 72"/>
                <a:gd name="T3" fmla="*/ 46 h 46"/>
                <a:gd name="T4" fmla="*/ 72 w 72"/>
                <a:gd name="T5" fmla="*/ 34 h 46"/>
                <a:gd name="T6" fmla="*/ 0 w 72"/>
                <a:gd name="T7" fmla="*/ 3 h 46"/>
                <a:gd name="T8" fmla="*/ 0 w 72"/>
                <a:gd name="T9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46">
                  <a:moveTo>
                    <a:pt x="0" y="22"/>
                  </a:moveTo>
                  <a:cubicBezTo>
                    <a:pt x="0" y="22"/>
                    <a:pt x="36" y="21"/>
                    <a:pt x="60" y="46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72" y="34"/>
                    <a:pt x="37" y="0"/>
                    <a:pt x="0" y="3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8"/>
            <p:cNvSpPr/>
            <p:nvPr/>
          </p:nvSpPr>
          <p:spPr bwMode="auto">
            <a:xfrm>
              <a:off x="5265557" y="5332411"/>
              <a:ext cx="114300" cy="212725"/>
            </a:xfrm>
            <a:custGeom>
              <a:avLst/>
              <a:gdLst>
                <a:gd name="T0" fmla="*/ 0 w 38"/>
                <a:gd name="T1" fmla="*/ 9 h 71"/>
                <a:gd name="T2" fmla="*/ 17 w 38"/>
                <a:gd name="T3" fmla="*/ 71 h 71"/>
                <a:gd name="T4" fmla="*/ 38 w 38"/>
                <a:gd name="T5" fmla="*/ 71 h 71"/>
                <a:gd name="T6" fmla="*/ 18 w 38"/>
                <a:gd name="T7" fmla="*/ 0 h 71"/>
                <a:gd name="T8" fmla="*/ 0 w 38"/>
                <a:gd name="T9" fmla="*/ 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71">
                  <a:moveTo>
                    <a:pt x="0" y="9"/>
                  </a:moveTo>
                  <a:cubicBezTo>
                    <a:pt x="0" y="9"/>
                    <a:pt x="18" y="48"/>
                    <a:pt x="17" y="71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7" y="61"/>
                    <a:pt x="30" y="21"/>
                    <a:pt x="18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5319532" y="5807073"/>
              <a:ext cx="53975" cy="188913"/>
            </a:xfrm>
            <a:prstGeom prst="rect">
              <a:avLst/>
            </a:pr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5319532" y="6278561"/>
              <a:ext cx="53975" cy="192088"/>
            </a:xfrm>
            <a:prstGeom prst="rect">
              <a:avLst/>
            </a:pr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389507" y="4317999"/>
            <a:ext cx="1196975" cy="2540000"/>
            <a:chOff x="6389507" y="4025898"/>
            <a:chExt cx="1196975" cy="2540000"/>
          </a:xfrm>
        </p:grpSpPr>
        <p:sp>
          <p:nvSpPr>
            <p:cNvPr id="21" name="Freeform 21"/>
            <p:cNvSpPr/>
            <p:nvPr/>
          </p:nvSpPr>
          <p:spPr bwMode="auto">
            <a:xfrm>
              <a:off x="6389507" y="4025898"/>
              <a:ext cx="1196975" cy="2540000"/>
            </a:xfrm>
            <a:custGeom>
              <a:avLst/>
              <a:gdLst>
                <a:gd name="T0" fmla="*/ 7 w 401"/>
                <a:gd name="T1" fmla="*/ 851 h 851"/>
                <a:gd name="T2" fmla="*/ 7 w 401"/>
                <a:gd name="T3" fmla="*/ 582 h 851"/>
                <a:gd name="T4" fmla="*/ 7 w 401"/>
                <a:gd name="T5" fmla="*/ 432 h 851"/>
                <a:gd name="T6" fmla="*/ 25 w 401"/>
                <a:gd name="T7" fmla="*/ 232 h 851"/>
                <a:gd name="T8" fmla="*/ 112 w 401"/>
                <a:gd name="T9" fmla="*/ 110 h 851"/>
                <a:gd name="T10" fmla="*/ 187 w 401"/>
                <a:gd name="T11" fmla="*/ 68 h 851"/>
                <a:gd name="T12" fmla="*/ 290 w 401"/>
                <a:gd name="T13" fmla="*/ 53 h 851"/>
                <a:gd name="T14" fmla="*/ 290 w 401"/>
                <a:gd name="T15" fmla="*/ 0 h 851"/>
                <a:gd name="T16" fmla="*/ 401 w 401"/>
                <a:gd name="T17" fmla="*/ 106 h 851"/>
                <a:gd name="T18" fmla="*/ 290 w 401"/>
                <a:gd name="T19" fmla="*/ 223 h 851"/>
                <a:gd name="T20" fmla="*/ 290 w 401"/>
                <a:gd name="T21" fmla="*/ 170 h 851"/>
                <a:gd name="T22" fmla="*/ 215 w 401"/>
                <a:gd name="T23" fmla="*/ 187 h 851"/>
                <a:gd name="T24" fmla="*/ 126 w 401"/>
                <a:gd name="T25" fmla="*/ 347 h 851"/>
                <a:gd name="T26" fmla="*/ 131 w 401"/>
                <a:gd name="T27" fmla="*/ 716 h 851"/>
                <a:gd name="T28" fmla="*/ 132 w 401"/>
                <a:gd name="T29" fmla="*/ 851 h 851"/>
                <a:gd name="T30" fmla="*/ 7 w 401"/>
                <a:gd name="T31" fmla="*/ 851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1" h="851">
                  <a:moveTo>
                    <a:pt x="7" y="851"/>
                  </a:moveTo>
                  <a:cubicBezTo>
                    <a:pt x="7" y="761"/>
                    <a:pt x="7" y="672"/>
                    <a:pt x="7" y="582"/>
                  </a:cubicBezTo>
                  <a:cubicBezTo>
                    <a:pt x="7" y="532"/>
                    <a:pt x="7" y="482"/>
                    <a:pt x="7" y="432"/>
                  </a:cubicBezTo>
                  <a:cubicBezTo>
                    <a:pt x="7" y="363"/>
                    <a:pt x="0" y="296"/>
                    <a:pt x="25" y="232"/>
                  </a:cubicBezTo>
                  <a:cubicBezTo>
                    <a:pt x="44" y="185"/>
                    <a:pt x="73" y="141"/>
                    <a:pt x="112" y="110"/>
                  </a:cubicBezTo>
                  <a:cubicBezTo>
                    <a:pt x="134" y="92"/>
                    <a:pt x="160" y="78"/>
                    <a:pt x="187" y="68"/>
                  </a:cubicBezTo>
                  <a:cubicBezTo>
                    <a:pt x="196" y="65"/>
                    <a:pt x="290" y="46"/>
                    <a:pt x="290" y="53"/>
                  </a:cubicBezTo>
                  <a:cubicBezTo>
                    <a:pt x="290" y="0"/>
                    <a:pt x="290" y="0"/>
                    <a:pt x="290" y="0"/>
                  </a:cubicBezTo>
                  <a:cubicBezTo>
                    <a:pt x="401" y="106"/>
                    <a:pt x="401" y="106"/>
                    <a:pt x="401" y="106"/>
                  </a:cubicBezTo>
                  <a:cubicBezTo>
                    <a:pt x="290" y="223"/>
                    <a:pt x="290" y="223"/>
                    <a:pt x="290" y="223"/>
                  </a:cubicBezTo>
                  <a:cubicBezTo>
                    <a:pt x="290" y="223"/>
                    <a:pt x="290" y="170"/>
                    <a:pt x="290" y="170"/>
                  </a:cubicBezTo>
                  <a:cubicBezTo>
                    <a:pt x="290" y="162"/>
                    <a:pt x="219" y="184"/>
                    <a:pt x="215" y="187"/>
                  </a:cubicBezTo>
                  <a:cubicBezTo>
                    <a:pt x="157" y="217"/>
                    <a:pt x="129" y="284"/>
                    <a:pt x="126" y="347"/>
                  </a:cubicBezTo>
                  <a:cubicBezTo>
                    <a:pt x="121" y="469"/>
                    <a:pt x="129" y="593"/>
                    <a:pt x="131" y="716"/>
                  </a:cubicBezTo>
                  <a:cubicBezTo>
                    <a:pt x="131" y="761"/>
                    <a:pt x="132" y="806"/>
                    <a:pt x="132" y="851"/>
                  </a:cubicBezTo>
                  <a:lnTo>
                    <a:pt x="7" y="851"/>
                  </a:lnTo>
                  <a:close/>
                </a:path>
              </a:pathLst>
            </a:custGeom>
            <a:solidFill>
              <a:srgbClr val="3A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6565719" y="6278561"/>
              <a:ext cx="50800" cy="192088"/>
            </a:xfrm>
            <a:prstGeom prst="rect">
              <a:avLst/>
            </a:pr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6565719" y="5799136"/>
              <a:ext cx="50800" cy="206375"/>
            </a:xfrm>
            <a:prstGeom prst="rect">
              <a:avLst/>
            </a:pr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6565719" y="5327648"/>
              <a:ext cx="58738" cy="203200"/>
            </a:xfrm>
            <a:prstGeom prst="rect">
              <a:avLst/>
            </a:pr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6565719" y="4864098"/>
              <a:ext cx="77788" cy="188913"/>
            </a:xfrm>
            <a:custGeom>
              <a:avLst/>
              <a:gdLst>
                <a:gd name="T0" fmla="*/ 6 w 26"/>
                <a:gd name="T1" fmla="*/ 0 h 63"/>
                <a:gd name="T2" fmla="*/ 0 w 26"/>
                <a:gd name="T3" fmla="*/ 63 h 63"/>
                <a:gd name="T4" fmla="*/ 20 w 26"/>
                <a:gd name="T5" fmla="*/ 63 h 63"/>
                <a:gd name="T6" fmla="*/ 26 w 26"/>
                <a:gd name="T7" fmla="*/ 0 h 63"/>
                <a:gd name="T8" fmla="*/ 6 w 26"/>
                <a:gd name="T9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63">
                  <a:moveTo>
                    <a:pt x="6" y="0"/>
                  </a:moveTo>
                  <a:cubicBezTo>
                    <a:pt x="6" y="0"/>
                    <a:pt x="0" y="53"/>
                    <a:pt x="0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3"/>
                    <a:pt x="26" y="8"/>
                    <a:pt x="26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7091182" y="4310061"/>
              <a:ext cx="122238" cy="82550"/>
            </a:xfrm>
            <a:custGeom>
              <a:avLst/>
              <a:gdLst>
                <a:gd name="T0" fmla="*/ 0 w 77"/>
                <a:gd name="T1" fmla="*/ 17 h 52"/>
                <a:gd name="T2" fmla="*/ 9 w 77"/>
                <a:gd name="T3" fmla="*/ 52 h 52"/>
                <a:gd name="T4" fmla="*/ 77 w 77"/>
                <a:gd name="T5" fmla="*/ 35 h 52"/>
                <a:gd name="T6" fmla="*/ 68 w 77"/>
                <a:gd name="T7" fmla="*/ 0 h 52"/>
                <a:gd name="T8" fmla="*/ 0 w 77"/>
                <a:gd name="T9" fmla="*/ 1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52">
                  <a:moveTo>
                    <a:pt x="0" y="17"/>
                  </a:moveTo>
                  <a:lnTo>
                    <a:pt x="9" y="52"/>
                  </a:lnTo>
                  <a:lnTo>
                    <a:pt x="77" y="35"/>
                  </a:lnTo>
                  <a:lnTo>
                    <a:pt x="68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524194" y="3138487"/>
            <a:ext cx="2676525" cy="3719513"/>
            <a:chOff x="4524194" y="2846386"/>
            <a:chExt cx="2676525" cy="3719513"/>
          </a:xfrm>
        </p:grpSpPr>
        <p:sp>
          <p:nvSpPr>
            <p:cNvPr id="28" name="Freeform 27"/>
            <p:cNvSpPr/>
            <p:nvPr/>
          </p:nvSpPr>
          <p:spPr bwMode="auto">
            <a:xfrm>
              <a:off x="4524194" y="2846386"/>
              <a:ext cx="2676525" cy="3719513"/>
            </a:xfrm>
            <a:custGeom>
              <a:avLst/>
              <a:gdLst>
                <a:gd name="T0" fmla="*/ 772 w 896"/>
                <a:gd name="T1" fmla="*/ 734 h 1246"/>
                <a:gd name="T2" fmla="*/ 774 w 896"/>
                <a:gd name="T3" fmla="*/ 923 h 1246"/>
                <a:gd name="T4" fmla="*/ 774 w 896"/>
                <a:gd name="T5" fmla="*/ 1185 h 1246"/>
                <a:gd name="T6" fmla="*/ 774 w 896"/>
                <a:gd name="T7" fmla="*/ 1246 h 1246"/>
                <a:gd name="T8" fmla="*/ 896 w 896"/>
                <a:gd name="T9" fmla="*/ 1246 h 1246"/>
                <a:gd name="T10" fmla="*/ 893 w 896"/>
                <a:gd name="T11" fmla="*/ 1051 h 1246"/>
                <a:gd name="T12" fmla="*/ 888 w 896"/>
                <a:gd name="T13" fmla="*/ 728 h 1246"/>
                <a:gd name="T14" fmla="*/ 789 w 896"/>
                <a:gd name="T15" fmla="*/ 475 h 1246"/>
                <a:gd name="T16" fmla="*/ 731 w 896"/>
                <a:gd name="T17" fmla="*/ 418 h 1246"/>
                <a:gd name="T18" fmla="*/ 570 w 896"/>
                <a:gd name="T19" fmla="*/ 330 h 1246"/>
                <a:gd name="T20" fmla="*/ 347 w 896"/>
                <a:gd name="T21" fmla="*/ 297 h 1246"/>
                <a:gd name="T22" fmla="*/ 274 w 896"/>
                <a:gd name="T23" fmla="*/ 278 h 1246"/>
                <a:gd name="T24" fmla="*/ 205 w 896"/>
                <a:gd name="T25" fmla="*/ 222 h 1246"/>
                <a:gd name="T26" fmla="*/ 178 w 896"/>
                <a:gd name="T27" fmla="*/ 173 h 1246"/>
                <a:gd name="T28" fmla="*/ 162 w 896"/>
                <a:gd name="T29" fmla="*/ 108 h 1246"/>
                <a:gd name="T30" fmla="*/ 212 w 896"/>
                <a:gd name="T31" fmla="*/ 108 h 1246"/>
                <a:gd name="T32" fmla="*/ 106 w 896"/>
                <a:gd name="T33" fmla="*/ 0 h 1246"/>
                <a:gd name="T34" fmla="*/ 0 w 896"/>
                <a:gd name="T35" fmla="*/ 112 h 1246"/>
                <a:gd name="T36" fmla="*/ 49 w 896"/>
                <a:gd name="T37" fmla="*/ 108 h 1246"/>
                <a:gd name="T38" fmla="*/ 65 w 896"/>
                <a:gd name="T39" fmla="*/ 209 h 1246"/>
                <a:gd name="T40" fmla="*/ 357 w 896"/>
                <a:gd name="T41" fmla="*/ 418 h 1246"/>
                <a:gd name="T42" fmla="*/ 458 w 896"/>
                <a:gd name="T43" fmla="*/ 422 h 1246"/>
                <a:gd name="T44" fmla="*/ 639 w 896"/>
                <a:gd name="T45" fmla="*/ 495 h 1246"/>
                <a:gd name="T46" fmla="*/ 756 w 896"/>
                <a:gd name="T47" fmla="*/ 647 h 1246"/>
                <a:gd name="T48" fmla="*/ 772 w 896"/>
                <a:gd name="T49" fmla="*/ 734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96" h="1246">
                  <a:moveTo>
                    <a:pt x="772" y="734"/>
                  </a:moveTo>
                  <a:cubicBezTo>
                    <a:pt x="778" y="797"/>
                    <a:pt x="774" y="860"/>
                    <a:pt x="774" y="923"/>
                  </a:cubicBezTo>
                  <a:cubicBezTo>
                    <a:pt x="774" y="1010"/>
                    <a:pt x="774" y="1098"/>
                    <a:pt x="774" y="1185"/>
                  </a:cubicBezTo>
                  <a:cubicBezTo>
                    <a:pt x="774" y="1189"/>
                    <a:pt x="774" y="1246"/>
                    <a:pt x="774" y="1246"/>
                  </a:cubicBezTo>
                  <a:cubicBezTo>
                    <a:pt x="896" y="1246"/>
                    <a:pt x="896" y="1246"/>
                    <a:pt x="896" y="1246"/>
                  </a:cubicBezTo>
                  <a:cubicBezTo>
                    <a:pt x="895" y="1181"/>
                    <a:pt x="894" y="1116"/>
                    <a:pt x="893" y="1051"/>
                  </a:cubicBezTo>
                  <a:cubicBezTo>
                    <a:pt x="892" y="944"/>
                    <a:pt x="891" y="836"/>
                    <a:pt x="888" y="728"/>
                  </a:cubicBezTo>
                  <a:cubicBezTo>
                    <a:pt x="887" y="637"/>
                    <a:pt x="848" y="544"/>
                    <a:pt x="789" y="475"/>
                  </a:cubicBezTo>
                  <a:cubicBezTo>
                    <a:pt x="772" y="454"/>
                    <a:pt x="752" y="435"/>
                    <a:pt x="731" y="418"/>
                  </a:cubicBezTo>
                  <a:cubicBezTo>
                    <a:pt x="683" y="379"/>
                    <a:pt x="630" y="350"/>
                    <a:pt x="570" y="330"/>
                  </a:cubicBezTo>
                  <a:cubicBezTo>
                    <a:pt x="497" y="305"/>
                    <a:pt x="424" y="301"/>
                    <a:pt x="347" y="297"/>
                  </a:cubicBezTo>
                  <a:cubicBezTo>
                    <a:pt x="322" y="295"/>
                    <a:pt x="297" y="288"/>
                    <a:pt x="274" y="278"/>
                  </a:cubicBezTo>
                  <a:cubicBezTo>
                    <a:pt x="247" y="265"/>
                    <a:pt x="223" y="246"/>
                    <a:pt x="205" y="222"/>
                  </a:cubicBezTo>
                  <a:cubicBezTo>
                    <a:pt x="193" y="207"/>
                    <a:pt x="184" y="191"/>
                    <a:pt x="178" y="173"/>
                  </a:cubicBezTo>
                  <a:cubicBezTo>
                    <a:pt x="175" y="167"/>
                    <a:pt x="160" y="108"/>
                    <a:pt x="162" y="108"/>
                  </a:cubicBezTo>
                  <a:cubicBezTo>
                    <a:pt x="212" y="108"/>
                    <a:pt x="212" y="108"/>
                    <a:pt x="212" y="108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2"/>
                    <a:pt x="49" y="108"/>
                    <a:pt x="49" y="108"/>
                  </a:cubicBezTo>
                  <a:cubicBezTo>
                    <a:pt x="40" y="109"/>
                    <a:pt x="63" y="202"/>
                    <a:pt x="65" y="209"/>
                  </a:cubicBezTo>
                  <a:cubicBezTo>
                    <a:pt x="108" y="334"/>
                    <a:pt x="229" y="410"/>
                    <a:pt x="357" y="418"/>
                  </a:cubicBezTo>
                  <a:cubicBezTo>
                    <a:pt x="391" y="420"/>
                    <a:pt x="424" y="417"/>
                    <a:pt x="458" y="422"/>
                  </a:cubicBezTo>
                  <a:cubicBezTo>
                    <a:pt x="523" y="433"/>
                    <a:pt x="585" y="456"/>
                    <a:pt x="639" y="495"/>
                  </a:cubicBezTo>
                  <a:cubicBezTo>
                    <a:pt x="639" y="495"/>
                    <a:pt x="732" y="562"/>
                    <a:pt x="756" y="647"/>
                  </a:cubicBezTo>
                  <a:cubicBezTo>
                    <a:pt x="764" y="676"/>
                    <a:pt x="769" y="705"/>
                    <a:pt x="772" y="734"/>
                  </a:cubicBezTo>
                  <a:close/>
                </a:path>
              </a:pathLst>
            </a:custGeom>
            <a:solidFill>
              <a:srgbClr val="3A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8"/>
            <p:cNvSpPr/>
            <p:nvPr/>
          </p:nvSpPr>
          <p:spPr bwMode="auto">
            <a:xfrm>
              <a:off x="6945132" y="4835523"/>
              <a:ext cx="92075" cy="201613"/>
            </a:xfrm>
            <a:custGeom>
              <a:avLst/>
              <a:gdLst>
                <a:gd name="T0" fmla="*/ 0 w 31"/>
                <a:gd name="T1" fmla="*/ 5 h 68"/>
                <a:gd name="T2" fmla="*/ 12 w 31"/>
                <a:gd name="T3" fmla="*/ 68 h 68"/>
                <a:gd name="T4" fmla="*/ 30 w 31"/>
                <a:gd name="T5" fmla="*/ 68 h 68"/>
                <a:gd name="T6" fmla="*/ 17 w 31"/>
                <a:gd name="T7" fmla="*/ 0 h 68"/>
                <a:gd name="T8" fmla="*/ 0 w 31"/>
                <a:gd name="T9" fmla="*/ 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68">
                  <a:moveTo>
                    <a:pt x="0" y="5"/>
                  </a:moveTo>
                  <a:cubicBezTo>
                    <a:pt x="0" y="5"/>
                    <a:pt x="14" y="49"/>
                    <a:pt x="12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1" y="18"/>
                    <a:pt x="17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9"/>
            <p:cNvSpPr/>
            <p:nvPr/>
          </p:nvSpPr>
          <p:spPr bwMode="auto">
            <a:xfrm>
              <a:off x="6745107" y="4365623"/>
              <a:ext cx="157163" cy="203200"/>
            </a:xfrm>
            <a:custGeom>
              <a:avLst/>
              <a:gdLst>
                <a:gd name="T0" fmla="*/ 0 w 99"/>
                <a:gd name="T1" fmla="*/ 23 h 128"/>
                <a:gd name="T2" fmla="*/ 62 w 99"/>
                <a:gd name="T3" fmla="*/ 128 h 128"/>
                <a:gd name="T4" fmla="*/ 99 w 99"/>
                <a:gd name="T5" fmla="*/ 117 h 128"/>
                <a:gd name="T6" fmla="*/ 33 w 99"/>
                <a:gd name="T7" fmla="*/ 0 h 128"/>
                <a:gd name="T8" fmla="*/ 0 w 99"/>
                <a:gd name="T9" fmla="*/ 2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28">
                  <a:moveTo>
                    <a:pt x="0" y="23"/>
                  </a:moveTo>
                  <a:lnTo>
                    <a:pt x="62" y="128"/>
                  </a:lnTo>
                  <a:lnTo>
                    <a:pt x="99" y="117"/>
                  </a:lnTo>
                  <a:lnTo>
                    <a:pt x="33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6391094" y="4052886"/>
              <a:ext cx="174625" cy="152400"/>
            </a:xfrm>
            <a:custGeom>
              <a:avLst/>
              <a:gdLst>
                <a:gd name="T0" fmla="*/ 110 w 110"/>
                <a:gd name="T1" fmla="*/ 64 h 96"/>
                <a:gd name="T2" fmla="*/ 19 w 110"/>
                <a:gd name="T3" fmla="*/ 0 h 96"/>
                <a:gd name="T4" fmla="*/ 0 w 110"/>
                <a:gd name="T5" fmla="*/ 32 h 96"/>
                <a:gd name="T6" fmla="*/ 87 w 110"/>
                <a:gd name="T7" fmla="*/ 96 h 96"/>
                <a:gd name="T8" fmla="*/ 110 w 110"/>
                <a:gd name="T9" fmla="*/ 6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96">
                  <a:moveTo>
                    <a:pt x="110" y="64"/>
                  </a:moveTo>
                  <a:lnTo>
                    <a:pt x="19" y="0"/>
                  </a:lnTo>
                  <a:lnTo>
                    <a:pt x="0" y="32"/>
                  </a:lnTo>
                  <a:lnTo>
                    <a:pt x="87" y="96"/>
                  </a:lnTo>
                  <a:lnTo>
                    <a:pt x="110" y="64"/>
                  </a:lnTo>
                  <a:close/>
                </a:path>
              </a:pathLst>
            </a:cu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5895794" y="3886198"/>
              <a:ext cx="131763" cy="98425"/>
            </a:xfrm>
            <a:custGeom>
              <a:avLst/>
              <a:gdLst>
                <a:gd name="T0" fmla="*/ 0 w 83"/>
                <a:gd name="T1" fmla="*/ 0 h 62"/>
                <a:gd name="T2" fmla="*/ 0 w 83"/>
                <a:gd name="T3" fmla="*/ 41 h 62"/>
                <a:gd name="T4" fmla="*/ 83 w 83"/>
                <a:gd name="T5" fmla="*/ 62 h 62"/>
                <a:gd name="T6" fmla="*/ 83 w 83"/>
                <a:gd name="T7" fmla="*/ 22 h 62"/>
                <a:gd name="T8" fmla="*/ 0 w 83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62">
                  <a:moveTo>
                    <a:pt x="0" y="0"/>
                  </a:moveTo>
                  <a:lnTo>
                    <a:pt x="0" y="41"/>
                  </a:lnTo>
                  <a:lnTo>
                    <a:pt x="83" y="62"/>
                  </a:lnTo>
                  <a:lnTo>
                    <a:pt x="83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5376682" y="3832223"/>
              <a:ext cx="211138" cy="92075"/>
            </a:xfrm>
            <a:custGeom>
              <a:avLst/>
              <a:gdLst>
                <a:gd name="T0" fmla="*/ 71 w 71"/>
                <a:gd name="T1" fmla="*/ 8 h 31"/>
                <a:gd name="T2" fmla="*/ 0 w 71"/>
                <a:gd name="T3" fmla="*/ 0 h 31"/>
                <a:gd name="T4" fmla="*/ 0 w 71"/>
                <a:gd name="T5" fmla="*/ 18 h 31"/>
                <a:gd name="T6" fmla="*/ 71 w 71"/>
                <a:gd name="T7" fmla="*/ 2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31">
                  <a:moveTo>
                    <a:pt x="71" y="8"/>
                  </a:moveTo>
                  <a:cubicBezTo>
                    <a:pt x="71" y="8"/>
                    <a:pt x="10" y="7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50" y="31"/>
                    <a:pt x="71" y="26"/>
                  </a:cubicBezTo>
                </a:path>
              </a:pathLst>
            </a:cu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4936944" y="3551236"/>
              <a:ext cx="182563" cy="182563"/>
            </a:xfrm>
            <a:custGeom>
              <a:avLst/>
              <a:gdLst>
                <a:gd name="T0" fmla="*/ 0 w 61"/>
                <a:gd name="T1" fmla="*/ 10 h 61"/>
                <a:gd name="T2" fmla="*/ 50 w 61"/>
                <a:gd name="T3" fmla="*/ 61 h 61"/>
                <a:gd name="T4" fmla="*/ 61 w 61"/>
                <a:gd name="T5" fmla="*/ 51 h 61"/>
                <a:gd name="T6" fmla="*/ 15 w 61"/>
                <a:gd name="T7" fmla="*/ 0 h 61"/>
                <a:gd name="T8" fmla="*/ 0 w 61"/>
                <a:gd name="T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0" y="10"/>
                  </a:moveTo>
                  <a:cubicBezTo>
                    <a:pt x="0" y="10"/>
                    <a:pt x="41" y="61"/>
                    <a:pt x="50" y="61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1" y="51"/>
                    <a:pt x="13" y="5"/>
                    <a:pt x="15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4"/>
            <p:cNvSpPr/>
            <p:nvPr/>
          </p:nvSpPr>
          <p:spPr bwMode="auto">
            <a:xfrm>
              <a:off x="4814707" y="3171823"/>
              <a:ext cx="60325" cy="107950"/>
            </a:xfrm>
            <a:custGeom>
              <a:avLst/>
              <a:gdLst>
                <a:gd name="T0" fmla="*/ 0 w 38"/>
                <a:gd name="T1" fmla="*/ 2 h 68"/>
                <a:gd name="T2" fmla="*/ 0 w 38"/>
                <a:gd name="T3" fmla="*/ 68 h 68"/>
                <a:gd name="T4" fmla="*/ 38 w 38"/>
                <a:gd name="T5" fmla="*/ 68 h 68"/>
                <a:gd name="T6" fmla="*/ 38 w 38"/>
                <a:gd name="T7" fmla="*/ 0 h 68"/>
                <a:gd name="T8" fmla="*/ 0 w 38"/>
                <a:gd name="T9" fmla="*/ 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68">
                  <a:moveTo>
                    <a:pt x="0" y="2"/>
                  </a:moveTo>
                  <a:lnTo>
                    <a:pt x="0" y="68"/>
                  </a:lnTo>
                  <a:lnTo>
                    <a:pt x="38" y="68"/>
                  </a:lnTo>
                  <a:lnTo>
                    <a:pt x="38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6980057" y="5324473"/>
              <a:ext cx="63500" cy="203200"/>
            </a:xfrm>
            <a:prstGeom prst="rect">
              <a:avLst/>
            </a:pr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6980057" y="5799136"/>
              <a:ext cx="63500" cy="203200"/>
            </a:xfrm>
            <a:prstGeom prst="rect">
              <a:avLst/>
            </a:pr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6980057" y="6267448"/>
              <a:ext cx="63500" cy="203200"/>
            </a:xfrm>
            <a:prstGeom prst="rect">
              <a:avLst/>
            </a:pr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573532" y="3551237"/>
            <a:ext cx="2909888" cy="3306763"/>
            <a:chOff x="5573532" y="3259136"/>
            <a:chExt cx="2909888" cy="3306763"/>
          </a:xfrm>
        </p:grpSpPr>
        <p:sp>
          <p:nvSpPr>
            <p:cNvPr id="40" name="Freeform 38"/>
            <p:cNvSpPr/>
            <p:nvPr/>
          </p:nvSpPr>
          <p:spPr bwMode="auto">
            <a:xfrm>
              <a:off x="5573532" y="3259136"/>
              <a:ext cx="2909888" cy="3306763"/>
            </a:xfrm>
            <a:custGeom>
              <a:avLst/>
              <a:gdLst>
                <a:gd name="T0" fmla="*/ 10 w 974"/>
                <a:gd name="T1" fmla="*/ 639 h 1108"/>
                <a:gd name="T2" fmla="*/ 9 w 974"/>
                <a:gd name="T3" fmla="*/ 655 h 1108"/>
                <a:gd name="T4" fmla="*/ 7 w 974"/>
                <a:gd name="T5" fmla="*/ 685 h 1108"/>
                <a:gd name="T6" fmla="*/ 8 w 974"/>
                <a:gd name="T7" fmla="*/ 1108 h 1108"/>
                <a:gd name="T8" fmla="*/ 120 w 974"/>
                <a:gd name="T9" fmla="*/ 1108 h 1108"/>
                <a:gd name="T10" fmla="*/ 157 w 974"/>
                <a:gd name="T11" fmla="*/ 508 h 1108"/>
                <a:gd name="T12" fmla="*/ 622 w 974"/>
                <a:gd name="T13" fmla="*/ 170 h 1108"/>
                <a:gd name="T14" fmla="*/ 769 w 974"/>
                <a:gd name="T15" fmla="*/ 172 h 1108"/>
                <a:gd name="T16" fmla="*/ 852 w 974"/>
                <a:gd name="T17" fmla="*/ 176 h 1108"/>
                <a:gd name="T18" fmla="*/ 860 w 974"/>
                <a:gd name="T19" fmla="*/ 178 h 1108"/>
                <a:gd name="T20" fmla="*/ 862 w 974"/>
                <a:gd name="T21" fmla="*/ 188 h 1108"/>
                <a:gd name="T22" fmla="*/ 862 w 974"/>
                <a:gd name="T23" fmla="*/ 222 h 1108"/>
                <a:gd name="T24" fmla="*/ 974 w 974"/>
                <a:gd name="T25" fmla="*/ 110 h 1108"/>
                <a:gd name="T26" fmla="*/ 866 w 974"/>
                <a:gd name="T27" fmla="*/ 0 h 1108"/>
                <a:gd name="T28" fmla="*/ 864 w 974"/>
                <a:gd name="T29" fmla="*/ 57 h 1108"/>
                <a:gd name="T30" fmla="*/ 471 w 974"/>
                <a:gd name="T31" fmla="*/ 81 h 1108"/>
                <a:gd name="T32" fmla="*/ 292 w 974"/>
                <a:gd name="T33" fmla="*/ 160 h 1108"/>
                <a:gd name="T34" fmla="*/ 214 w 974"/>
                <a:gd name="T35" fmla="*/ 220 h 1108"/>
                <a:gd name="T36" fmla="*/ 149 w 974"/>
                <a:gd name="T37" fmla="*/ 294 h 1108"/>
                <a:gd name="T38" fmla="*/ 49 w 974"/>
                <a:gd name="T39" fmla="*/ 459 h 1108"/>
                <a:gd name="T40" fmla="*/ 10 w 974"/>
                <a:gd name="T41" fmla="*/ 639 h 1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74" h="1108">
                  <a:moveTo>
                    <a:pt x="10" y="639"/>
                  </a:moveTo>
                  <a:cubicBezTo>
                    <a:pt x="10" y="645"/>
                    <a:pt x="9" y="650"/>
                    <a:pt x="9" y="655"/>
                  </a:cubicBezTo>
                  <a:cubicBezTo>
                    <a:pt x="8" y="665"/>
                    <a:pt x="7" y="675"/>
                    <a:pt x="7" y="685"/>
                  </a:cubicBezTo>
                  <a:cubicBezTo>
                    <a:pt x="0" y="826"/>
                    <a:pt x="18" y="967"/>
                    <a:pt x="8" y="1108"/>
                  </a:cubicBezTo>
                  <a:cubicBezTo>
                    <a:pt x="45" y="1108"/>
                    <a:pt x="83" y="1108"/>
                    <a:pt x="120" y="1108"/>
                  </a:cubicBezTo>
                  <a:cubicBezTo>
                    <a:pt x="137" y="907"/>
                    <a:pt x="86" y="697"/>
                    <a:pt x="157" y="508"/>
                  </a:cubicBezTo>
                  <a:cubicBezTo>
                    <a:pt x="228" y="318"/>
                    <a:pt x="420" y="186"/>
                    <a:pt x="622" y="170"/>
                  </a:cubicBezTo>
                  <a:cubicBezTo>
                    <a:pt x="671" y="167"/>
                    <a:pt x="720" y="169"/>
                    <a:pt x="769" y="172"/>
                  </a:cubicBezTo>
                  <a:cubicBezTo>
                    <a:pt x="797" y="173"/>
                    <a:pt x="824" y="174"/>
                    <a:pt x="852" y="176"/>
                  </a:cubicBezTo>
                  <a:cubicBezTo>
                    <a:pt x="855" y="176"/>
                    <a:pt x="858" y="176"/>
                    <a:pt x="860" y="178"/>
                  </a:cubicBezTo>
                  <a:cubicBezTo>
                    <a:pt x="862" y="181"/>
                    <a:pt x="863" y="185"/>
                    <a:pt x="862" y="188"/>
                  </a:cubicBezTo>
                  <a:cubicBezTo>
                    <a:pt x="862" y="199"/>
                    <a:pt x="862" y="211"/>
                    <a:pt x="862" y="222"/>
                  </a:cubicBezTo>
                  <a:cubicBezTo>
                    <a:pt x="899" y="185"/>
                    <a:pt x="936" y="147"/>
                    <a:pt x="974" y="110"/>
                  </a:cubicBezTo>
                  <a:cubicBezTo>
                    <a:pt x="938" y="73"/>
                    <a:pt x="902" y="37"/>
                    <a:pt x="866" y="0"/>
                  </a:cubicBezTo>
                  <a:cubicBezTo>
                    <a:pt x="865" y="19"/>
                    <a:pt x="865" y="38"/>
                    <a:pt x="864" y="57"/>
                  </a:cubicBezTo>
                  <a:cubicBezTo>
                    <a:pt x="733" y="44"/>
                    <a:pt x="598" y="45"/>
                    <a:pt x="471" y="81"/>
                  </a:cubicBezTo>
                  <a:cubicBezTo>
                    <a:pt x="408" y="98"/>
                    <a:pt x="347" y="124"/>
                    <a:pt x="292" y="160"/>
                  </a:cubicBezTo>
                  <a:cubicBezTo>
                    <a:pt x="264" y="178"/>
                    <a:pt x="238" y="198"/>
                    <a:pt x="214" y="220"/>
                  </a:cubicBezTo>
                  <a:cubicBezTo>
                    <a:pt x="190" y="243"/>
                    <a:pt x="171" y="269"/>
                    <a:pt x="149" y="294"/>
                  </a:cubicBezTo>
                  <a:cubicBezTo>
                    <a:pt x="106" y="345"/>
                    <a:pt x="72" y="396"/>
                    <a:pt x="49" y="459"/>
                  </a:cubicBezTo>
                  <a:cubicBezTo>
                    <a:pt x="28" y="517"/>
                    <a:pt x="16" y="578"/>
                    <a:pt x="10" y="639"/>
                  </a:cubicBezTo>
                  <a:close/>
                </a:path>
              </a:pathLst>
            </a:custGeom>
            <a:solidFill>
              <a:srgbClr val="3A3E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5732282" y="6278561"/>
              <a:ext cx="52388" cy="192088"/>
            </a:xfrm>
            <a:prstGeom prst="rect">
              <a:avLst/>
            </a:pr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5732282" y="5807073"/>
              <a:ext cx="52388" cy="188913"/>
            </a:xfrm>
            <a:prstGeom prst="rect">
              <a:avLst/>
            </a:pr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5732282" y="5327648"/>
              <a:ext cx="61913" cy="196850"/>
            </a:xfrm>
            <a:prstGeom prst="rect">
              <a:avLst/>
            </a:pr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2"/>
            <p:cNvSpPr/>
            <p:nvPr/>
          </p:nvSpPr>
          <p:spPr bwMode="auto">
            <a:xfrm>
              <a:off x="5760857" y="4864098"/>
              <a:ext cx="93663" cy="196850"/>
            </a:xfrm>
            <a:custGeom>
              <a:avLst/>
              <a:gdLst>
                <a:gd name="T0" fmla="*/ 0 w 59"/>
                <a:gd name="T1" fmla="*/ 117 h 124"/>
                <a:gd name="T2" fmla="*/ 21 w 59"/>
                <a:gd name="T3" fmla="*/ 0 h 124"/>
                <a:gd name="T4" fmla="*/ 59 w 59"/>
                <a:gd name="T5" fmla="*/ 8 h 124"/>
                <a:gd name="T6" fmla="*/ 36 w 59"/>
                <a:gd name="T7" fmla="*/ 124 h 124"/>
                <a:gd name="T8" fmla="*/ 0 w 59"/>
                <a:gd name="T9" fmla="*/ 1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24">
                  <a:moveTo>
                    <a:pt x="0" y="117"/>
                  </a:moveTo>
                  <a:lnTo>
                    <a:pt x="21" y="0"/>
                  </a:lnTo>
                  <a:lnTo>
                    <a:pt x="59" y="8"/>
                  </a:lnTo>
                  <a:lnTo>
                    <a:pt x="36" y="124"/>
                  </a:lnTo>
                  <a:lnTo>
                    <a:pt x="0" y="117"/>
                  </a:lnTo>
                  <a:close/>
                </a:path>
              </a:pathLst>
            </a:cu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5908494" y="4402136"/>
              <a:ext cx="149225" cy="196850"/>
            </a:xfrm>
            <a:custGeom>
              <a:avLst/>
              <a:gdLst>
                <a:gd name="T0" fmla="*/ 0 w 94"/>
                <a:gd name="T1" fmla="*/ 101 h 124"/>
                <a:gd name="T2" fmla="*/ 62 w 94"/>
                <a:gd name="T3" fmla="*/ 0 h 124"/>
                <a:gd name="T4" fmla="*/ 94 w 94"/>
                <a:gd name="T5" fmla="*/ 19 h 124"/>
                <a:gd name="T6" fmla="*/ 34 w 94"/>
                <a:gd name="T7" fmla="*/ 124 h 124"/>
                <a:gd name="T8" fmla="*/ 0 w 94"/>
                <a:gd name="T9" fmla="*/ 10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24">
                  <a:moveTo>
                    <a:pt x="0" y="101"/>
                  </a:moveTo>
                  <a:lnTo>
                    <a:pt x="62" y="0"/>
                  </a:lnTo>
                  <a:lnTo>
                    <a:pt x="94" y="19"/>
                  </a:lnTo>
                  <a:lnTo>
                    <a:pt x="34" y="124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6589532" y="3733798"/>
              <a:ext cx="193675" cy="139700"/>
            </a:xfrm>
            <a:custGeom>
              <a:avLst/>
              <a:gdLst>
                <a:gd name="T0" fmla="*/ 0 w 122"/>
                <a:gd name="T1" fmla="*/ 62 h 88"/>
                <a:gd name="T2" fmla="*/ 103 w 122"/>
                <a:gd name="T3" fmla="*/ 0 h 88"/>
                <a:gd name="T4" fmla="*/ 122 w 122"/>
                <a:gd name="T5" fmla="*/ 32 h 88"/>
                <a:gd name="T6" fmla="*/ 19 w 122"/>
                <a:gd name="T7" fmla="*/ 88 h 88"/>
                <a:gd name="T8" fmla="*/ 0 w 122"/>
                <a:gd name="T9" fmla="*/ 6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2" h="88">
                  <a:moveTo>
                    <a:pt x="0" y="62"/>
                  </a:moveTo>
                  <a:lnTo>
                    <a:pt x="103" y="0"/>
                  </a:lnTo>
                  <a:lnTo>
                    <a:pt x="122" y="32"/>
                  </a:lnTo>
                  <a:lnTo>
                    <a:pt x="19" y="88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5"/>
            <p:cNvSpPr/>
            <p:nvPr/>
          </p:nvSpPr>
          <p:spPr bwMode="auto">
            <a:xfrm>
              <a:off x="7051494" y="3584573"/>
              <a:ext cx="212725" cy="92075"/>
            </a:xfrm>
            <a:custGeom>
              <a:avLst/>
              <a:gdLst>
                <a:gd name="T0" fmla="*/ 0 w 71"/>
                <a:gd name="T1" fmla="*/ 16 h 31"/>
                <a:gd name="T2" fmla="*/ 63 w 71"/>
                <a:gd name="T3" fmla="*/ 3 h 31"/>
                <a:gd name="T4" fmla="*/ 66 w 71"/>
                <a:gd name="T5" fmla="*/ 19 h 31"/>
                <a:gd name="T6" fmla="*/ 6 w 71"/>
                <a:gd name="T7" fmla="*/ 31 h 31"/>
                <a:gd name="T8" fmla="*/ 0 w 71"/>
                <a:gd name="T9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31">
                  <a:moveTo>
                    <a:pt x="0" y="16"/>
                  </a:moveTo>
                  <a:cubicBezTo>
                    <a:pt x="0" y="16"/>
                    <a:pt x="55" y="0"/>
                    <a:pt x="63" y="3"/>
                  </a:cubicBezTo>
                  <a:cubicBezTo>
                    <a:pt x="63" y="3"/>
                    <a:pt x="71" y="17"/>
                    <a:pt x="66" y="19"/>
                  </a:cubicBezTo>
                  <a:cubicBezTo>
                    <a:pt x="66" y="19"/>
                    <a:pt x="10" y="29"/>
                    <a:pt x="6" y="31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7535682" y="3568698"/>
              <a:ext cx="196850" cy="57150"/>
            </a:xfrm>
            <a:prstGeom prst="rect">
              <a:avLst/>
            </a:pr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8016694" y="3568698"/>
              <a:ext cx="149225" cy="57150"/>
            </a:xfrm>
            <a:prstGeom prst="rect">
              <a:avLst/>
            </a:pr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6203769" y="4008436"/>
              <a:ext cx="173038" cy="176213"/>
            </a:xfrm>
            <a:custGeom>
              <a:avLst/>
              <a:gdLst>
                <a:gd name="T0" fmla="*/ 0 w 109"/>
                <a:gd name="T1" fmla="*/ 84 h 111"/>
                <a:gd name="T2" fmla="*/ 85 w 109"/>
                <a:gd name="T3" fmla="*/ 0 h 111"/>
                <a:gd name="T4" fmla="*/ 109 w 109"/>
                <a:gd name="T5" fmla="*/ 22 h 111"/>
                <a:gd name="T6" fmla="*/ 26 w 109"/>
                <a:gd name="T7" fmla="*/ 111 h 111"/>
                <a:gd name="T8" fmla="*/ 0 w 109"/>
                <a:gd name="T9" fmla="*/ 8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11">
                  <a:moveTo>
                    <a:pt x="0" y="84"/>
                  </a:moveTo>
                  <a:lnTo>
                    <a:pt x="85" y="0"/>
                  </a:lnTo>
                  <a:lnTo>
                    <a:pt x="109" y="22"/>
                  </a:lnTo>
                  <a:lnTo>
                    <a:pt x="26" y="111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rgbClr val="FBFD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227513" y="2885782"/>
            <a:ext cx="3224212" cy="1054100"/>
            <a:chOff x="1227513" y="2593681"/>
            <a:chExt cx="3224212" cy="1054100"/>
          </a:xfrm>
        </p:grpSpPr>
        <p:sp>
          <p:nvSpPr>
            <p:cNvPr id="52" name="TextBox 7"/>
            <p:cNvSpPr>
              <a:spLocks noChangeArrowheads="1"/>
            </p:cNvSpPr>
            <p:nvPr/>
          </p:nvSpPr>
          <p:spPr bwMode="auto">
            <a:xfrm>
              <a:off x="2848985" y="2593681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53" name="TextBox 8"/>
            <p:cNvSpPr>
              <a:spLocks noChangeArrowheads="1"/>
            </p:cNvSpPr>
            <p:nvPr/>
          </p:nvSpPr>
          <p:spPr bwMode="auto">
            <a:xfrm>
              <a:off x="1227513" y="2997541"/>
              <a:ext cx="3223895" cy="650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14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Add your words here according to your need to draw the text box size</a:t>
              </a:r>
              <a:endParaRPr lang="zh-CN" altLang="en-US" sz="14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604795" y="3518817"/>
            <a:ext cx="3208020" cy="1343025"/>
            <a:chOff x="8604795" y="3226716"/>
            <a:chExt cx="3208020" cy="1343025"/>
          </a:xfrm>
        </p:grpSpPr>
        <p:sp>
          <p:nvSpPr>
            <p:cNvPr id="55" name="TextBox 9"/>
            <p:cNvSpPr>
              <a:spLocks noChangeArrowheads="1"/>
            </p:cNvSpPr>
            <p:nvPr/>
          </p:nvSpPr>
          <p:spPr bwMode="auto">
            <a:xfrm>
              <a:off x="8604795" y="3226716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56" name="TextBox 10"/>
            <p:cNvSpPr>
              <a:spLocks noChangeArrowheads="1"/>
            </p:cNvSpPr>
            <p:nvPr/>
          </p:nvSpPr>
          <p:spPr bwMode="auto">
            <a:xfrm>
              <a:off x="8604795" y="3640101"/>
              <a:ext cx="3208020" cy="929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14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Add your words here according to your need to draw the text box size</a:t>
              </a:r>
              <a:endParaRPr lang="zh-CN" altLang="en-US" sz="14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  <a:p>
              <a:pPr algn="dist">
                <a:lnSpc>
                  <a:spcPct val="130000"/>
                </a:lnSpc>
              </a:pPr>
              <a:endParaRPr lang="zh-CN" altLang="en-US" sz="14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645039" y="4724249"/>
            <a:ext cx="3297555" cy="1340485"/>
            <a:chOff x="7645039" y="4432148"/>
            <a:chExt cx="3297555" cy="1340485"/>
          </a:xfrm>
        </p:grpSpPr>
        <p:sp>
          <p:nvSpPr>
            <p:cNvPr id="58" name="TextBox 11"/>
            <p:cNvSpPr>
              <a:spLocks noChangeArrowheads="1"/>
            </p:cNvSpPr>
            <p:nvPr/>
          </p:nvSpPr>
          <p:spPr bwMode="auto">
            <a:xfrm>
              <a:off x="7645039" y="4432148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59" name="TextBox 12"/>
            <p:cNvSpPr>
              <a:spLocks noChangeArrowheads="1"/>
            </p:cNvSpPr>
            <p:nvPr/>
          </p:nvSpPr>
          <p:spPr bwMode="auto">
            <a:xfrm>
              <a:off x="7645039" y="4842993"/>
              <a:ext cx="3297555" cy="929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14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Add your words here according to your need to draw the text box size</a:t>
              </a:r>
              <a:endParaRPr lang="zh-CN" altLang="en-US" sz="14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  <a:p>
              <a:pPr algn="dist">
                <a:lnSpc>
                  <a:spcPct val="130000"/>
                </a:lnSpc>
              </a:pPr>
              <a:endParaRPr lang="zh-CN" altLang="en-US" sz="14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98161" y="5438950"/>
            <a:ext cx="3279140" cy="1329690"/>
            <a:chOff x="698161" y="5146849"/>
            <a:chExt cx="3279140" cy="1329690"/>
          </a:xfrm>
        </p:grpSpPr>
        <p:sp>
          <p:nvSpPr>
            <p:cNvPr id="61" name="TextBox 13"/>
            <p:cNvSpPr>
              <a:spLocks noChangeArrowheads="1"/>
            </p:cNvSpPr>
            <p:nvPr/>
          </p:nvSpPr>
          <p:spPr bwMode="auto">
            <a:xfrm>
              <a:off x="2374561" y="5146849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62" name="TextBox 14"/>
            <p:cNvSpPr>
              <a:spLocks noChangeArrowheads="1"/>
            </p:cNvSpPr>
            <p:nvPr/>
          </p:nvSpPr>
          <p:spPr bwMode="auto">
            <a:xfrm>
              <a:off x="698161" y="5546899"/>
              <a:ext cx="3279140" cy="929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14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Add your words here according to your need to draw the text box size</a:t>
              </a:r>
              <a:endParaRPr lang="zh-CN" altLang="en-US" sz="14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  <a:p>
              <a:pPr algn="dist">
                <a:lnSpc>
                  <a:spcPct val="130000"/>
                </a:lnSpc>
              </a:pPr>
              <a:endParaRPr lang="zh-CN" altLang="en-US" sz="14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492694" y="1898854"/>
            <a:ext cx="3408362" cy="1054156"/>
            <a:chOff x="6492694" y="1606753"/>
            <a:chExt cx="3408362" cy="1054156"/>
          </a:xfrm>
        </p:grpSpPr>
        <p:sp>
          <p:nvSpPr>
            <p:cNvPr id="64" name="TextBox 7"/>
            <p:cNvSpPr>
              <a:spLocks noChangeArrowheads="1"/>
            </p:cNvSpPr>
            <p:nvPr/>
          </p:nvSpPr>
          <p:spPr bwMode="auto">
            <a:xfrm>
              <a:off x="6492694" y="1606753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0"/>
                </a:spcBef>
              </a:pPr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65" name="TextBox 8"/>
            <p:cNvSpPr>
              <a:spLocks noChangeArrowheads="1"/>
            </p:cNvSpPr>
            <p:nvPr/>
          </p:nvSpPr>
          <p:spPr bwMode="auto">
            <a:xfrm>
              <a:off x="6492694" y="2010669"/>
              <a:ext cx="3408362" cy="650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14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Add your words here according to your need to draw the text box size</a:t>
              </a:r>
              <a:endParaRPr lang="zh-CN" altLang="en-US" sz="14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000">
        <p14:prism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图片 42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" t="137" r="31402" b="14998"/>
          <a:stretch>
            <a:fillRect/>
          </a:stretch>
        </p:blipFill>
        <p:spPr>
          <a:xfrm rot="16200000">
            <a:off x="2667003" y="-2666999"/>
            <a:ext cx="6857998" cy="12192001"/>
          </a:xfrm>
          <a:custGeom>
            <a:avLst/>
            <a:gdLst>
              <a:gd name="connsiteX0" fmla="*/ 6857998 w 6857998"/>
              <a:gd name="connsiteY0" fmla="*/ 0 h 12032343"/>
              <a:gd name="connsiteX1" fmla="*/ 6857998 w 6857998"/>
              <a:gd name="connsiteY1" fmla="*/ 12032343 h 12032343"/>
              <a:gd name="connsiteX2" fmla="*/ 0 w 6857998"/>
              <a:gd name="connsiteY2" fmla="*/ 12032343 h 12032343"/>
              <a:gd name="connsiteX3" fmla="*/ 0 w 6857998"/>
              <a:gd name="connsiteY3" fmla="*/ 0 h 1203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8" h="12032343">
                <a:moveTo>
                  <a:pt x="6857998" y="0"/>
                </a:moveTo>
                <a:lnTo>
                  <a:pt x="6857998" y="12032343"/>
                </a:lnTo>
                <a:lnTo>
                  <a:pt x="0" y="12032343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3" name="组合 2"/>
          <p:cNvGrpSpPr/>
          <p:nvPr/>
        </p:nvGrpSpPr>
        <p:grpSpPr>
          <a:xfrm>
            <a:off x="4235299" y="2637473"/>
            <a:ext cx="3721403" cy="1817312"/>
            <a:chOff x="4235299" y="2637473"/>
            <a:chExt cx="3721403" cy="1817312"/>
          </a:xfrm>
        </p:grpSpPr>
        <p:sp>
          <p:nvSpPr>
            <p:cNvPr id="21" name="文本框 20"/>
            <p:cNvSpPr txBox="1"/>
            <p:nvPr/>
          </p:nvSpPr>
          <p:spPr>
            <a:xfrm>
              <a:off x="4462259" y="2637473"/>
              <a:ext cx="3261666" cy="836540"/>
            </a:xfrm>
            <a:custGeom>
              <a:avLst/>
              <a:gdLst/>
              <a:ahLst/>
              <a:cxnLst/>
              <a:rect l="l" t="t" r="r" b="b"/>
              <a:pathLst>
                <a:path w="3261666" h="836540">
                  <a:moveTo>
                    <a:pt x="3003389" y="199058"/>
                  </a:moveTo>
                  <a:lnTo>
                    <a:pt x="2914560" y="541935"/>
                  </a:lnTo>
                  <a:lnTo>
                    <a:pt x="3003389" y="541935"/>
                  </a:lnTo>
                  <a:close/>
                  <a:moveTo>
                    <a:pt x="771663" y="195077"/>
                  </a:moveTo>
                  <a:cubicBezTo>
                    <a:pt x="750321" y="349352"/>
                    <a:pt x="736918" y="462151"/>
                    <a:pt x="731454" y="533475"/>
                  </a:cubicBezTo>
                  <a:lnTo>
                    <a:pt x="803574" y="533475"/>
                  </a:lnTo>
                  <a:cubicBezTo>
                    <a:pt x="792973" y="442219"/>
                    <a:pt x="782336" y="329420"/>
                    <a:pt x="771663" y="195077"/>
                  </a:cubicBezTo>
                  <a:close/>
                  <a:moveTo>
                    <a:pt x="1276308" y="153275"/>
                  </a:moveTo>
                  <a:lnTo>
                    <a:pt x="1276308" y="332427"/>
                  </a:lnTo>
                  <a:cubicBezTo>
                    <a:pt x="1299864" y="332427"/>
                    <a:pt x="1316369" y="329192"/>
                    <a:pt x="1325824" y="322723"/>
                  </a:cubicBezTo>
                  <a:cubicBezTo>
                    <a:pt x="1335279" y="316253"/>
                    <a:pt x="1340007" y="295269"/>
                    <a:pt x="1340007" y="259771"/>
                  </a:cubicBezTo>
                  <a:lnTo>
                    <a:pt x="1340007" y="215480"/>
                  </a:lnTo>
                  <a:cubicBezTo>
                    <a:pt x="1340007" y="189935"/>
                    <a:pt x="1335445" y="173181"/>
                    <a:pt x="1326322" y="165218"/>
                  </a:cubicBezTo>
                  <a:cubicBezTo>
                    <a:pt x="1317198" y="157256"/>
                    <a:pt x="1300527" y="153275"/>
                    <a:pt x="1276308" y="153275"/>
                  </a:cubicBezTo>
                  <a:close/>
                  <a:moveTo>
                    <a:pt x="209508" y="153275"/>
                  </a:moveTo>
                  <a:lnTo>
                    <a:pt x="209508" y="332427"/>
                  </a:lnTo>
                  <a:cubicBezTo>
                    <a:pt x="233064" y="332427"/>
                    <a:pt x="249569" y="329192"/>
                    <a:pt x="259024" y="322723"/>
                  </a:cubicBezTo>
                  <a:cubicBezTo>
                    <a:pt x="268479" y="316253"/>
                    <a:pt x="273207" y="295269"/>
                    <a:pt x="273207" y="259771"/>
                  </a:cubicBezTo>
                  <a:lnTo>
                    <a:pt x="273207" y="215480"/>
                  </a:lnTo>
                  <a:cubicBezTo>
                    <a:pt x="273207" y="189935"/>
                    <a:pt x="268645" y="173181"/>
                    <a:pt x="259522" y="165218"/>
                  </a:cubicBezTo>
                  <a:cubicBezTo>
                    <a:pt x="250398" y="157256"/>
                    <a:pt x="233727" y="153275"/>
                    <a:pt x="209508" y="153275"/>
                  </a:cubicBezTo>
                  <a:close/>
                  <a:moveTo>
                    <a:pt x="2489327" y="123914"/>
                  </a:moveTo>
                  <a:cubicBezTo>
                    <a:pt x="2474398" y="123914"/>
                    <a:pt x="2464528" y="129637"/>
                    <a:pt x="2459718" y="141083"/>
                  </a:cubicBezTo>
                  <a:cubicBezTo>
                    <a:pt x="2454907" y="152528"/>
                    <a:pt x="2452502" y="178986"/>
                    <a:pt x="2452502" y="220457"/>
                  </a:cubicBezTo>
                  <a:lnTo>
                    <a:pt x="2452502" y="613596"/>
                  </a:lnTo>
                  <a:cubicBezTo>
                    <a:pt x="2452502" y="660374"/>
                    <a:pt x="2454741" y="688574"/>
                    <a:pt x="2459220" y="698195"/>
                  </a:cubicBezTo>
                  <a:cubicBezTo>
                    <a:pt x="2463699" y="707816"/>
                    <a:pt x="2473403" y="712627"/>
                    <a:pt x="2488332" y="712627"/>
                  </a:cubicBezTo>
                  <a:cubicBezTo>
                    <a:pt x="2503261" y="712627"/>
                    <a:pt x="2513048" y="706987"/>
                    <a:pt x="2517693" y="695707"/>
                  </a:cubicBezTo>
                  <a:cubicBezTo>
                    <a:pt x="2522338" y="684427"/>
                    <a:pt x="2524660" y="659047"/>
                    <a:pt x="2524660" y="619567"/>
                  </a:cubicBezTo>
                  <a:lnTo>
                    <a:pt x="2524660" y="220457"/>
                  </a:lnTo>
                  <a:cubicBezTo>
                    <a:pt x="2524660" y="177659"/>
                    <a:pt x="2522586" y="150870"/>
                    <a:pt x="2518440" y="140087"/>
                  </a:cubicBezTo>
                  <a:cubicBezTo>
                    <a:pt x="2514292" y="129305"/>
                    <a:pt x="2504588" y="123914"/>
                    <a:pt x="2489327" y="123914"/>
                  </a:cubicBezTo>
                  <a:close/>
                  <a:moveTo>
                    <a:pt x="2938198" y="15427"/>
                  </a:moveTo>
                  <a:lnTo>
                    <a:pt x="3204437" y="15427"/>
                  </a:lnTo>
                  <a:lnTo>
                    <a:pt x="3204437" y="541935"/>
                  </a:lnTo>
                  <a:lnTo>
                    <a:pt x="3261666" y="541935"/>
                  </a:lnTo>
                  <a:lnTo>
                    <a:pt x="3261666" y="679285"/>
                  </a:lnTo>
                  <a:lnTo>
                    <a:pt x="3204437" y="679285"/>
                  </a:lnTo>
                  <a:lnTo>
                    <a:pt x="3204437" y="821113"/>
                  </a:lnTo>
                  <a:lnTo>
                    <a:pt x="3003389" y="821113"/>
                  </a:lnTo>
                  <a:lnTo>
                    <a:pt x="3003389" y="679285"/>
                  </a:lnTo>
                  <a:lnTo>
                    <a:pt x="2764520" y="679285"/>
                  </a:lnTo>
                  <a:lnTo>
                    <a:pt x="2764520" y="541935"/>
                  </a:lnTo>
                  <a:close/>
                  <a:moveTo>
                    <a:pt x="1583420" y="15427"/>
                  </a:moveTo>
                  <a:lnTo>
                    <a:pt x="2041252" y="15427"/>
                  </a:lnTo>
                  <a:lnTo>
                    <a:pt x="2041252" y="176664"/>
                  </a:lnTo>
                  <a:lnTo>
                    <a:pt x="1916841" y="176664"/>
                  </a:lnTo>
                  <a:lnTo>
                    <a:pt x="1916841" y="821113"/>
                  </a:lnTo>
                  <a:lnTo>
                    <a:pt x="1707333" y="821113"/>
                  </a:lnTo>
                  <a:lnTo>
                    <a:pt x="1707333" y="176664"/>
                  </a:lnTo>
                  <a:lnTo>
                    <a:pt x="1583420" y="176664"/>
                  </a:lnTo>
                  <a:close/>
                  <a:moveTo>
                    <a:pt x="1066800" y="15427"/>
                  </a:moveTo>
                  <a:lnTo>
                    <a:pt x="1215098" y="15427"/>
                  </a:lnTo>
                  <a:cubicBezTo>
                    <a:pt x="1313964" y="15427"/>
                    <a:pt x="1380897" y="19243"/>
                    <a:pt x="1415898" y="26873"/>
                  </a:cubicBezTo>
                  <a:cubicBezTo>
                    <a:pt x="1450899" y="34504"/>
                    <a:pt x="1479430" y="53995"/>
                    <a:pt x="1501492" y="85346"/>
                  </a:cubicBezTo>
                  <a:cubicBezTo>
                    <a:pt x="1523555" y="116698"/>
                    <a:pt x="1534586" y="166711"/>
                    <a:pt x="1534586" y="235386"/>
                  </a:cubicBezTo>
                  <a:cubicBezTo>
                    <a:pt x="1534586" y="298089"/>
                    <a:pt x="1526789" y="340223"/>
                    <a:pt x="1511196" y="361788"/>
                  </a:cubicBezTo>
                  <a:cubicBezTo>
                    <a:pt x="1495604" y="383352"/>
                    <a:pt x="1464916" y="396291"/>
                    <a:pt x="1419132" y="400604"/>
                  </a:cubicBezTo>
                  <a:cubicBezTo>
                    <a:pt x="1460603" y="410889"/>
                    <a:pt x="1488471" y="424657"/>
                    <a:pt x="1502737" y="441908"/>
                  </a:cubicBezTo>
                  <a:cubicBezTo>
                    <a:pt x="1517002" y="459160"/>
                    <a:pt x="1525877" y="475002"/>
                    <a:pt x="1529360" y="489433"/>
                  </a:cubicBezTo>
                  <a:cubicBezTo>
                    <a:pt x="1532844" y="503865"/>
                    <a:pt x="1534586" y="543594"/>
                    <a:pt x="1534586" y="608619"/>
                  </a:cubicBezTo>
                  <a:lnTo>
                    <a:pt x="1534586" y="821113"/>
                  </a:lnTo>
                  <a:lnTo>
                    <a:pt x="1340007" y="821113"/>
                  </a:lnTo>
                  <a:lnTo>
                    <a:pt x="1340007" y="553381"/>
                  </a:lnTo>
                  <a:cubicBezTo>
                    <a:pt x="1340007" y="510251"/>
                    <a:pt x="1336606" y="483545"/>
                    <a:pt x="1329805" y="473260"/>
                  </a:cubicBezTo>
                  <a:cubicBezTo>
                    <a:pt x="1323004" y="462975"/>
                    <a:pt x="1305172" y="457833"/>
                    <a:pt x="1276308" y="457833"/>
                  </a:cubicBezTo>
                  <a:lnTo>
                    <a:pt x="1276308" y="821113"/>
                  </a:lnTo>
                  <a:lnTo>
                    <a:pt x="1066800" y="821113"/>
                  </a:lnTo>
                  <a:close/>
                  <a:moveTo>
                    <a:pt x="611794" y="15427"/>
                  </a:moveTo>
                  <a:lnTo>
                    <a:pt x="914611" y="15427"/>
                  </a:lnTo>
                  <a:lnTo>
                    <a:pt x="1034419" y="821113"/>
                  </a:lnTo>
                  <a:lnTo>
                    <a:pt x="820307" y="821113"/>
                  </a:lnTo>
                  <a:lnTo>
                    <a:pt x="809064" y="676299"/>
                  </a:lnTo>
                  <a:lnTo>
                    <a:pt x="734122" y="676299"/>
                  </a:lnTo>
                  <a:lnTo>
                    <a:pt x="721525" y="821113"/>
                  </a:lnTo>
                  <a:lnTo>
                    <a:pt x="504925" y="821113"/>
                  </a:lnTo>
                  <a:close/>
                  <a:moveTo>
                    <a:pt x="0" y="15427"/>
                  </a:moveTo>
                  <a:lnTo>
                    <a:pt x="148298" y="15427"/>
                  </a:lnTo>
                  <a:cubicBezTo>
                    <a:pt x="247164" y="15427"/>
                    <a:pt x="314097" y="19243"/>
                    <a:pt x="349098" y="26873"/>
                  </a:cubicBezTo>
                  <a:cubicBezTo>
                    <a:pt x="384099" y="34504"/>
                    <a:pt x="412630" y="53995"/>
                    <a:pt x="434692" y="85346"/>
                  </a:cubicBezTo>
                  <a:cubicBezTo>
                    <a:pt x="456755" y="116698"/>
                    <a:pt x="467786" y="166711"/>
                    <a:pt x="467786" y="235386"/>
                  </a:cubicBezTo>
                  <a:cubicBezTo>
                    <a:pt x="467786" y="298089"/>
                    <a:pt x="459989" y="340223"/>
                    <a:pt x="444396" y="361788"/>
                  </a:cubicBezTo>
                  <a:cubicBezTo>
                    <a:pt x="428804" y="383352"/>
                    <a:pt x="398116" y="396291"/>
                    <a:pt x="352332" y="400604"/>
                  </a:cubicBezTo>
                  <a:cubicBezTo>
                    <a:pt x="393803" y="410889"/>
                    <a:pt x="421671" y="424657"/>
                    <a:pt x="435937" y="441908"/>
                  </a:cubicBezTo>
                  <a:cubicBezTo>
                    <a:pt x="450202" y="459160"/>
                    <a:pt x="459077" y="475002"/>
                    <a:pt x="462560" y="489433"/>
                  </a:cubicBezTo>
                  <a:cubicBezTo>
                    <a:pt x="466044" y="503865"/>
                    <a:pt x="467786" y="543594"/>
                    <a:pt x="467786" y="608619"/>
                  </a:cubicBezTo>
                  <a:lnTo>
                    <a:pt x="467786" y="821113"/>
                  </a:lnTo>
                  <a:lnTo>
                    <a:pt x="273207" y="821113"/>
                  </a:lnTo>
                  <a:lnTo>
                    <a:pt x="273207" y="553381"/>
                  </a:lnTo>
                  <a:cubicBezTo>
                    <a:pt x="273207" y="510251"/>
                    <a:pt x="269806" y="483545"/>
                    <a:pt x="263005" y="473260"/>
                  </a:cubicBezTo>
                  <a:cubicBezTo>
                    <a:pt x="256204" y="462975"/>
                    <a:pt x="238372" y="457833"/>
                    <a:pt x="209508" y="457833"/>
                  </a:cubicBezTo>
                  <a:lnTo>
                    <a:pt x="209508" y="821113"/>
                  </a:lnTo>
                  <a:lnTo>
                    <a:pt x="0" y="821113"/>
                  </a:lnTo>
                  <a:close/>
                  <a:moveTo>
                    <a:pt x="2484849" y="0"/>
                  </a:moveTo>
                  <a:cubicBezTo>
                    <a:pt x="2528973" y="0"/>
                    <a:pt x="2568453" y="7714"/>
                    <a:pt x="2603288" y="23141"/>
                  </a:cubicBezTo>
                  <a:cubicBezTo>
                    <a:pt x="2638123" y="38568"/>
                    <a:pt x="2664166" y="57395"/>
                    <a:pt x="2681418" y="79624"/>
                  </a:cubicBezTo>
                  <a:cubicBezTo>
                    <a:pt x="2698670" y="101852"/>
                    <a:pt x="2710364" y="126900"/>
                    <a:pt x="2716502" y="154768"/>
                  </a:cubicBezTo>
                  <a:cubicBezTo>
                    <a:pt x="2722640" y="182636"/>
                    <a:pt x="2725708" y="227092"/>
                    <a:pt x="2725708" y="288136"/>
                  </a:cubicBezTo>
                  <a:lnTo>
                    <a:pt x="2725708" y="556864"/>
                  </a:lnTo>
                  <a:cubicBezTo>
                    <a:pt x="2725708" y="617909"/>
                    <a:pt x="2722391" y="662365"/>
                    <a:pt x="2715755" y="690233"/>
                  </a:cubicBezTo>
                  <a:cubicBezTo>
                    <a:pt x="2709120" y="718101"/>
                    <a:pt x="2695352" y="744144"/>
                    <a:pt x="2674451" y="768363"/>
                  </a:cubicBezTo>
                  <a:cubicBezTo>
                    <a:pt x="2653550" y="792582"/>
                    <a:pt x="2628336" y="809999"/>
                    <a:pt x="2598809" y="820616"/>
                  </a:cubicBezTo>
                  <a:cubicBezTo>
                    <a:pt x="2569282" y="831232"/>
                    <a:pt x="2536272" y="836540"/>
                    <a:pt x="2499778" y="836540"/>
                  </a:cubicBezTo>
                  <a:cubicBezTo>
                    <a:pt x="2451672" y="836540"/>
                    <a:pt x="2411695" y="830983"/>
                    <a:pt x="2379846" y="819869"/>
                  </a:cubicBezTo>
                  <a:cubicBezTo>
                    <a:pt x="2347996" y="808755"/>
                    <a:pt x="2322617" y="791420"/>
                    <a:pt x="2303706" y="767865"/>
                  </a:cubicBezTo>
                  <a:cubicBezTo>
                    <a:pt x="2284796" y="744310"/>
                    <a:pt x="2271359" y="719511"/>
                    <a:pt x="2263397" y="693467"/>
                  </a:cubicBezTo>
                  <a:cubicBezTo>
                    <a:pt x="2255435" y="667424"/>
                    <a:pt x="2251454" y="626037"/>
                    <a:pt x="2251454" y="569305"/>
                  </a:cubicBezTo>
                  <a:lnTo>
                    <a:pt x="2251454" y="288136"/>
                  </a:lnTo>
                  <a:cubicBezTo>
                    <a:pt x="2251454" y="214153"/>
                    <a:pt x="2257840" y="158749"/>
                    <a:pt x="2270613" y="121923"/>
                  </a:cubicBezTo>
                  <a:cubicBezTo>
                    <a:pt x="2283386" y="85098"/>
                    <a:pt x="2308765" y="55571"/>
                    <a:pt x="2346752" y="33343"/>
                  </a:cubicBezTo>
                  <a:cubicBezTo>
                    <a:pt x="2384739" y="11115"/>
                    <a:pt x="2430771" y="0"/>
                    <a:pt x="24848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8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4482325" y="3620133"/>
              <a:ext cx="3227351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4235299" y="4145790"/>
              <a:ext cx="3721403" cy="308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>
                      <a:lumMod val="8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CLICK TO ADD THE CONTENTS OF THE TITLE</a:t>
              </a:r>
              <a:endParaRPr lang="zh-CN" altLang="en-US" sz="12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60221" y="3193142"/>
            <a:ext cx="471716" cy="471716"/>
            <a:chOff x="1629099" y="3193142"/>
            <a:chExt cx="471716" cy="471716"/>
          </a:xfrm>
        </p:grpSpPr>
        <p:sp>
          <p:nvSpPr>
            <p:cNvPr id="15" name="椭圆 14"/>
            <p:cNvSpPr/>
            <p:nvPr/>
          </p:nvSpPr>
          <p:spPr>
            <a:xfrm>
              <a:off x="1629099" y="3193142"/>
              <a:ext cx="471716" cy="471716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燕尾形 15"/>
            <p:cNvSpPr/>
            <p:nvPr/>
          </p:nvSpPr>
          <p:spPr>
            <a:xfrm>
              <a:off x="1782407" y="3346450"/>
              <a:ext cx="165100" cy="165100"/>
            </a:xfrm>
            <a:prstGeom prst="chevron">
              <a:avLst>
                <a:gd name="adj" fmla="val 70455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0160064" y="3193142"/>
            <a:ext cx="471716" cy="471716"/>
            <a:chOff x="10228942" y="3193142"/>
            <a:chExt cx="471716" cy="471716"/>
          </a:xfrm>
        </p:grpSpPr>
        <p:sp>
          <p:nvSpPr>
            <p:cNvPr id="18" name="椭圆 17"/>
            <p:cNvSpPr/>
            <p:nvPr/>
          </p:nvSpPr>
          <p:spPr>
            <a:xfrm>
              <a:off x="10228942" y="3193142"/>
              <a:ext cx="471716" cy="471716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燕尾形 18"/>
            <p:cNvSpPr/>
            <p:nvPr/>
          </p:nvSpPr>
          <p:spPr>
            <a:xfrm flipH="1">
              <a:off x="10382250" y="3346450"/>
              <a:ext cx="165100" cy="165100"/>
            </a:xfrm>
            <a:prstGeom prst="chevron">
              <a:avLst>
                <a:gd name="adj" fmla="val 70455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5000">
        <p14:warp dir="in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8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" presetClass="entr" presetSubtype="2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3674530" y="1571625"/>
            <a:ext cx="5154902" cy="5286749"/>
            <a:chOff x="3674530" y="1571625"/>
            <a:chExt cx="5154902" cy="5286749"/>
          </a:xfrm>
        </p:grpSpPr>
        <p:grpSp>
          <p:nvGrpSpPr>
            <p:cNvPr id="2" name="Group 59"/>
            <p:cNvGrpSpPr/>
            <p:nvPr/>
          </p:nvGrpSpPr>
          <p:grpSpPr bwMode="auto">
            <a:xfrm>
              <a:off x="6220112" y="3115133"/>
              <a:ext cx="2231489" cy="881383"/>
              <a:chOff x="2437" y="1458"/>
              <a:chExt cx="1637" cy="568"/>
            </a:xfrm>
          </p:grpSpPr>
          <p:sp>
            <p:nvSpPr>
              <p:cNvPr id="3" name="Freeform 60"/>
              <p:cNvSpPr/>
              <p:nvPr userDrawn="1"/>
            </p:nvSpPr>
            <p:spPr bwMode="gray">
              <a:xfrm>
                <a:off x="2482" y="1458"/>
                <a:ext cx="1592" cy="568"/>
              </a:xfrm>
              <a:custGeom>
                <a:avLst/>
                <a:gdLst/>
                <a:ahLst/>
                <a:cxnLst>
                  <a:cxn ang="0">
                    <a:pos x="1" y="189"/>
                  </a:cxn>
                  <a:cxn ang="0">
                    <a:pos x="0" y="568"/>
                  </a:cxn>
                  <a:cxn ang="0">
                    <a:pos x="1489" y="329"/>
                  </a:cxn>
                  <a:cxn ang="0">
                    <a:pos x="1592" y="152"/>
                  </a:cxn>
                  <a:cxn ang="0">
                    <a:pos x="1477" y="0"/>
                  </a:cxn>
                  <a:cxn ang="0">
                    <a:pos x="1" y="189"/>
                  </a:cxn>
                </a:cxnLst>
                <a:rect l="0" t="0" r="r" b="b"/>
                <a:pathLst>
                  <a:path w="1592" h="568">
                    <a:moveTo>
                      <a:pt x="1" y="189"/>
                    </a:moveTo>
                    <a:lnTo>
                      <a:pt x="0" y="568"/>
                    </a:lnTo>
                    <a:lnTo>
                      <a:pt x="1489" y="329"/>
                    </a:lnTo>
                    <a:lnTo>
                      <a:pt x="1592" y="152"/>
                    </a:lnTo>
                    <a:lnTo>
                      <a:pt x="1477" y="0"/>
                    </a:lnTo>
                    <a:lnTo>
                      <a:pt x="1" y="18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/>
                  </a:gs>
                  <a:gs pos="100000">
                    <a:srgbClr val="EAEAEA">
                      <a:gamma/>
                      <a:shade val="92157"/>
                      <a:invGamma/>
                    </a:srgbClr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>
                <a:flatTx/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" name="Freeform 61"/>
              <p:cNvSpPr/>
              <p:nvPr userDrawn="1"/>
            </p:nvSpPr>
            <p:spPr bwMode="gray">
              <a:xfrm>
                <a:off x="2515" y="1500"/>
                <a:ext cx="1517" cy="476"/>
              </a:xfrm>
              <a:custGeom>
                <a:avLst/>
                <a:gdLst/>
                <a:ahLst/>
                <a:cxnLst>
                  <a:cxn ang="0">
                    <a:pos x="0" y="184"/>
                  </a:cxn>
                  <a:cxn ang="0">
                    <a:pos x="1" y="476"/>
                  </a:cxn>
                  <a:cxn ang="0">
                    <a:pos x="1420" y="254"/>
                  </a:cxn>
                  <a:cxn ang="0">
                    <a:pos x="1509" y="117"/>
                  </a:cxn>
                  <a:cxn ang="0">
                    <a:pos x="1413" y="0"/>
                  </a:cxn>
                  <a:cxn ang="0">
                    <a:pos x="0" y="184"/>
                  </a:cxn>
                </a:cxnLst>
                <a:rect l="0" t="0" r="r" b="b"/>
                <a:pathLst>
                  <a:path w="1509" h="476">
                    <a:moveTo>
                      <a:pt x="0" y="184"/>
                    </a:moveTo>
                    <a:lnTo>
                      <a:pt x="1" y="476"/>
                    </a:lnTo>
                    <a:lnTo>
                      <a:pt x="1420" y="254"/>
                    </a:lnTo>
                    <a:lnTo>
                      <a:pt x="1509" y="117"/>
                    </a:lnTo>
                    <a:lnTo>
                      <a:pt x="1413" y="0"/>
                    </a:lnTo>
                    <a:lnTo>
                      <a:pt x="0" y="184"/>
                    </a:lnTo>
                    <a:close/>
                  </a:path>
                </a:pathLst>
              </a:custGeom>
              <a:solidFill>
                <a:srgbClr val="059CF9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5" name="AutoShape 62"/>
              <p:cNvSpPr>
                <a:spLocks noChangeArrowheads="1"/>
              </p:cNvSpPr>
              <p:nvPr userDrawn="1"/>
            </p:nvSpPr>
            <p:spPr bwMode="gray">
              <a:xfrm rot="16200000" flipH="1">
                <a:off x="2317" y="1822"/>
                <a:ext cx="288" cy="47"/>
              </a:xfrm>
              <a:prstGeom prst="parallelogram">
                <a:avLst>
                  <a:gd name="adj" fmla="val 23376"/>
                </a:avLst>
              </a:prstGeom>
              <a:gradFill rotWithShape="1">
                <a:gsLst>
                  <a:gs pos="0">
                    <a:srgbClr val="DDDDDD">
                      <a:gamma/>
                      <a:shade val="82353"/>
                      <a:invGamma/>
                    </a:srgbClr>
                  </a:gs>
                  <a:gs pos="100000">
                    <a:srgbClr val="DDDDDD"/>
                  </a:gs>
                </a:gsLst>
                <a:lin ang="5400000" scaled="1"/>
              </a:gradFill>
              <a:ln w="9525" algn="ctr">
                <a:noFill/>
                <a:miter lim="800000"/>
              </a:ln>
              <a:effectLst/>
              <a:scene3d>
                <a:camera prst="legacyObliqueTopLeft"/>
                <a:lightRig rig="legacyFlat3" dir="b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6" name="Group 65"/>
            <p:cNvGrpSpPr/>
            <p:nvPr/>
          </p:nvGrpSpPr>
          <p:grpSpPr bwMode="auto">
            <a:xfrm>
              <a:off x="3696214" y="3421289"/>
              <a:ext cx="2343897" cy="881383"/>
              <a:chOff x="697" y="1704"/>
              <a:chExt cx="1636" cy="568"/>
            </a:xfrm>
          </p:grpSpPr>
          <p:sp>
            <p:nvSpPr>
              <p:cNvPr id="7" name="Freeform 66"/>
              <p:cNvSpPr/>
              <p:nvPr userDrawn="1"/>
            </p:nvSpPr>
            <p:spPr bwMode="gray">
              <a:xfrm>
                <a:off x="697" y="1704"/>
                <a:ext cx="1591" cy="568"/>
              </a:xfrm>
              <a:custGeom>
                <a:avLst/>
                <a:gdLst/>
                <a:ahLst/>
                <a:cxnLst>
                  <a:cxn ang="0">
                    <a:pos x="1591" y="189"/>
                  </a:cxn>
                  <a:cxn ang="0">
                    <a:pos x="1591" y="568"/>
                  </a:cxn>
                  <a:cxn ang="0">
                    <a:pos x="103" y="329"/>
                  </a:cxn>
                  <a:cxn ang="0">
                    <a:pos x="0" y="152"/>
                  </a:cxn>
                  <a:cxn ang="0">
                    <a:pos x="115" y="0"/>
                  </a:cxn>
                  <a:cxn ang="0">
                    <a:pos x="1591" y="189"/>
                  </a:cxn>
                </a:cxnLst>
                <a:rect l="0" t="0" r="r" b="b"/>
                <a:pathLst>
                  <a:path w="1591" h="568">
                    <a:moveTo>
                      <a:pt x="1591" y="189"/>
                    </a:moveTo>
                    <a:lnTo>
                      <a:pt x="1591" y="568"/>
                    </a:lnTo>
                    <a:lnTo>
                      <a:pt x="103" y="329"/>
                    </a:lnTo>
                    <a:lnTo>
                      <a:pt x="0" y="152"/>
                    </a:lnTo>
                    <a:lnTo>
                      <a:pt x="115" y="0"/>
                    </a:lnTo>
                    <a:lnTo>
                      <a:pt x="1591" y="18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EAEAEA">
                      <a:gamma/>
                      <a:shade val="89020"/>
                      <a:invGamma/>
                    </a:srgbClr>
                  </a:gs>
                  <a:gs pos="100000">
                    <a:srgbClr val="EAEAEA"/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>
                <a:flatTx/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8" name="Freeform 67"/>
              <p:cNvSpPr/>
              <p:nvPr userDrawn="1"/>
            </p:nvSpPr>
            <p:spPr bwMode="gray">
              <a:xfrm>
                <a:off x="737" y="1746"/>
                <a:ext cx="1517" cy="476"/>
              </a:xfrm>
              <a:custGeom>
                <a:avLst/>
                <a:gdLst/>
                <a:ahLst/>
                <a:cxnLst>
                  <a:cxn ang="0">
                    <a:pos x="1298" y="158"/>
                  </a:cxn>
                  <a:cxn ang="0">
                    <a:pos x="1297" y="409"/>
                  </a:cxn>
                  <a:cxn ang="0">
                    <a:pos x="70" y="218"/>
                  </a:cxn>
                  <a:cxn ang="0">
                    <a:pos x="0" y="96"/>
                  </a:cxn>
                  <a:cxn ang="0">
                    <a:pos x="76" y="0"/>
                  </a:cxn>
                  <a:cxn ang="0">
                    <a:pos x="1298" y="158"/>
                  </a:cxn>
                </a:cxnLst>
                <a:rect l="0" t="0" r="r" b="b"/>
                <a:pathLst>
                  <a:path w="1298" h="409">
                    <a:moveTo>
                      <a:pt x="1298" y="158"/>
                    </a:moveTo>
                    <a:lnTo>
                      <a:pt x="1297" y="409"/>
                    </a:lnTo>
                    <a:lnTo>
                      <a:pt x="70" y="218"/>
                    </a:lnTo>
                    <a:lnTo>
                      <a:pt x="0" y="96"/>
                    </a:lnTo>
                    <a:lnTo>
                      <a:pt x="76" y="0"/>
                    </a:lnTo>
                    <a:lnTo>
                      <a:pt x="1298" y="158"/>
                    </a:lnTo>
                    <a:close/>
                  </a:path>
                </a:pathLst>
              </a:custGeom>
              <a:solidFill>
                <a:srgbClr val="059CF9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AutoShape 68"/>
              <p:cNvSpPr>
                <a:spLocks noChangeArrowheads="1"/>
              </p:cNvSpPr>
              <p:nvPr userDrawn="1"/>
            </p:nvSpPr>
            <p:spPr bwMode="gray">
              <a:xfrm rot="5400000">
                <a:off x="2166" y="2067"/>
                <a:ext cx="288" cy="47"/>
              </a:xfrm>
              <a:prstGeom prst="parallelogram">
                <a:avLst>
                  <a:gd name="adj" fmla="val 19149"/>
                </a:avLst>
              </a:prstGeom>
              <a:gradFill rotWithShape="1">
                <a:gsLst>
                  <a:gs pos="0">
                    <a:srgbClr val="DDDDDD">
                      <a:gamma/>
                      <a:shade val="82353"/>
                      <a:invGamma/>
                    </a:srgbClr>
                  </a:gs>
                  <a:gs pos="100000">
                    <a:srgbClr val="DDDDDD"/>
                  </a:gs>
                </a:gsLst>
                <a:lin ang="5400000" scaled="1"/>
              </a:gradFill>
              <a:ln w="9525" algn="ctr">
                <a:noFill/>
                <a:miter lim="800000"/>
              </a:ln>
              <a:effectLst/>
              <a:scene3d>
                <a:camera prst="legacyObliqueTopRight"/>
                <a:lightRig rig="legacyFlat3" dir="b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DDDDDD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0" name="Group 78"/>
            <p:cNvGrpSpPr/>
            <p:nvPr/>
          </p:nvGrpSpPr>
          <p:grpSpPr bwMode="auto">
            <a:xfrm>
              <a:off x="6019934" y="1571625"/>
              <a:ext cx="262242" cy="5286749"/>
              <a:chOff x="3391" y="1309"/>
              <a:chExt cx="169" cy="3407"/>
            </a:xfrm>
          </p:grpSpPr>
          <p:sp>
            <p:nvSpPr>
              <p:cNvPr id="11" name="AutoShape 79"/>
              <p:cNvSpPr>
                <a:spLocks noChangeArrowheads="1"/>
              </p:cNvSpPr>
              <p:nvPr userDrawn="1"/>
            </p:nvSpPr>
            <p:spPr bwMode="gray">
              <a:xfrm>
                <a:off x="3393" y="1309"/>
                <a:ext cx="167" cy="3407"/>
              </a:xfrm>
              <a:prstGeom prst="can">
                <a:avLst>
                  <a:gd name="adj" fmla="val 55367"/>
                </a:avLst>
              </a:prstGeom>
              <a:gradFill rotWithShape="1">
                <a:gsLst>
                  <a:gs pos="0">
                    <a:srgbClr val="B8B8B8"/>
                  </a:gs>
                  <a:gs pos="50000">
                    <a:srgbClr val="FFFFFF"/>
                  </a:gs>
                  <a:gs pos="100000">
                    <a:sysClr val="window" lastClr="FFFFFF">
                      <a:lumMod val="50000"/>
                    </a:sysClr>
                  </a:gs>
                </a:gsLst>
                <a:lin ang="0" scaled="1"/>
              </a:gradFill>
              <a:ln w="9525">
                <a:noFill/>
                <a:round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" name="Oval 80"/>
              <p:cNvSpPr>
                <a:spLocks noChangeArrowheads="1"/>
              </p:cNvSpPr>
              <p:nvPr userDrawn="1"/>
            </p:nvSpPr>
            <p:spPr bwMode="gray">
              <a:xfrm>
                <a:off x="3391" y="1309"/>
                <a:ext cx="144" cy="78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gamma/>
                      <a:shade val="92157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92157"/>
                      <a:invGamma/>
                    </a:srgbClr>
                  </a:gs>
                </a:gsLst>
                <a:lin ang="2700000" scaled="1"/>
              </a:gradFill>
              <a:ln w="9525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3" name="Group 81"/>
            <p:cNvGrpSpPr/>
            <p:nvPr/>
          </p:nvGrpSpPr>
          <p:grpSpPr bwMode="auto">
            <a:xfrm>
              <a:off x="4457345" y="2348654"/>
              <a:ext cx="1620008" cy="861211"/>
              <a:chOff x="2384" y="1968"/>
              <a:chExt cx="1044" cy="555"/>
            </a:xfrm>
          </p:grpSpPr>
          <p:sp>
            <p:nvSpPr>
              <p:cNvPr id="14" name="AutoShape 82"/>
              <p:cNvSpPr>
                <a:spLocks noChangeArrowheads="1"/>
              </p:cNvSpPr>
              <p:nvPr userDrawn="1"/>
            </p:nvSpPr>
            <p:spPr bwMode="gray">
              <a:xfrm rot="5400000" flipH="1">
                <a:off x="3236" y="2086"/>
                <a:ext cx="288" cy="96"/>
              </a:xfrm>
              <a:prstGeom prst="parallelogram">
                <a:avLst>
                  <a:gd name="adj" fmla="val 18736"/>
                </a:avLst>
              </a:prstGeom>
              <a:gradFill rotWithShape="1">
                <a:gsLst>
                  <a:gs pos="417">
                    <a:srgbClr val="999999"/>
                  </a:gs>
                  <a:gs pos="7000">
                    <a:srgbClr val="EAEAEA">
                      <a:gamma/>
                      <a:shade val="85882"/>
                      <a:invGamma/>
                    </a:srgbClr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noFill/>
                <a:miter lim="800000"/>
              </a:ln>
              <a:effectLst/>
              <a:scene3d>
                <a:camera prst="legacyObliqueTopLeft"/>
                <a:lightRig rig="legacyFlat3" dir="b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EAEAEA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5" name="Freeform 83"/>
              <p:cNvSpPr/>
              <p:nvPr userDrawn="1"/>
            </p:nvSpPr>
            <p:spPr bwMode="gray">
              <a:xfrm>
                <a:off x="2384" y="1968"/>
                <a:ext cx="975" cy="555"/>
              </a:xfrm>
              <a:custGeom>
                <a:avLst/>
                <a:gdLst/>
                <a:ahLst/>
                <a:cxnLst>
                  <a:cxn ang="0">
                    <a:pos x="837" y="0"/>
                  </a:cxn>
                  <a:cxn ang="0">
                    <a:pos x="837" y="317"/>
                  </a:cxn>
                  <a:cxn ang="0">
                    <a:pos x="116" y="476"/>
                  </a:cxn>
                  <a:cxn ang="0">
                    <a:pos x="0" y="304"/>
                  </a:cxn>
                  <a:cxn ang="0">
                    <a:pos x="110" y="100"/>
                  </a:cxn>
                  <a:cxn ang="0">
                    <a:pos x="837" y="0"/>
                  </a:cxn>
                </a:cxnLst>
                <a:rect l="0" t="0" r="r" b="b"/>
                <a:pathLst>
                  <a:path w="837" h="476">
                    <a:moveTo>
                      <a:pt x="837" y="0"/>
                    </a:moveTo>
                    <a:lnTo>
                      <a:pt x="837" y="317"/>
                    </a:lnTo>
                    <a:lnTo>
                      <a:pt x="116" y="476"/>
                    </a:lnTo>
                    <a:lnTo>
                      <a:pt x="0" y="304"/>
                    </a:lnTo>
                    <a:lnTo>
                      <a:pt x="110" y="100"/>
                    </a:lnTo>
                    <a:lnTo>
                      <a:pt x="83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85882"/>
                      <a:invGamma/>
                    </a:srgbClr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b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>
                <a:flatTx/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" name="Freeform 84"/>
              <p:cNvSpPr/>
              <p:nvPr userDrawn="1"/>
            </p:nvSpPr>
            <p:spPr bwMode="gray">
              <a:xfrm>
                <a:off x="2421" y="2007"/>
                <a:ext cx="905" cy="461"/>
              </a:xfrm>
              <a:custGeom>
                <a:avLst/>
                <a:gdLst/>
                <a:ahLst/>
                <a:cxnLst>
                  <a:cxn ang="0">
                    <a:pos x="786" y="0"/>
                  </a:cxn>
                  <a:cxn ang="0">
                    <a:pos x="786" y="252"/>
                  </a:cxn>
                  <a:cxn ang="0">
                    <a:pos x="92" y="396"/>
                  </a:cxn>
                  <a:cxn ang="0">
                    <a:pos x="0" y="266"/>
                  </a:cxn>
                  <a:cxn ang="0">
                    <a:pos x="88" y="112"/>
                  </a:cxn>
                  <a:cxn ang="0">
                    <a:pos x="786" y="0"/>
                  </a:cxn>
                </a:cxnLst>
                <a:rect l="0" t="0" r="r" b="b"/>
                <a:pathLst>
                  <a:path w="786" h="396">
                    <a:moveTo>
                      <a:pt x="786" y="0"/>
                    </a:moveTo>
                    <a:lnTo>
                      <a:pt x="786" y="252"/>
                    </a:lnTo>
                    <a:lnTo>
                      <a:pt x="92" y="396"/>
                    </a:lnTo>
                    <a:lnTo>
                      <a:pt x="0" y="266"/>
                    </a:lnTo>
                    <a:lnTo>
                      <a:pt x="88" y="112"/>
                    </a:lnTo>
                    <a:lnTo>
                      <a:pt x="786" y="0"/>
                    </a:lnTo>
                    <a:close/>
                  </a:path>
                </a:pathLst>
              </a:custGeom>
              <a:solidFill>
                <a:srgbClr val="0DC0FF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7" name="Group 86"/>
            <p:cNvGrpSpPr/>
            <p:nvPr/>
          </p:nvGrpSpPr>
          <p:grpSpPr bwMode="auto">
            <a:xfrm>
              <a:off x="3674530" y="4740261"/>
              <a:ext cx="2381098" cy="788280"/>
              <a:chOff x="1482" y="3351"/>
              <a:chExt cx="1932" cy="508"/>
            </a:xfrm>
          </p:grpSpPr>
          <p:sp>
            <p:nvSpPr>
              <p:cNvPr id="18" name="AutoShape 87"/>
              <p:cNvSpPr>
                <a:spLocks noChangeArrowheads="1"/>
              </p:cNvSpPr>
              <p:nvPr userDrawn="1"/>
            </p:nvSpPr>
            <p:spPr bwMode="gray">
              <a:xfrm rot="5400000" flipH="1">
                <a:off x="3237" y="3499"/>
                <a:ext cx="288" cy="66"/>
              </a:xfrm>
              <a:prstGeom prst="parallelogram">
                <a:avLst>
                  <a:gd name="adj" fmla="val 4525"/>
                </a:avLst>
              </a:prstGeom>
              <a:gradFill rotWithShape="1">
                <a:gsLst>
                  <a:gs pos="1250">
                    <a:srgbClr val="949494"/>
                  </a:gs>
                  <a:gs pos="7000">
                    <a:srgbClr val="EAEAEA">
                      <a:gamma/>
                      <a:shade val="85882"/>
                      <a:invGamma/>
                    </a:srgbClr>
                  </a:gs>
                  <a:gs pos="100000">
                    <a:srgbClr val="EAEAEA"/>
                  </a:gs>
                </a:gsLst>
                <a:lin ang="5400000" scaled="1"/>
              </a:gradFill>
              <a:ln w="9525" algn="ctr">
                <a:noFill/>
                <a:miter lim="800000"/>
              </a:ln>
              <a:effectLst/>
              <a:scene3d>
                <a:camera prst="legacyObliqueTopLeft"/>
                <a:lightRig rig="legacyFlat3" dir="b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EAEAEA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Freeform 88"/>
              <p:cNvSpPr/>
              <p:nvPr userDrawn="1"/>
            </p:nvSpPr>
            <p:spPr bwMode="gray">
              <a:xfrm>
                <a:off x="1482" y="3351"/>
                <a:ext cx="1883" cy="508"/>
              </a:xfrm>
              <a:custGeom>
                <a:avLst/>
                <a:gdLst/>
                <a:ahLst/>
                <a:cxnLst>
                  <a:cxn ang="0">
                    <a:pos x="2085" y="0"/>
                  </a:cxn>
                  <a:cxn ang="0">
                    <a:pos x="2085" y="312"/>
                  </a:cxn>
                  <a:cxn ang="0">
                    <a:pos x="171" y="436"/>
                  </a:cxn>
                  <a:cxn ang="0">
                    <a:pos x="0" y="277"/>
                  </a:cxn>
                  <a:cxn ang="0">
                    <a:pos x="178" y="88"/>
                  </a:cxn>
                  <a:cxn ang="0">
                    <a:pos x="2085" y="0"/>
                  </a:cxn>
                </a:cxnLst>
                <a:rect l="0" t="0" r="r" b="b"/>
                <a:pathLst>
                  <a:path w="2085" h="436">
                    <a:moveTo>
                      <a:pt x="2085" y="0"/>
                    </a:moveTo>
                    <a:lnTo>
                      <a:pt x="2085" y="312"/>
                    </a:lnTo>
                    <a:lnTo>
                      <a:pt x="171" y="436"/>
                    </a:lnTo>
                    <a:lnTo>
                      <a:pt x="0" y="277"/>
                    </a:lnTo>
                    <a:lnTo>
                      <a:pt x="178" y="88"/>
                    </a:lnTo>
                    <a:lnTo>
                      <a:pt x="208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gamma/>
                      <a:shade val="85882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85882"/>
                      <a:invGamma/>
                    </a:srgbClr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>
                <a:flatTx/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0" name="Freeform 89"/>
              <p:cNvSpPr/>
              <p:nvPr userDrawn="1"/>
            </p:nvSpPr>
            <p:spPr bwMode="gray">
              <a:xfrm>
                <a:off x="1528" y="3394"/>
                <a:ext cx="1812" cy="419"/>
              </a:xfrm>
              <a:custGeom>
                <a:avLst/>
                <a:gdLst/>
                <a:ahLst/>
                <a:cxnLst>
                  <a:cxn ang="0">
                    <a:pos x="2004" y="0"/>
                  </a:cxn>
                  <a:cxn ang="0">
                    <a:pos x="2003" y="250"/>
                  </a:cxn>
                  <a:cxn ang="0">
                    <a:pos x="130" y="360"/>
                  </a:cxn>
                  <a:cxn ang="0">
                    <a:pos x="0" y="234"/>
                  </a:cxn>
                  <a:cxn ang="0">
                    <a:pos x="138" y="92"/>
                  </a:cxn>
                  <a:cxn ang="0">
                    <a:pos x="2004" y="0"/>
                  </a:cxn>
                </a:cxnLst>
                <a:rect l="0" t="0" r="r" b="b"/>
                <a:pathLst>
                  <a:path w="2004" h="360">
                    <a:moveTo>
                      <a:pt x="2004" y="0"/>
                    </a:moveTo>
                    <a:lnTo>
                      <a:pt x="2003" y="250"/>
                    </a:lnTo>
                    <a:lnTo>
                      <a:pt x="130" y="360"/>
                    </a:lnTo>
                    <a:lnTo>
                      <a:pt x="0" y="234"/>
                    </a:lnTo>
                    <a:lnTo>
                      <a:pt x="138" y="92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0DC0FF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1" name="Group 92"/>
            <p:cNvGrpSpPr/>
            <p:nvPr/>
          </p:nvGrpSpPr>
          <p:grpSpPr bwMode="auto">
            <a:xfrm>
              <a:off x="6199938" y="4484364"/>
              <a:ext cx="2498935" cy="788280"/>
              <a:chOff x="3496" y="3024"/>
              <a:chExt cx="2183" cy="508"/>
            </a:xfrm>
          </p:grpSpPr>
          <p:sp>
            <p:nvSpPr>
              <p:cNvPr id="22" name="AutoShape 93"/>
              <p:cNvSpPr>
                <a:spLocks noChangeArrowheads="1"/>
              </p:cNvSpPr>
              <p:nvPr userDrawn="1"/>
            </p:nvSpPr>
            <p:spPr bwMode="gray">
              <a:xfrm rot="-5400000">
                <a:off x="3389" y="3170"/>
                <a:ext cx="288" cy="75"/>
              </a:xfrm>
              <a:prstGeom prst="parallelogram">
                <a:avLst>
                  <a:gd name="adj" fmla="val 3982"/>
                </a:avLst>
              </a:prstGeom>
              <a:gradFill rotWithShape="1">
                <a:gsLst>
                  <a:gs pos="417">
                    <a:srgbClr val="9F9F9F"/>
                  </a:gs>
                  <a:gs pos="7000">
                    <a:srgbClr val="B8B8B8"/>
                  </a:gs>
                  <a:gs pos="100000">
                    <a:srgbClr val="EAEAEA"/>
                  </a:gs>
                </a:gsLst>
                <a:lin ang="5400000" scaled="1"/>
              </a:gradFill>
              <a:ln w="9525" algn="ctr">
                <a:noFill/>
                <a:miter lim="800000"/>
              </a:ln>
              <a:effectLst/>
              <a:scene3d>
                <a:camera prst="legacyObliqueTopRight"/>
                <a:lightRig rig="legacyFlat3" dir="b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EAEAEA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3" name="Freeform 94"/>
              <p:cNvSpPr/>
              <p:nvPr userDrawn="1"/>
            </p:nvSpPr>
            <p:spPr bwMode="gray">
              <a:xfrm flipH="1">
                <a:off x="3553" y="3024"/>
                <a:ext cx="2126" cy="508"/>
              </a:xfrm>
              <a:custGeom>
                <a:avLst/>
                <a:gdLst/>
                <a:ahLst/>
                <a:cxnLst>
                  <a:cxn ang="0">
                    <a:pos x="2085" y="0"/>
                  </a:cxn>
                  <a:cxn ang="0">
                    <a:pos x="2085" y="312"/>
                  </a:cxn>
                  <a:cxn ang="0">
                    <a:pos x="171" y="436"/>
                  </a:cxn>
                  <a:cxn ang="0">
                    <a:pos x="0" y="277"/>
                  </a:cxn>
                  <a:cxn ang="0">
                    <a:pos x="178" y="88"/>
                  </a:cxn>
                  <a:cxn ang="0">
                    <a:pos x="2085" y="0"/>
                  </a:cxn>
                </a:cxnLst>
                <a:rect l="0" t="0" r="r" b="b"/>
                <a:pathLst>
                  <a:path w="2085" h="436">
                    <a:moveTo>
                      <a:pt x="2085" y="0"/>
                    </a:moveTo>
                    <a:lnTo>
                      <a:pt x="2085" y="312"/>
                    </a:lnTo>
                    <a:lnTo>
                      <a:pt x="171" y="436"/>
                    </a:lnTo>
                    <a:lnTo>
                      <a:pt x="0" y="277"/>
                    </a:lnTo>
                    <a:lnTo>
                      <a:pt x="178" y="88"/>
                    </a:lnTo>
                    <a:lnTo>
                      <a:pt x="2085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gamma/>
                      <a:shade val="85882"/>
                      <a:invGamma/>
                    </a:srgbClr>
                  </a:gs>
                  <a:gs pos="50000">
                    <a:srgbClr val="FFFFFF"/>
                  </a:gs>
                  <a:gs pos="100000">
                    <a:srgbClr val="FFFFFF">
                      <a:gamma/>
                      <a:shade val="85882"/>
                      <a:invGamma/>
                    </a:srgbClr>
                  </a:gs>
                </a:gsLst>
                <a:lin ang="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>
                <a:flatTx/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4" name="Freeform 95"/>
              <p:cNvSpPr/>
              <p:nvPr userDrawn="1"/>
            </p:nvSpPr>
            <p:spPr bwMode="gray">
              <a:xfrm flipH="1">
                <a:off x="3580" y="3067"/>
                <a:ext cx="2047" cy="419"/>
              </a:xfrm>
              <a:custGeom>
                <a:avLst/>
                <a:gdLst/>
                <a:ahLst/>
                <a:cxnLst>
                  <a:cxn ang="0">
                    <a:pos x="2004" y="0"/>
                  </a:cxn>
                  <a:cxn ang="0">
                    <a:pos x="2003" y="250"/>
                  </a:cxn>
                  <a:cxn ang="0">
                    <a:pos x="130" y="360"/>
                  </a:cxn>
                  <a:cxn ang="0">
                    <a:pos x="0" y="234"/>
                  </a:cxn>
                  <a:cxn ang="0">
                    <a:pos x="138" y="92"/>
                  </a:cxn>
                  <a:cxn ang="0">
                    <a:pos x="2004" y="0"/>
                  </a:cxn>
                </a:cxnLst>
                <a:rect l="0" t="0" r="r" b="b"/>
                <a:pathLst>
                  <a:path w="2004" h="360">
                    <a:moveTo>
                      <a:pt x="2004" y="0"/>
                    </a:moveTo>
                    <a:lnTo>
                      <a:pt x="2003" y="250"/>
                    </a:lnTo>
                    <a:lnTo>
                      <a:pt x="130" y="360"/>
                    </a:lnTo>
                    <a:lnTo>
                      <a:pt x="0" y="234"/>
                    </a:lnTo>
                    <a:lnTo>
                      <a:pt x="138" y="92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0DC0FF"/>
              </a:soli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25" name="Group 98"/>
            <p:cNvGrpSpPr/>
            <p:nvPr/>
          </p:nvGrpSpPr>
          <p:grpSpPr bwMode="auto">
            <a:xfrm>
              <a:off x="6199939" y="2043351"/>
              <a:ext cx="1731733" cy="861211"/>
              <a:chOff x="2345" y="1092"/>
              <a:chExt cx="1116" cy="555"/>
            </a:xfrm>
          </p:grpSpPr>
          <p:sp>
            <p:nvSpPr>
              <p:cNvPr id="26" name="AutoShape 99"/>
              <p:cNvSpPr>
                <a:spLocks noChangeArrowheads="1"/>
              </p:cNvSpPr>
              <p:nvPr/>
            </p:nvSpPr>
            <p:spPr bwMode="gray">
              <a:xfrm rot="-5400000">
                <a:off x="2249" y="1222"/>
                <a:ext cx="288" cy="96"/>
              </a:xfrm>
              <a:prstGeom prst="parallelogram">
                <a:avLst>
                  <a:gd name="adj" fmla="val 18736"/>
                </a:avLst>
              </a:prstGeom>
              <a:gradFill rotWithShape="1">
                <a:gsLst>
                  <a:gs pos="0">
                    <a:srgbClr val="EAEAEA">
                      <a:gamma/>
                      <a:shade val="85882"/>
                      <a:invGamma/>
                    </a:srgbClr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noFill/>
                <a:miter lim="800000"/>
              </a:ln>
              <a:effectLst/>
              <a:scene3d>
                <a:camera prst="legacyObliqueTopRight"/>
                <a:lightRig rig="legacyFlat3" dir="b"/>
              </a:scene3d>
              <a:sp3d extrusionH="36500" prstMaterial="legacyMatte">
                <a:bevelT w="13500" h="13500" prst="angle"/>
                <a:bevelB w="13500" h="13500" prst="angle"/>
                <a:extrusionClr>
                  <a:srgbClr val="EAEAEA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>
                  <a:defRPr/>
                </a:pPr>
                <a:endParaRPr lang="zh-CN" altLang="en-US" kern="0">
                  <a:solidFill>
                    <a:sysClr val="windowText" lastClr="000000"/>
                  </a:solidFill>
                </a:endParaRPr>
              </a:p>
            </p:txBody>
          </p:sp>
          <p:grpSp>
            <p:nvGrpSpPr>
              <p:cNvPr id="27" name="Group 100"/>
              <p:cNvGrpSpPr/>
              <p:nvPr/>
            </p:nvGrpSpPr>
            <p:grpSpPr bwMode="auto">
              <a:xfrm>
                <a:off x="2414" y="1092"/>
                <a:ext cx="1047" cy="555"/>
                <a:chOff x="2414" y="1104"/>
                <a:chExt cx="975" cy="555"/>
              </a:xfrm>
            </p:grpSpPr>
            <p:sp>
              <p:nvSpPr>
                <p:cNvPr id="28" name="Freeform 101"/>
                <p:cNvSpPr/>
                <p:nvPr/>
              </p:nvSpPr>
              <p:spPr bwMode="gray">
                <a:xfrm flipH="1">
                  <a:off x="2414" y="1104"/>
                  <a:ext cx="975" cy="555"/>
                </a:xfrm>
                <a:custGeom>
                  <a:avLst/>
                  <a:gdLst/>
                  <a:ahLst/>
                  <a:cxnLst>
                    <a:cxn ang="0">
                      <a:pos x="837" y="0"/>
                    </a:cxn>
                    <a:cxn ang="0">
                      <a:pos x="837" y="317"/>
                    </a:cxn>
                    <a:cxn ang="0">
                      <a:pos x="116" y="476"/>
                    </a:cxn>
                    <a:cxn ang="0">
                      <a:pos x="0" y="304"/>
                    </a:cxn>
                    <a:cxn ang="0">
                      <a:pos x="110" y="100"/>
                    </a:cxn>
                    <a:cxn ang="0">
                      <a:pos x="837" y="0"/>
                    </a:cxn>
                  </a:cxnLst>
                  <a:rect l="0" t="0" r="r" b="b"/>
                  <a:pathLst>
                    <a:path w="837" h="476">
                      <a:moveTo>
                        <a:pt x="837" y="0"/>
                      </a:moveTo>
                      <a:lnTo>
                        <a:pt x="837" y="317"/>
                      </a:lnTo>
                      <a:lnTo>
                        <a:pt x="116" y="476"/>
                      </a:lnTo>
                      <a:lnTo>
                        <a:pt x="0" y="304"/>
                      </a:lnTo>
                      <a:lnTo>
                        <a:pt x="110" y="100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/>
                    </a:gs>
                    <a:gs pos="100000">
                      <a:srgbClr val="FFFFFF">
                        <a:gamma/>
                        <a:shade val="85882"/>
                        <a:invGamma/>
                      </a:srgbClr>
                    </a:gs>
                  </a:gsLst>
                  <a:lin ang="0" scaled="1"/>
                </a:gra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b">
                    <a:rot lat="0" lon="0" rev="8700000"/>
                  </a:lightRig>
                </a:scene3d>
                <a:sp3d>
                  <a:bevelT w="190500" h="38100"/>
                </a:sp3d>
              </p:spPr>
              <p:txBody>
                <a:bodyPr>
                  <a:flatTx/>
                </a:bodyPr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9" name="Freeform 102"/>
                <p:cNvSpPr/>
                <p:nvPr/>
              </p:nvSpPr>
              <p:spPr bwMode="gray">
                <a:xfrm flipH="1">
                  <a:off x="2447" y="1143"/>
                  <a:ext cx="905" cy="461"/>
                </a:xfrm>
                <a:custGeom>
                  <a:avLst/>
                  <a:gdLst/>
                  <a:ahLst/>
                  <a:cxnLst>
                    <a:cxn ang="0">
                      <a:pos x="786" y="0"/>
                    </a:cxn>
                    <a:cxn ang="0">
                      <a:pos x="786" y="252"/>
                    </a:cxn>
                    <a:cxn ang="0">
                      <a:pos x="92" y="396"/>
                    </a:cxn>
                    <a:cxn ang="0">
                      <a:pos x="0" y="266"/>
                    </a:cxn>
                    <a:cxn ang="0">
                      <a:pos x="88" y="112"/>
                    </a:cxn>
                    <a:cxn ang="0">
                      <a:pos x="786" y="0"/>
                    </a:cxn>
                  </a:cxnLst>
                  <a:rect l="0" t="0" r="r" b="b"/>
                  <a:pathLst>
                    <a:path w="786" h="396">
                      <a:moveTo>
                        <a:pt x="786" y="0"/>
                      </a:moveTo>
                      <a:lnTo>
                        <a:pt x="786" y="252"/>
                      </a:lnTo>
                      <a:lnTo>
                        <a:pt x="92" y="396"/>
                      </a:lnTo>
                      <a:lnTo>
                        <a:pt x="0" y="266"/>
                      </a:lnTo>
                      <a:lnTo>
                        <a:pt x="88" y="112"/>
                      </a:lnTo>
                      <a:lnTo>
                        <a:pt x="786" y="0"/>
                      </a:lnTo>
                      <a:close/>
                    </a:path>
                  </a:pathLst>
                </a:custGeom>
                <a:solidFill>
                  <a:srgbClr val="059CF9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</a:endParaRPr>
                </a:p>
              </p:txBody>
            </p:sp>
          </p:grpSp>
        </p:grpSp>
        <p:sp>
          <p:nvSpPr>
            <p:cNvPr id="30" name="TextBox 15"/>
            <p:cNvSpPr txBox="1"/>
            <p:nvPr/>
          </p:nvSpPr>
          <p:spPr>
            <a:xfrm rot="656732">
              <a:off x="6274422" y="2294507"/>
              <a:ext cx="1477163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CN" sz="12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TITLE</a:t>
              </a:r>
              <a:endParaRPr lang="zh-CN" altLang="en-US" sz="12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" name="TextBox 16"/>
            <p:cNvSpPr txBox="1"/>
            <p:nvPr/>
          </p:nvSpPr>
          <p:spPr>
            <a:xfrm rot="20923364">
              <a:off x="4489376" y="2617535"/>
              <a:ext cx="1477163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CN" sz="12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TITLE</a:t>
              </a:r>
              <a:endParaRPr lang="zh-CN" altLang="en-US" sz="12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" name="TextBox 17"/>
            <p:cNvSpPr txBox="1"/>
            <p:nvPr/>
          </p:nvSpPr>
          <p:spPr>
            <a:xfrm rot="21049475">
              <a:off x="6600942" y="3391422"/>
              <a:ext cx="1477163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CN" sz="12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TITLE</a:t>
              </a:r>
              <a:endParaRPr lang="zh-CN" altLang="en-US" sz="12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TextBox 18"/>
            <p:cNvSpPr txBox="1"/>
            <p:nvPr/>
          </p:nvSpPr>
          <p:spPr>
            <a:xfrm rot="613546">
              <a:off x="4001177" y="3697392"/>
              <a:ext cx="1769124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CN" sz="12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TITLE</a:t>
              </a:r>
              <a:endParaRPr lang="zh-CN" altLang="en-US" sz="12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" name="TextBox 19"/>
            <p:cNvSpPr txBox="1"/>
            <p:nvPr/>
          </p:nvSpPr>
          <p:spPr>
            <a:xfrm rot="21362588">
              <a:off x="4145128" y="4986267"/>
              <a:ext cx="1756405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CN" sz="12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TITLE</a:t>
              </a:r>
              <a:endParaRPr lang="zh-CN" altLang="en-US" sz="12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" name="TextBox 20"/>
            <p:cNvSpPr txBox="1"/>
            <p:nvPr/>
          </p:nvSpPr>
          <p:spPr>
            <a:xfrm rot="229781">
              <a:off x="6861622" y="4747224"/>
              <a:ext cx="1967810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zh-CN" sz="12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+mn-ea"/>
                </a:rPr>
                <a:t>TITLE</a:t>
              </a:r>
              <a:endParaRPr lang="zh-CN" altLang="en-US" sz="1200" b="1" dirty="0">
                <a:solidFill>
                  <a:schemeClr val="bg1">
                    <a:lumMod val="9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680923" y="2097336"/>
            <a:ext cx="2887980" cy="889635"/>
            <a:chOff x="7838028" y="3100016"/>
            <a:chExt cx="2887980" cy="889635"/>
          </a:xfrm>
        </p:grpSpPr>
        <p:sp>
          <p:nvSpPr>
            <p:cNvPr id="38" name="矩形 37"/>
            <p:cNvSpPr/>
            <p:nvPr/>
          </p:nvSpPr>
          <p:spPr>
            <a:xfrm flipH="1">
              <a:off x="7838028" y="3418786"/>
              <a:ext cx="2887980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en-US" altLang="zh-CN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 flipH="1">
              <a:off x="7838028" y="3100016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680923" y="3613248"/>
            <a:ext cx="2887980" cy="889635"/>
            <a:chOff x="7838028" y="3100016"/>
            <a:chExt cx="2887980" cy="889635"/>
          </a:xfrm>
        </p:grpSpPr>
        <p:sp>
          <p:nvSpPr>
            <p:cNvPr id="41" name="矩形 40"/>
            <p:cNvSpPr/>
            <p:nvPr/>
          </p:nvSpPr>
          <p:spPr>
            <a:xfrm flipH="1">
              <a:off x="7838028" y="3418786"/>
              <a:ext cx="2887980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en-US" altLang="zh-CN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 flipH="1">
              <a:off x="7838028" y="3100016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680923" y="5129160"/>
            <a:ext cx="2887980" cy="889635"/>
            <a:chOff x="7838028" y="3100016"/>
            <a:chExt cx="2887980" cy="889635"/>
          </a:xfrm>
        </p:grpSpPr>
        <p:sp>
          <p:nvSpPr>
            <p:cNvPr id="44" name="矩形 43"/>
            <p:cNvSpPr/>
            <p:nvPr/>
          </p:nvSpPr>
          <p:spPr>
            <a:xfrm flipH="1">
              <a:off x="7838028" y="3418786"/>
              <a:ext cx="2887980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en-US" altLang="zh-CN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 flipH="1">
              <a:off x="7838028" y="3100016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 flipH="1">
            <a:off x="799960" y="2120739"/>
            <a:ext cx="2983865" cy="889635"/>
            <a:chOff x="7702356" y="3100016"/>
            <a:chExt cx="2983865" cy="889635"/>
          </a:xfrm>
        </p:grpSpPr>
        <p:sp>
          <p:nvSpPr>
            <p:cNvPr id="47" name="矩形 46"/>
            <p:cNvSpPr/>
            <p:nvPr/>
          </p:nvSpPr>
          <p:spPr>
            <a:xfrm flipH="1">
              <a:off x="7838246" y="3418786"/>
              <a:ext cx="2847975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en-US" altLang="zh-CN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 flipH="1">
              <a:off x="7702356" y="3100016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 flipH="1">
            <a:off x="799960" y="3613248"/>
            <a:ext cx="2983865" cy="889635"/>
            <a:chOff x="7702356" y="3100016"/>
            <a:chExt cx="2983865" cy="889635"/>
          </a:xfrm>
        </p:grpSpPr>
        <p:sp>
          <p:nvSpPr>
            <p:cNvPr id="50" name="矩形 49"/>
            <p:cNvSpPr/>
            <p:nvPr/>
          </p:nvSpPr>
          <p:spPr>
            <a:xfrm flipH="1">
              <a:off x="7838246" y="3418786"/>
              <a:ext cx="2847975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en-US" altLang="zh-CN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 flipH="1">
              <a:off x="7702356" y="3100016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 flipH="1">
            <a:off x="746620" y="5129160"/>
            <a:ext cx="3037205" cy="889635"/>
            <a:chOff x="7702356" y="3100016"/>
            <a:chExt cx="3037205" cy="889635"/>
          </a:xfrm>
        </p:grpSpPr>
        <p:sp>
          <p:nvSpPr>
            <p:cNvPr id="53" name="矩形 52"/>
            <p:cNvSpPr/>
            <p:nvPr/>
          </p:nvSpPr>
          <p:spPr>
            <a:xfrm flipH="1">
              <a:off x="7838246" y="3418786"/>
              <a:ext cx="2901315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en-US" altLang="zh-CN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 flipH="1">
              <a:off x="7702356" y="3100016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000">
        <p14:prism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2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" presetClass="entr" presetSubtype="2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" presetClass="entr" presetSubtype="2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" presetClass="entr" presetSubtype="2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2" presetClass="entr" presetSubtype="2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2" presetClass="entr" presetSubtype="2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组合 203"/>
          <p:cNvGrpSpPr/>
          <p:nvPr/>
        </p:nvGrpSpPr>
        <p:grpSpPr>
          <a:xfrm>
            <a:off x="4911923" y="2046089"/>
            <a:ext cx="2368154" cy="3985023"/>
            <a:chOff x="5156596" y="2071176"/>
            <a:chExt cx="2368154" cy="3985023"/>
          </a:xfrm>
        </p:grpSpPr>
        <p:grpSp>
          <p:nvGrpSpPr>
            <p:cNvPr id="2" name="组合 208"/>
            <p:cNvGrpSpPr/>
            <p:nvPr/>
          </p:nvGrpSpPr>
          <p:grpSpPr>
            <a:xfrm>
              <a:off x="6235303" y="4460761"/>
              <a:ext cx="138113" cy="483394"/>
              <a:chOff x="2752726" y="4344988"/>
              <a:chExt cx="184150" cy="644525"/>
            </a:xfrm>
            <a:solidFill>
              <a:srgbClr val="3CB3FB"/>
            </a:solidFill>
          </p:grpSpPr>
          <p:sp>
            <p:nvSpPr>
              <p:cNvPr id="3" name="Freeform 101"/>
              <p:cNvSpPr/>
              <p:nvPr/>
            </p:nvSpPr>
            <p:spPr bwMode="auto">
              <a:xfrm>
                <a:off x="2762251" y="4427538"/>
                <a:ext cx="174625" cy="519113"/>
              </a:xfrm>
              <a:custGeom>
                <a:avLst/>
                <a:gdLst>
                  <a:gd name="T0" fmla="*/ 34 w 110"/>
                  <a:gd name="T1" fmla="*/ 267 h 327"/>
                  <a:gd name="T2" fmla="*/ 67 w 110"/>
                  <a:gd name="T3" fmla="*/ 327 h 327"/>
                  <a:gd name="T4" fmla="*/ 95 w 110"/>
                  <a:gd name="T5" fmla="*/ 323 h 327"/>
                  <a:gd name="T6" fmla="*/ 110 w 110"/>
                  <a:gd name="T7" fmla="*/ 256 h 327"/>
                  <a:gd name="T8" fmla="*/ 76 w 110"/>
                  <a:gd name="T9" fmla="*/ 0 h 327"/>
                  <a:gd name="T10" fmla="*/ 0 w 110"/>
                  <a:gd name="T11" fmla="*/ 10 h 327"/>
                  <a:gd name="T12" fmla="*/ 34 w 110"/>
                  <a:gd name="T13" fmla="*/ 26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327">
                    <a:moveTo>
                      <a:pt x="34" y="267"/>
                    </a:moveTo>
                    <a:lnTo>
                      <a:pt x="67" y="327"/>
                    </a:lnTo>
                    <a:lnTo>
                      <a:pt x="95" y="323"/>
                    </a:lnTo>
                    <a:lnTo>
                      <a:pt x="110" y="256"/>
                    </a:lnTo>
                    <a:lnTo>
                      <a:pt x="76" y="0"/>
                    </a:lnTo>
                    <a:lnTo>
                      <a:pt x="0" y="10"/>
                    </a:lnTo>
                    <a:lnTo>
                      <a:pt x="34" y="2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" name="Freeform 102"/>
              <p:cNvSpPr/>
              <p:nvPr/>
            </p:nvSpPr>
            <p:spPr bwMode="auto">
              <a:xfrm>
                <a:off x="2754313" y="4344988"/>
                <a:ext cx="128588" cy="146050"/>
              </a:xfrm>
              <a:custGeom>
                <a:avLst/>
                <a:gdLst>
                  <a:gd name="T0" fmla="*/ 5 w 81"/>
                  <a:gd name="T1" fmla="*/ 58 h 92"/>
                  <a:gd name="T2" fmla="*/ 5 w 81"/>
                  <a:gd name="T3" fmla="*/ 58 h 92"/>
                  <a:gd name="T4" fmla="*/ 7 w 81"/>
                  <a:gd name="T5" fmla="*/ 66 h 92"/>
                  <a:gd name="T6" fmla="*/ 10 w 81"/>
                  <a:gd name="T7" fmla="*/ 73 h 92"/>
                  <a:gd name="T8" fmla="*/ 15 w 81"/>
                  <a:gd name="T9" fmla="*/ 78 h 92"/>
                  <a:gd name="T10" fmla="*/ 20 w 81"/>
                  <a:gd name="T11" fmla="*/ 84 h 92"/>
                  <a:gd name="T12" fmla="*/ 26 w 81"/>
                  <a:gd name="T13" fmla="*/ 88 h 92"/>
                  <a:gd name="T14" fmla="*/ 33 w 81"/>
                  <a:gd name="T15" fmla="*/ 90 h 92"/>
                  <a:gd name="T16" fmla="*/ 39 w 81"/>
                  <a:gd name="T17" fmla="*/ 92 h 92"/>
                  <a:gd name="T18" fmla="*/ 47 w 81"/>
                  <a:gd name="T19" fmla="*/ 90 h 92"/>
                  <a:gd name="T20" fmla="*/ 49 w 81"/>
                  <a:gd name="T21" fmla="*/ 90 h 92"/>
                  <a:gd name="T22" fmla="*/ 49 w 81"/>
                  <a:gd name="T23" fmla="*/ 90 h 92"/>
                  <a:gd name="T24" fmla="*/ 56 w 81"/>
                  <a:gd name="T25" fmla="*/ 89 h 92"/>
                  <a:gd name="T26" fmla="*/ 62 w 81"/>
                  <a:gd name="T27" fmla="*/ 86 h 92"/>
                  <a:gd name="T28" fmla="*/ 69 w 81"/>
                  <a:gd name="T29" fmla="*/ 81 h 92"/>
                  <a:gd name="T30" fmla="*/ 73 w 81"/>
                  <a:gd name="T31" fmla="*/ 77 h 92"/>
                  <a:gd name="T32" fmla="*/ 77 w 81"/>
                  <a:gd name="T33" fmla="*/ 70 h 92"/>
                  <a:gd name="T34" fmla="*/ 80 w 81"/>
                  <a:gd name="T35" fmla="*/ 63 h 92"/>
                  <a:gd name="T36" fmla="*/ 81 w 81"/>
                  <a:gd name="T37" fmla="*/ 56 h 92"/>
                  <a:gd name="T38" fmla="*/ 81 w 81"/>
                  <a:gd name="T39" fmla="*/ 48 h 92"/>
                  <a:gd name="T40" fmla="*/ 76 w 81"/>
                  <a:gd name="T41" fmla="*/ 13 h 92"/>
                  <a:gd name="T42" fmla="*/ 76 w 81"/>
                  <a:gd name="T43" fmla="*/ 13 h 92"/>
                  <a:gd name="T44" fmla="*/ 75 w 81"/>
                  <a:gd name="T45" fmla="*/ 8 h 92"/>
                  <a:gd name="T46" fmla="*/ 72 w 81"/>
                  <a:gd name="T47" fmla="*/ 2 h 92"/>
                  <a:gd name="T48" fmla="*/ 68 w 81"/>
                  <a:gd name="T49" fmla="*/ 1 h 92"/>
                  <a:gd name="T50" fmla="*/ 64 w 81"/>
                  <a:gd name="T51" fmla="*/ 0 h 92"/>
                  <a:gd name="T52" fmla="*/ 51 w 81"/>
                  <a:gd name="T53" fmla="*/ 0 h 92"/>
                  <a:gd name="T54" fmla="*/ 37 w 81"/>
                  <a:gd name="T55" fmla="*/ 2 h 92"/>
                  <a:gd name="T56" fmla="*/ 35 w 81"/>
                  <a:gd name="T57" fmla="*/ 2 h 92"/>
                  <a:gd name="T58" fmla="*/ 35 w 81"/>
                  <a:gd name="T59" fmla="*/ 2 h 92"/>
                  <a:gd name="T60" fmla="*/ 22 w 81"/>
                  <a:gd name="T61" fmla="*/ 4 h 92"/>
                  <a:gd name="T62" fmla="*/ 10 w 81"/>
                  <a:gd name="T63" fmla="*/ 6 h 92"/>
                  <a:gd name="T64" fmla="*/ 5 w 81"/>
                  <a:gd name="T65" fmla="*/ 9 h 92"/>
                  <a:gd name="T66" fmla="*/ 3 w 81"/>
                  <a:gd name="T67" fmla="*/ 12 h 92"/>
                  <a:gd name="T68" fmla="*/ 0 w 81"/>
                  <a:gd name="T69" fmla="*/ 17 h 92"/>
                  <a:gd name="T70" fmla="*/ 0 w 81"/>
                  <a:gd name="T71" fmla="*/ 24 h 92"/>
                  <a:gd name="T72" fmla="*/ 5 w 81"/>
                  <a:gd name="T73" fmla="*/ 5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1" h="92">
                    <a:moveTo>
                      <a:pt x="5" y="58"/>
                    </a:moveTo>
                    <a:lnTo>
                      <a:pt x="5" y="58"/>
                    </a:lnTo>
                    <a:lnTo>
                      <a:pt x="7" y="66"/>
                    </a:lnTo>
                    <a:lnTo>
                      <a:pt x="10" y="73"/>
                    </a:lnTo>
                    <a:lnTo>
                      <a:pt x="15" y="78"/>
                    </a:lnTo>
                    <a:lnTo>
                      <a:pt x="20" y="84"/>
                    </a:lnTo>
                    <a:lnTo>
                      <a:pt x="26" y="88"/>
                    </a:lnTo>
                    <a:lnTo>
                      <a:pt x="33" y="90"/>
                    </a:lnTo>
                    <a:lnTo>
                      <a:pt x="39" y="92"/>
                    </a:lnTo>
                    <a:lnTo>
                      <a:pt x="47" y="90"/>
                    </a:lnTo>
                    <a:lnTo>
                      <a:pt x="49" y="90"/>
                    </a:lnTo>
                    <a:lnTo>
                      <a:pt x="49" y="90"/>
                    </a:lnTo>
                    <a:lnTo>
                      <a:pt x="56" y="89"/>
                    </a:lnTo>
                    <a:lnTo>
                      <a:pt x="62" y="86"/>
                    </a:lnTo>
                    <a:lnTo>
                      <a:pt x="69" y="81"/>
                    </a:lnTo>
                    <a:lnTo>
                      <a:pt x="73" y="77"/>
                    </a:lnTo>
                    <a:lnTo>
                      <a:pt x="77" y="70"/>
                    </a:lnTo>
                    <a:lnTo>
                      <a:pt x="80" y="63"/>
                    </a:lnTo>
                    <a:lnTo>
                      <a:pt x="81" y="56"/>
                    </a:lnTo>
                    <a:lnTo>
                      <a:pt x="81" y="48"/>
                    </a:lnTo>
                    <a:lnTo>
                      <a:pt x="76" y="13"/>
                    </a:lnTo>
                    <a:lnTo>
                      <a:pt x="76" y="13"/>
                    </a:lnTo>
                    <a:lnTo>
                      <a:pt x="75" y="8"/>
                    </a:lnTo>
                    <a:lnTo>
                      <a:pt x="72" y="2"/>
                    </a:lnTo>
                    <a:lnTo>
                      <a:pt x="68" y="1"/>
                    </a:lnTo>
                    <a:lnTo>
                      <a:pt x="64" y="0"/>
                    </a:lnTo>
                    <a:lnTo>
                      <a:pt x="51" y="0"/>
                    </a:lnTo>
                    <a:lnTo>
                      <a:pt x="37" y="2"/>
                    </a:lnTo>
                    <a:lnTo>
                      <a:pt x="35" y="2"/>
                    </a:lnTo>
                    <a:lnTo>
                      <a:pt x="35" y="2"/>
                    </a:lnTo>
                    <a:lnTo>
                      <a:pt x="22" y="4"/>
                    </a:lnTo>
                    <a:lnTo>
                      <a:pt x="10" y="6"/>
                    </a:lnTo>
                    <a:lnTo>
                      <a:pt x="5" y="9"/>
                    </a:lnTo>
                    <a:lnTo>
                      <a:pt x="3" y="12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5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" name="Freeform 103"/>
              <p:cNvSpPr/>
              <p:nvPr/>
            </p:nvSpPr>
            <p:spPr bwMode="auto">
              <a:xfrm>
                <a:off x="2752726" y="4394200"/>
                <a:ext cx="149225" cy="142875"/>
              </a:xfrm>
              <a:custGeom>
                <a:avLst/>
                <a:gdLst>
                  <a:gd name="T0" fmla="*/ 11 w 94"/>
                  <a:gd name="T1" fmla="*/ 90 h 90"/>
                  <a:gd name="T2" fmla="*/ 94 w 94"/>
                  <a:gd name="T3" fmla="*/ 80 h 90"/>
                  <a:gd name="T4" fmla="*/ 84 w 94"/>
                  <a:gd name="T5" fmla="*/ 0 h 90"/>
                  <a:gd name="T6" fmla="*/ 0 w 94"/>
                  <a:gd name="T7" fmla="*/ 11 h 90"/>
                  <a:gd name="T8" fmla="*/ 11 w 94"/>
                  <a:gd name="T9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90">
                    <a:moveTo>
                      <a:pt x="11" y="90"/>
                    </a:moveTo>
                    <a:lnTo>
                      <a:pt x="94" y="80"/>
                    </a:lnTo>
                    <a:lnTo>
                      <a:pt x="84" y="0"/>
                    </a:lnTo>
                    <a:lnTo>
                      <a:pt x="0" y="11"/>
                    </a:lnTo>
                    <a:lnTo>
                      <a:pt x="11" y="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" name="Freeform 104"/>
              <p:cNvSpPr/>
              <p:nvPr/>
            </p:nvSpPr>
            <p:spPr bwMode="auto">
              <a:xfrm>
                <a:off x="2868613" y="4933950"/>
                <a:ext cx="44450" cy="55563"/>
              </a:xfrm>
              <a:custGeom>
                <a:avLst/>
                <a:gdLst>
                  <a:gd name="T0" fmla="*/ 28 w 28"/>
                  <a:gd name="T1" fmla="*/ 2 h 35"/>
                  <a:gd name="T2" fmla="*/ 28 w 28"/>
                  <a:gd name="T3" fmla="*/ 2 h 35"/>
                  <a:gd name="T4" fmla="*/ 27 w 28"/>
                  <a:gd name="T5" fmla="*/ 14 h 35"/>
                  <a:gd name="T6" fmla="*/ 21 w 28"/>
                  <a:gd name="T7" fmla="*/ 31 h 35"/>
                  <a:gd name="T8" fmla="*/ 21 w 28"/>
                  <a:gd name="T9" fmla="*/ 31 h 35"/>
                  <a:gd name="T10" fmla="*/ 20 w 28"/>
                  <a:gd name="T11" fmla="*/ 35 h 35"/>
                  <a:gd name="T12" fmla="*/ 19 w 28"/>
                  <a:gd name="T13" fmla="*/ 35 h 35"/>
                  <a:gd name="T14" fmla="*/ 16 w 28"/>
                  <a:gd name="T15" fmla="*/ 35 h 35"/>
                  <a:gd name="T16" fmla="*/ 13 w 28"/>
                  <a:gd name="T17" fmla="*/ 32 h 35"/>
                  <a:gd name="T18" fmla="*/ 11 w 28"/>
                  <a:gd name="T19" fmla="*/ 27 h 35"/>
                  <a:gd name="T20" fmla="*/ 0 w 28"/>
                  <a:gd name="T21" fmla="*/ 8 h 35"/>
                  <a:gd name="T22" fmla="*/ 0 w 28"/>
                  <a:gd name="T23" fmla="*/ 8 h 35"/>
                  <a:gd name="T24" fmla="*/ 3 w 28"/>
                  <a:gd name="T25" fmla="*/ 5 h 35"/>
                  <a:gd name="T26" fmla="*/ 8 w 28"/>
                  <a:gd name="T27" fmla="*/ 2 h 35"/>
                  <a:gd name="T28" fmla="*/ 12 w 28"/>
                  <a:gd name="T29" fmla="*/ 1 h 35"/>
                  <a:gd name="T30" fmla="*/ 16 w 28"/>
                  <a:gd name="T31" fmla="*/ 0 h 35"/>
                  <a:gd name="T32" fmla="*/ 23 w 28"/>
                  <a:gd name="T33" fmla="*/ 0 h 35"/>
                  <a:gd name="T34" fmla="*/ 28 w 28"/>
                  <a:gd name="T35" fmla="*/ 2 h 35"/>
                  <a:gd name="T36" fmla="*/ 28 w 28"/>
                  <a:gd name="T37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35">
                    <a:moveTo>
                      <a:pt x="28" y="2"/>
                    </a:moveTo>
                    <a:lnTo>
                      <a:pt x="28" y="2"/>
                    </a:lnTo>
                    <a:lnTo>
                      <a:pt x="27" y="14"/>
                    </a:lnTo>
                    <a:lnTo>
                      <a:pt x="21" y="31"/>
                    </a:lnTo>
                    <a:lnTo>
                      <a:pt x="21" y="31"/>
                    </a:lnTo>
                    <a:lnTo>
                      <a:pt x="20" y="35"/>
                    </a:lnTo>
                    <a:lnTo>
                      <a:pt x="19" y="35"/>
                    </a:lnTo>
                    <a:lnTo>
                      <a:pt x="16" y="35"/>
                    </a:lnTo>
                    <a:lnTo>
                      <a:pt x="13" y="32"/>
                    </a:lnTo>
                    <a:lnTo>
                      <a:pt x="11" y="27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3" y="5"/>
                    </a:lnTo>
                    <a:lnTo>
                      <a:pt x="8" y="2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23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7" name="组合 215"/>
            <p:cNvGrpSpPr/>
            <p:nvPr/>
          </p:nvGrpSpPr>
          <p:grpSpPr>
            <a:xfrm>
              <a:off x="5778103" y="4900102"/>
              <a:ext cx="1060847" cy="1156097"/>
              <a:chOff x="2143126" y="4930775"/>
              <a:chExt cx="1414463" cy="1541463"/>
            </a:xfrm>
          </p:grpSpPr>
          <p:sp>
            <p:nvSpPr>
              <p:cNvPr id="8" name="Freeform 5"/>
              <p:cNvSpPr/>
              <p:nvPr/>
            </p:nvSpPr>
            <p:spPr bwMode="auto">
              <a:xfrm>
                <a:off x="2143126" y="5083175"/>
                <a:ext cx="1414463" cy="1257300"/>
              </a:xfrm>
              <a:custGeom>
                <a:avLst/>
                <a:gdLst>
                  <a:gd name="T0" fmla="*/ 334 w 891"/>
                  <a:gd name="T1" fmla="*/ 790 h 792"/>
                  <a:gd name="T2" fmla="*/ 228 w 891"/>
                  <a:gd name="T3" fmla="*/ 775 h 792"/>
                  <a:gd name="T4" fmla="*/ 212 w 891"/>
                  <a:gd name="T5" fmla="*/ 764 h 792"/>
                  <a:gd name="T6" fmla="*/ 190 w 891"/>
                  <a:gd name="T7" fmla="*/ 734 h 792"/>
                  <a:gd name="T8" fmla="*/ 110 w 891"/>
                  <a:gd name="T9" fmla="*/ 683 h 792"/>
                  <a:gd name="T10" fmla="*/ 65 w 891"/>
                  <a:gd name="T11" fmla="*/ 631 h 792"/>
                  <a:gd name="T12" fmla="*/ 56 w 891"/>
                  <a:gd name="T13" fmla="*/ 597 h 792"/>
                  <a:gd name="T14" fmla="*/ 61 w 891"/>
                  <a:gd name="T15" fmla="*/ 560 h 792"/>
                  <a:gd name="T16" fmla="*/ 45 w 891"/>
                  <a:gd name="T17" fmla="*/ 545 h 792"/>
                  <a:gd name="T18" fmla="*/ 26 w 891"/>
                  <a:gd name="T19" fmla="*/ 528 h 792"/>
                  <a:gd name="T20" fmla="*/ 48 w 891"/>
                  <a:gd name="T21" fmla="*/ 513 h 792"/>
                  <a:gd name="T22" fmla="*/ 61 w 891"/>
                  <a:gd name="T23" fmla="*/ 501 h 792"/>
                  <a:gd name="T24" fmla="*/ 56 w 891"/>
                  <a:gd name="T25" fmla="*/ 465 h 792"/>
                  <a:gd name="T26" fmla="*/ 65 w 891"/>
                  <a:gd name="T27" fmla="*/ 442 h 792"/>
                  <a:gd name="T28" fmla="*/ 48 w 891"/>
                  <a:gd name="T29" fmla="*/ 435 h 792"/>
                  <a:gd name="T30" fmla="*/ 23 w 891"/>
                  <a:gd name="T31" fmla="*/ 425 h 792"/>
                  <a:gd name="T32" fmla="*/ 34 w 891"/>
                  <a:gd name="T33" fmla="*/ 405 h 792"/>
                  <a:gd name="T34" fmla="*/ 56 w 891"/>
                  <a:gd name="T35" fmla="*/ 393 h 792"/>
                  <a:gd name="T36" fmla="*/ 55 w 891"/>
                  <a:gd name="T37" fmla="*/ 365 h 792"/>
                  <a:gd name="T38" fmla="*/ 56 w 891"/>
                  <a:gd name="T39" fmla="*/ 343 h 792"/>
                  <a:gd name="T40" fmla="*/ 53 w 891"/>
                  <a:gd name="T41" fmla="*/ 320 h 792"/>
                  <a:gd name="T42" fmla="*/ 32 w 891"/>
                  <a:gd name="T43" fmla="*/ 310 h 792"/>
                  <a:gd name="T44" fmla="*/ 36 w 891"/>
                  <a:gd name="T45" fmla="*/ 291 h 792"/>
                  <a:gd name="T46" fmla="*/ 60 w 891"/>
                  <a:gd name="T47" fmla="*/ 281 h 792"/>
                  <a:gd name="T48" fmla="*/ 64 w 891"/>
                  <a:gd name="T49" fmla="*/ 262 h 792"/>
                  <a:gd name="T50" fmla="*/ 61 w 891"/>
                  <a:gd name="T51" fmla="*/ 245 h 792"/>
                  <a:gd name="T52" fmla="*/ 71 w 891"/>
                  <a:gd name="T53" fmla="*/ 218 h 792"/>
                  <a:gd name="T54" fmla="*/ 59 w 891"/>
                  <a:gd name="T55" fmla="*/ 214 h 792"/>
                  <a:gd name="T56" fmla="*/ 34 w 891"/>
                  <a:gd name="T57" fmla="*/ 203 h 792"/>
                  <a:gd name="T58" fmla="*/ 0 w 891"/>
                  <a:gd name="T59" fmla="*/ 0 h 792"/>
                  <a:gd name="T60" fmla="*/ 873 w 891"/>
                  <a:gd name="T61" fmla="*/ 147 h 792"/>
                  <a:gd name="T62" fmla="*/ 854 w 891"/>
                  <a:gd name="T63" fmla="*/ 164 h 792"/>
                  <a:gd name="T64" fmla="*/ 835 w 891"/>
                  <a:gd name="T65" fmla="*/ 168 h 792"/>
                  <a:gd name="T66" fmla="*/ 832 w 891"/>
                  <a:gd name="T67" fmla="*/ 180 h 792"/>
                  <a:gd name="T68" fmla="*/ 839 w 891"/>
                  <a:gd name="T69" fmla="*/ 205 h 792"/>
                  <a:gd name="T70" fmla="*/ 832 w 891"/>
                  <a:gd name="T71" fmla="*/ 228 h 792"/>
                  <a:gd name="T72" fmla="*/ 848 w 891"/>
                  <a:gd name="T73" fmla="*/ 237 h 792"/>
                  <a:gd name="T74" fmla="*/ 871 w 891"/>
                  <a:gd name="T75" fmla="*/ 254 h 792"/>
                  <a:gd name="T76" fmla="*/ 854 w 891"/>
                  <a:gd name="T77" fmla="*/ 271 h 792"/>
                  <a:gd name="T78" fmla="*/ 841 w 891"/>
                  <a:gd name="T79" fmla="*/ 281 h 792"/>
                  <a:gd name="T80" fmla="*/ 845 w 891"/>
                  <a:gd name="T81" fmla="*/ 310 h 792"/>
                  <a:gd name="T82" fmla="*/ 841 w 891"/>
                  <a:gd name="T83" fmla="*/ 336 h 792"/>
                  <a:gd name="T84" fmla="*/ 856 w 891"/>
                  <a:gd name="T85" fmla="*/ 355 h 792"/>
                  <a:gd name="T86" fmla="*/ 877 w 891"/>
                  <a:gd name="T87" fmla="*/ 369 h 792"/>
                  <a:gd name="T88" fmla="*/ 863 w 891"/>
                  <a:gd name="T89" fmla="*/ 386 h 792"/>
                  <a:gd name="T90" fmla="*/ 836 w 891"/>
                  <a:gd name="T91" fmla="*/ 390 h 792"/>
                  <a:gd name="T92" fmla="*/ 843 w 891"/>
                  <a:gd name="T93" fmla="*/ 411 h 792"/>
                  <a:gd name="T94" fmla="*/ 841 w 891"/>
                  <a:gd name="T95" fmla="*/ 435 h 792"/>
                  <a:gd name="T96" fmla="*/ 844 w 891"/>
                  <a:gd name="T97" fmla="*/ 463 h 792"/>
                  <a:gd name="T98" fmla="*/ 867 w 891"/>
                  <a:gd name="T99" fmla="*/ 474 h 792"/>
                  <a:gd name="T100" fmla="*/ 870 w 891"/>
                  <a:gd name="T101" fmla="*/ 490 h 792"/>
                  <a:gd name="T102" fmla="*/ 845 w 891"/>
                  <a:gd name="T103" fmla="*/ 503 h 792"/>
                  <a:gd name="T104" fmla="*/ 841 w 891"/>
                  <a:gd name="T105" fmla="*/ 535 h 792"/>
                  <a:gd name="T106" fmla="*/ 844 w 891"/>
                  <a:gd name="T107" fmla="*/ 554 h 792"/>
                  <a:gd name="T108" fmla="*/ 858 w 891"/>
                  <a:gd name="T109" fmla="*/ 572 h 792"/>
                  <a:gd name="T110" fmla="*/ 856 w 891"/>
                  <a:gd name="T111" fmla="*/ 595 h 792"/>
                  <a:gd name="T112" fmla="*/ 820 w 891"/>
                  <a:gd name="T113" fmla="*/ 653 h 792"/>
                  <a:gd name="T114" fmla="*/ 776 w 891"/>
                  <a:gd name="T115" fmla="*/ 695 h 792"/>
                  <a:gd name="T116" fmla="*/ 711 w 891"/>
                  <a:gd name="T117" fmla="*/ 742 h 792"/>
                  <a:gd name="T118" fmla="*/ 695 w 891"/>
                  <a:gd name="T119" fmla="*/ 764 h 792"/>
                  <a:gd name="T120" fmla="*/ 675 w 891"/>
                  <a:gd name="T121" fmla="*/ 775 h 792"/>
                  <a:gd name="T122" fmla="*/ 548 w 891"/>
                  <a:gd name="T123" fmla="*/ 790 h 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1" h="792">
                    <a:moveTo>
                      <a:pt x="435" y="792"/>
                    </a:moveTo>
                    <a:lnTo>
                      <a:pt x="435" y="792"/>
                    </a:lnTo>
                    <a:lnTo>
                      <a:pt x="370" y="791"/>
                    </a:lnTo>
                    <a:lnTo>
                      <a:pt x="334" y="790"/>
                    </a:lnTo>
                    <a:lnTo>
                      <a:pt x="298" y="787"/>
                    </a:lnTo>
                    <a:lnTo>
                      <a:pt x="266" y="783"/>
                    </a:lnTo>
                    <a:lnTo>
                      <a:pt x="237" y="778"/>
                    </a:lnTo>
                    <a:lnTo>
                      <a:pt x="228" y="775"/>
                    </a:lnTo>
                    <a:lnTo>
                      <a:pt x="220" y="772"/>
                    </a:lnTo>
                    <a:lnTo>
                      <a:pt x="213" y="768"/>
                    </a:lnTo>
                    <a:lnTo>
                      <a:pt x="212" y="764"/>
                    </a:lnTo>
                    <a:lnTo>
                      <a:pt x="212" y="764"/>
                    </a:lnTo>
                    <a:lnTo>
                      <a:pt x="209" y="756"/>
                    </a:lnTo>
                    <a:lnTo>
                      <a:pt x="205" y="749"/>
                    </a:lnTo>
                    <a:lnTo>
                      <a:pt x="198" y="741"/>
                    </a:lnTo>
                    <a:lnTo>
                      <a:pt x="190" y="734"/>
                    </a:lnTo>
                    <a:lnTo>
                      <a:pt x="164" y="717"/>
                    </a:lnTo>
                    <a:lnTo>
                      <a:pt x="129" y="695"/>
                    </a:lnTo>
                    <a:lnTo>
                      <a:pt x="129" y="695"/>
                    </a:lnTo>
                    <a:lnTo>
                      <a:pt x="110" y="683"/>
                    </a:lnTo>
                    <a:lnTo>
                      <a:pt x="95" y="669"/>
                    </a:lnTo>
                    <a:lnTo>
                      <a:pt x="82" y="657"/>
                    </a:lnTo>
                    <a:lnTo>
                      <a:pt x="72" y="643"/>
                    </a:lnTo>
                    <a:lnTo>
                      <a:pt x="65" y="631"/>
                    </a:lnTo>
                    <a:lnTo>
                      <a:pt x="60" y="619"/>
                    </a:lnTo>
                    <a:lnTo>
                      <a:pt x="57" y="608"/>
                    </a:lnTo>
                    <a:lnTo>
                      <a:pt x="56" y="597"/>
                    </a:lnTo>
                    <a:lnTo>
                      <a:pt x="56" y="597"/>
                    </a:lnTo>
                    <a:lnTo>
                      <a:pt x="57" y="589"/>
                    </a:lnTo>
                    <a:lnTo>
                      <a:pt x="59" y="581"/>
                    </a:lnTo>
                    <a:lnTo>
                      <a:pt x="61" y="566"/>
                    </a:lnTo>
                    <a:lnTo>
                      <a:pt x="61" y="560"/>
                    </a:lnTo>
                    <a:lnTo>
                      <a:pt x="59" y="554"/>
                    </a:lnTo>
                    <a:lnTo>
                      <a:pt x="55" y="549"/>
                    </a:lnTo>
                    <a:lnTo>
                      <a:pt x="45" y="545"/>
                    </a:lnTo>
                    <a:lnTo>
                      <a:pt x="45" y="545"/>
                    </a:lnTo>
                    <a:lnTo>
                      <a:pt x="36" y="541"/>
                    </a:lnTo>
                    <a:lnTo>
                      <a:pt x="30" y="537"/>
                    </a:lnTo>
                    <a:lnTo>
                      <a:pt x="28" y="532"/>
                    </a:lnTo>
                    <a:lnTo>
                      <a:pt x="26" y="528"/>
                    </a:lnTo>
                    <a:lnTo>
                      <a:pt x="29" y="524"/>
                    </a:lnTo>
                    <a:lnTo>
                      <a:pt x="33" y="522"/>
                    </a:lnTo>
                    <a:lnTo>
                      <a:pt x="40" y="518"/>
                    </a:lnTo>
                    <a:lnTo>
                      <a:pt x="48" y="513"/>
                    </a:lnTo>
                    <a:lnTo>
                      <a:pt x="48" y="513"/>
                    </a:lnTo>
                    <a:lnTo>
                      <a:pt x="55" y="511"/>
                    </a:lnTo>
                    <a:lnTo>
                      <a:pt x="59" y="505"/>
                    </a:lnTo>
                    <a:lnTo>
                      <a:pt x="61" y="501"/>
                    </a:lnTo>
                    <a:lnTo>
                      <a:pt x="61" y="496"/>
                    </a:lnTo>
                    <a:lnTo>
                      <a:pt x="59" y="482"/>
                    </a:lnTo>
                    <a:lnTo>
                      <a:pt x="57" y="474"/>
                    </a:lnTo>
                    <a:lnTo>
                      <a:pt x="56" y="465"/>
                    </a:lnTo>
                    <a:lnTo>
                      <a:pt x="56" y="465"/>
                    </a:lnTo>
                    <a:lnTo>
                      <a:pt x="57" y="457"/>
                    </a:lnTo>
                    <a:lnTo>
                      <a:pt x="60" y="450"/>
                    </a:lnTo>
                    <a:lnTo>
                      <a:pt x="65" y="442"/>
                    </a:lnTo>
                    <a:lnTo>
                      <a:pt x="65" y="439"/>
                    </a:lnTo>
                    <a:lnTo>
                      <a:pt x="64" y="436"/>
                    </a:lnTo>
                    <a:lnTo>
                      <a:pt x="59" y="435"/>
                    </a:lnTo>
                    <a:lnTo>
                      <a:pt x="48" y="435"/>
                    </a:lnTo>
                    <a:lnTo>
                      <a:pt x="48" y="435"/>
                    </a:lnTo>
                    <a:lnTo>
                      <a:pt x="36" y="432"/>
                    </a:lnTo>
                    <a:lnTo>
                      <a:pt x="28" y="430"/>
                    </a:lnTo>
                    <a:lnTo>
                      <a:pt x="23" y="425"/>
                    </a:lnTo>
                    <a:lnTo>
                      <a:pt x="22" y="420"/>
                    </a:lnTo>
                    <a:lnTo>
                      <a:pt x="23" y="415"/>
                    </a:lnTo>
                    <a:lnTo>
                      <a:pt x="28" y="409"/>
                    </a:lnTo>
                    <a:lnTo>
                      <a:pt x="34" y="405"/>
                    </a:lnTo>
                    <a:lnTo>
                      <a:pt x="42" y="401"/>
                    </a:lnTo>
                    <a:lnTo>
                      <a:pt x="42" y="401"/>
                    </a:lnTo>
                    <a:lnTo>
                      <a:pt x="51" y="397"/>
                    </a:lnTo>
                    <a:lnTo>
                      <a:pt x="56" y="393"/>
                    </a:lnTo>
                    <a:lnTo>
                      <a:pt x="59" y="389"/>
                    </a:lnTo>
                    <a:lnTo>
                      <a:pt x="59" y="384"/>
                    </a:lnTo>
                    <a:lnTo>
                      <a:pt x="56" y="371"/>
                    </a:lnTo>
                    <a:lnTo>
                      <a:pt x="55" y="365"/>
                    </a:lnTo>
                    <a:lnTo>
                      <a:pt x="55" y="356"/>
                    </a:lnTo>
                    <a:lnTo>
                      <a:pt x="55" y="356"/>
                    </a:lnTo>
                    <a:lnTo>
                      <a:pt x="55" y="350"/>
                    </a:lnTo>
                    <a:lnTo>
                      <a:pt x="56" y="343"/>
                    </a:lnTo>
                    <a:lnTo>
                      <a:pt x="59" y="332"/>
                    </a:lnTo>
                    <a:lnTo>
                      <a:pt x="59" y="328"/>
                    </a:lnTo>
                    <a:lnTo>
                      <a:pt x="57" y="324"/>
                    </a:lnTo>
                    <a:lnTo>
                      <a:pt x="53" y="320"/>
                    </a:lnTo>
                    <a:lnTo>
                      <a:pt x="45" y="317"/>
                    </a:lnTo>
                    <a:lnTo>
                      <a:pt x="45" y="317"/>
                    </a:lnTo>
                    <a:lnTo>
                      <a:pt x="37" y="314"/>
                    </a:lnTo>
                    <a:lnTo>
                      <a:pt x="32" y="310"/>
                    </a:lnTo>
                    <a:lnTo>
                      <a:pt x="29" y="305"/>
                    </a:lnTo>
                    <a:lnTo>
                      <a:pt x="29" y="301"/>
                    </a:lnTo>
                    <a:lnTo>
                      <a:pt x="30" y="296"/>
                    </a:lnTo>
                    <a:lnTo>
                      <a:pt x="36" y="291"/>
                    </a:lnTo>
                    <a:lnTo>
                      <a:pt x="42" y="287"/>
                    </a:lnTo>
                    <a:lnTo>
                      <a:pt x="52" y="283"/>
                    </a:lnTo>
                    <a:lnTo>
                      <a:pt x="52" y="283"/>
                    </a:lnTo>
                    <a:lnTo>
                      <a:pt x="60" y="281"/>
                    </a:lnTo>
                    <a:lnTo>
                      <a:pt x="65" y="278"/>
                    </a:lnTo>
                    <a:lnTo>
                      <a:pt x="68" y="275"/>
                    </a:lnTo>
                    <a:lnTo>
                      <a:pt x="68" y="271"/>
                    </a:lnTo>
                    <a:lnTo>
                      <a:pt x="64" y="262"/>
                    </a:lnTo>
                    <a:lnTo>
                      <a:pt x="63" y="256"/>
                    </a:lnTo>
                    <a:lnTo>
                      <a:pt x="61" y="251"/>
                    </a:lnTo>
                    <a:lnTo>
                      <a:pt x="61" y="251"/>
                    </a:lnTo>
                    <a:lnTo>
                      <a:pt x="61" y="245"/>
                    </a:lnTo>
                    <a:lnTo>
                      <a:pt x="63" y="239"/>
                    </a:lnTo>
                    <a:lnTo>
                      <a:pt x="68" y="228"/>
                    </a:lnTo>
                    <a:lnTo>
                      <a:pt x="70" y="222"/>
                    </a:lnTo>
                    <a:lnTo>
                      <a:pt x="71" y="218"/>
                    </a:lnTo>
                    <a:lnTo>
                      <a:pt x="70" y="216"/>
                    </a:lnTo>
                    <a:lnTo>
                      <a:pt x="65" y="216"/>
                    </a:lnTo>
                    <a:lnTo>
                      <a:pt x="65" y="216"/>
                    </a:lnTo>
                    <a:lnTo>
                      <a:pt x="59" y="214"/>
                    </a:lnTo>
                    <a:lnTo>
                      <a:pt x="53" y="213"/>
                    </a:lnTo>
                    <a:lnTo>
                      <a:pt x="46" y="210"/>
                    </a:lnTo>
                    <a:lnTo>
                      <a:pt x="40" y="207"/>
                    </a:lnTo>
                    <a:lnTo>
                      <a:pt x="34" y="203"/>
                    </a:lnTo>
                    <a:lnTo>
                      <a:pt x="30" y="198"/>
                    </a:lnTo>
                    <a:lnTo>
                      <a:pt x="28" y="193"/>
                    </a:lnTo>
                    <a:lnTo>
                      <a:pt x="25" y="187"/>
                    </a:lnTo>
                    <a:lnTo>
                      <a:pt x="0" y="0"/>
                    </a:lnTo>
                    <a:lnTo>
                      <a:pt x="891" y="0"/>
                    </a:lnTo>
                    <a:lnTo>
                      <a:pt x="874" y="140"/>
                    </a:lnTo>
                    <a:lnTo>
                      <a:pt x="874" y="140"/>
                    </a:lnTo>
                    <a:lnTo>
                      <a:pt x="873" y="147"/>
                    </a:lnTo>
                    <a:lnTo>
                      <a:pt x="870" y="152"/>
                    </a:lnTo>
                    <a:lnTo>
                      <a:pt x="864" y="157"/>
                    </a:lnTo>
                    <a:lnTo>
                      <a:pt x="859" y="161"/>
                    </a:lnTo>
                    <a:lnTo>
                      <a:pt x="854" y="164"/>
                    </a:lnTo>
                    <a:lnTo>
                      <a:pt x="847" y="167"/>
                    </a:lnTo>
                    <a:lnTo>
                      <a:pt x="840" y="168"/>
                    </a:lnTo>
                    <a:lnTo>
                      <a:pt x="835" y="168"/>
                    </a:lnTo>
                    <a:lnTo>
                      <a:pt x="835" y="168"/>
                    </a:lnTo>
                    <a:lnTo>
                      <a:pt x="831" y="170"/>
                    </a:lnTo>
                    <a:lnTo>
                      <a:pt x="829" y="172"/>
                    </a:lnTo>
                    <a:lnTo>
                      <a:pt x="829" y="176"/>
                    </a:lnTo>
                    <a:lnTo>
                      <a:pt x="832" y="180"/>
                    </a:lnTo>
                    <a:lnTo>
                      <a:pt x="837" y="193"/>
                    </a:lnTo>
                    <a:lnTo>
                      <a:pt x="839" y="198"/>
                    </a:lnTo>
                    <a:lnTo>
                      <a:pt x="839" y="205"/>
                    </a:lnTo>
                    <a:lnTo>
                      <a:pt x="839" y="205"/>
                    </a:lnTo>
                    <a:lnTo>
                      <a:pt x="837" y="210"/>
                    </a:lnTo>
                    <a:lnTo>
                      <a:pt x="835" y="216"/>
                    </a:lnTo>
                    <a:lnTo>
                      <a:pt x="832" y="224"/>
                    </a:lnTo>
                    <a:lnTo>
                      <a:pt x="832" y="228"/>
                    </a:lnTo>
                    <a:lnTo>
                      <a:pt x="833" y="232"/>
                    </a:lnTo>
                    <a:lnTo>
                      <a:pt x="839" y="235"/>
                    </a:lnTo>
                    <a:lnTo>
                      <a:pt x="848" y="237"/>
                    </a:lnTo>
                    <a:lnTo>
                      <a:pt x="848" y="237"/>
                    </a:lnTo>
                    <a:lnTo>
                      <a:pt x="858" y="240"/>
                    </a:lnTo>
                    <a:lnTo>
                      <a:pt x="864" y="244"/>
                    </a:lnTo>
                    <a:lnTo>
                      <a:pt x="868" y="249"/>
                    </a:lnTo>
                    <a:lnTo>
                      <a:pt x="871" y="254"/>
                    </a:lnTo>
                    <a:lnTo>
                      <a:pt x="870" y="259"/>
                    </a:lnTo>
                    <a:lnTo>
                      <a:pt x="867" y="263"/>
                    </a:lnTo>
                    <a:lnTo>
                      <a:pt x="862" y="267"/>
                    </a:lnTo>
                    <a:lnTo>
                      <a:pt x="854" y="271"/>
                    </a:lnTo>
                    <a:lnTo>
                      <a:pt x="854" y="271"/>
                    </a:lnTo>
                    <a:lnTo>
                      <a:pt x="847" y="274"/>
                    </a:lnTo>
                    <a:lnTo>
                      <a:pt x="843" y="277"/>
                    </a:lnTo>
                    <a:lnTo>
                      <a:pt x="841" y="281"/>
                    </a:lnTo>
                    <a:lnTo>
                      <a:pt x="840" y="286"/>
                    </a:lnTo>
                    <a:lnTo>
                      <a:pt x="843" y="297"/>
                    </a:lnTo>
                    <a:lnTo>
                      <a:pt x="844" y="304"/>
                    </a:lnTo>
                    <a:lnTo>
                      <a:pt x="845" y="310"/>
                    </a:lnTo>
                    <a:lnTo>
                      <a:pt x="845" y="310"/>
                    </a:lnTo>
                    <a:lnTo>
                      <a:pt x="844" y="317"/>
                    </a:lnTo>
                    <a:lnTo>
                      <a:pt x="843" y="324"/>
                    </a:lnTo>
                    <a:lnTo>
                      <a:pt x="841" y="336"/>
                    </a:lnTo>
                    <a:lnTo>
                      <a:pt x="841" y="342"/>
                    </a:lnTo>
                    <a:lnTo>
                      <a:pt x="844" y="347"/>
                    </a:lnTo>
                    <a:lnTo>
                      <a:pt x="848" y="351"/>
                    </a:lnTo>
                    <a:lnTo>
                      <a:pt x="856" y="355"/>
                    </a:lnTo>
                    <a:lnTo>
                      <a:pt x="856" y="355"/>
                    </a:lnTo>
                    <a:lnTo>
                      <a:pt x="866" y="359"/>
                    </a:lnTo>
                    <a:lnTo>
                      <a:pt x="873" y="363"/>
                    </a:lnTo>
                    <a:lnTo>
                      <a:pt x="877" y="369"/>
                    </a:lnTo>
                    <a:lnTo>
                      <a:pt x="878" y="374"/>
                    </a:lnTo>
                    <a:lnTo>
                      <a:pt x="877" y="378"/>
                    </a:lnTo>
                    <a:lnTo>
                      <a:pt x="871" y="384"/>
                    </a:lnTo>
                    <a:lnTo>
                      <a:pt x="863" y="386"/>
                    </a:lnTo>
                    <a:lnTo>
                      <a:pt x="852" y="388"/>
                    </a:lnTo>
                    <a:lnTo>
                      <a:pt x="852" y="388"/>
                    </a:lnTo>
                    <a:lnTo>
                      <a:pt x="841" y="389"/>
                    </a:lnTo>
                    <a:lnTo>
                      <a:pt x="836" y="390"/>
                    </a:lnTo>
                    <a:lnTo>
                      <a:pt x="833" y="392"/>
                    </a:lnTo>
                    <a:lnTo>
                      <a:pt x="835" y="396"/>
                    </a:lnTo>
                    <a:lnTo>
                      <a:pt x="840" y="404"/>
                    </a:lnTo>
                    <a:lnTo>
                      <a:pt x="843" y="411"/>
                    </a:lnTo>
                    <a:lnTo>
                      <a:pt x="843" y="419"/>
                    </a:lnTo>
                    <a:lnTo>
                      <a:pt x="843" y="419"/>
                    </a:lnTo>
                    <a:lnTo>
                      <a:pt x="843" y="428"/>
                    </a:lnTo>
                    <a:lnTo>
                      <a:pt x="841" y="435"/>
                    </a:lnTo>
                    <a:lnTo>
                      <a:pt x="839" y="449"/>
                    </a:lnTo>
                    <a:lnTo>
                      <a:pt x="839" y="455"/>
                    </a:lnTo>
                    <a:lnTo>
                      <a:pt x="840" y="459"/>
                    </a:lnTo>
                    <a:lnTo>
                      <a:pt x="844" y="463"/>
                    </a:lnTo>
                    <a:lnTo>
                      <a:pt x="852" y="467"/>
                    </a:lnTo>
                    <a:lnTo>
                      <a:pt x="852" y="467"/>
                    </a:lnTo>
                    <a:lnTo>
                      <a:pt x="860" y="472"/>
                    </a:lnTo>
                    <a:lnTo>
                      <a:pt x="867" y="474"/>
                    </a:lnTo>
                    <a:lnTo>
                      <a:pt x="871" y="478"/>
                    </a:lnTo>
                    <a:lnTo>
                      <a:pt x="873" y="482"/>
                    </a:lnTo>
                    <a:lnTo>
                      <a:pt x="873" y="486"/>
                    </a:lnTo>
                    <a:lnTo>
                      <a:pt x="870" y="490"/>
                    </a:lnTo>
                    <a:lnTo>
                      <a:pt x="863" y="495"/>
                    </a:lnTo>
                    <a:lnTo>
                      <a:pt x="854" y="499"/>
                    </a:lnTo>
                    <a:lnTo>
                      <a:pt x="854" y="499"/>
                    </a:lnTo>
                    <a:lnTo>
                      <a:pt x="845" y="503"/>
                    </a:lnTo>
                    <a:lnTo>
                      <a:pt x="840" y="508"/>
                    </a:lnTo>
                    <a:lnTo>
                      <a:pt x="839" y="513"/>
                    </a:lnTo>
                    <a:lnTo>
                      <a:pt x="837" y="520"/>
                    </a:lnTo>
                    <a:lnTo>
                      <a:pt x="841" y="535"/>
                    </a:lnTo>
                    <a:lnTo>
                      <a:pt x="843" y="543"/>
                    </a:lnTo>
                    <a:lnTo>
                      <a:pt x="843" y="551"/>
                    </a:lnTo>
                    <a:lnTo>
                      <a:pt x="843" y="551"/>
                    </a:lnTo>
                    <a:lnTo>
                      <a:pt x="844" y="554"/>
                    </a:lnTo>
                    <a:lnTo>
                      <a:pt x="845" y="557"/>
                    </a:lnTo>
                    <a:lnTo>
                      <a:pt x="852" y="564"/>
                    </a:lnTo>
                    <a:lnTo>
                      <a:pt x="855" y="568"/>
                    </a:lnTo>
                    <a:lnTo>
                      <a:pt x="858" y="572"/>
                    </a:lnTo>
                    <a:lnTo>
                      <a:pt x="859" y="576"/>
                    </a:lnTo>
                    <a:lnTo>
                      <a:pt x="859" y="581"/>
                    </a:lnTo>
                    <a:lnTo>
                      <a:pt x="859" y="581"/>
                    </a:lnTo>
                    <a:lnTo>
                      <a:pt x="856" y="595"/>
                    </a:lnTo>
                    <a:lnTo>
                      <a:pt x="850" y="610"/>
                    </a:lnTo>
                    <a:lnTo>
                      <a:pt x="841" y="625"/>
                    </a:lnTo>
                    <a:lnTo>
                      <a:pt x="832" y="638"/>
                    </a:lnTo>
                    <a:lnTo>
                      <a:pt x="820" y="653"/>
                    </a:lnTo>
                    <a:lnTo>
                      <a:pt x="806" y="668"/>
                    </a:lnTo>
                    <a:lnTo>
                      <a:pt x="793" y="681"/>
                    </a:lnTo>
                    <a:lnTo>
                      <a:pt x="776" y="695"/>
                    </a:lnTo>
                    <a:lnTo>
                      <a:pt x="776" y="695"/>
                    </a:lnTo>
                    <a:lnTo>
                      <a:pt x="761" y="707"/>
                    </a:lnTo>
                    <a:lnTo>
                      <a:pt x="747" y="718"/>
                    </a:lnTo>
                    <a:lnTo>
                      <a:pt x="722" y="734"/>
                    </a:lnTo>
                    <a:lnTo>
                      <a:pt x="711" y="742"/>
                    </a:lnTo>
                    <a:lnTo>
                      <a:pt x="703" y="749"/>
                    </a:lnTo>
                    <a:lnTo>
                      <a:pt x="698" y="756"/>
                    </a:lnTo>
                    <a:lnTo>
                      <a:pt x="695" y="764"/>
                    </a:lnTo>
                    <a:lnTo>
                      <a:pt x="695" y="764"/>
                    </a:lnTo>
                    <a:lnTo>
                      <a:pt x="694" y="765"/>
                    </a:lnTo>
                    <a:lnTo>
                      <a:pt x="692" y="768"/>
                    </a:lnTo>
                    <a:lnTo>
                      <a:pt x="686" y="772"/>
                    </a:lnTo>
                    <a:lnTo>
                      <a:pt x="675" y="775"/>
                    </a:lnTo>
                    <a:lnTo>
                      <a:pt x="663" y="778"/>
                    </a:lnTo>
                    <a:lnTo>
                      <a:pt x="629" y="783"/>
                    </a:lnTo>
                    <a:lnTo>
                      <a:pt x="590" y="787"/>
                    </a:lnTo>
                    <a:lnTo>
                      <a:pt x="548" y="790"/>
                    </a:lnTo>
                    <a:lnTo>
                      <a:pt x="504" y="791"/>
                    </a:lnTo>
                    <a:lnTo>
                      <a:pt x="435" y="792"/>
                    </a:lnTo>
                    <a:lnTo>
                      <a:pt x="435" y="792"/>
                    </a:lnTo>
                    <a:close/>
                  </a:path>
                </a:pathLst>
              </a:custGeom>
              <a:solidFill>
                <a:srgbClr val="9393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6"/>
              <p:cNvSpPr/>
              <p:nvPr/>
            </p:nvSpPr>
            <p:spPr bwMode="auto">
              <a:xfrm>
                <a:off x="2446338" y="5083175"/>
                <a:ext cx="400050" cy="1257300"/>
              </a:xfrm>
              <a:custGeom>
                <a:avLst/>
                <a:gdLst>
                  <a:gd name="T0" fmla="*/ 92 w 252"/>
                  <a:gd name="T1" fmla="*/ 790 h 792"/>
                  <a:gd name="T2" fmla="*/ 59 w 252"/>
                  <a:gd name="T3" fmla="*/ 772 h 792"/>
                  <a:gd name="T4" fmla="*/ 55 w 252"/>
                  <a:gd name="T5" fmla="*/ 749 h 792"/>
                  <a:gd name="T6" fmla="*/ 33 w 252"/>
                  <a:gd name="T7" fmla="*/ 695 h 792"/>
                  <a:gd name="T8" fmla="*/ 14 w 252"/>
                  <a:gd name="T9" fmla="*/ 619 h 792"/>
                  <a:gd name="T10" fmla="*/ 14 w 252"/>
                  <a:gd name="T11" fmla="*/ 566 h 792"/>
                  <a:gd name="T12" fmla="*/ 10 w 252"/>
                  <a:gd name="T13" fmla="*/ 545 h 792"/>
                  <a:gd name="T14" fmla="*/ 10 w 252"/>
                  <a:gd name="T15" fmla="*/ 513 h 792"/>
                  <a:gd name="T16" fmla="*/ 14 w 252"/>
                  <a:gd name="T17" fmla="*/ 496 h 792"/>
                  <a:gd name="T18" fmla="*/ 14 w 252"/>
                  <a:gd name="T19" fmla="*/ 450 h 792"/>
                  <a:gd name="T20" fmla="*/ 13 w 252"/>
                  <a:gd name="T21" fmla="*/ 435 h 792"/>
                  <a:gd name="T22" fmla="*/ 4 w 252"/>
                  <a:gd name="T23" fmla="*/ 430 h 792"/>
                  <a:gd name="T24" fmla="*/ 6 w 252"/>
                  <a:gd name="T25" fmla="*/ 405 h 792"/>
                  <a:gd name="T26" fmla="*/ 13 w 252"/>
                  <a:gd name="T27" fmla="*/ 393 h 792"/>
                  <a:gd name="T28" fmla="*/ 13 w 252"/>
                  <a:gd name="T29" fmla="*/ 332 h 792"/>
                  <a:gd name="T30" fmla="*/ 10 w 252"/>
                  <a:gd name="T31" fmla="*/ 317 h 792"/>
                  <a:gd name="T32" fmla="*/ 6 w 252"/>
                  <a:gd name="T33" fmla="*/ 291 h 792"/>
                  <a:gd name="T34" fmla="*/ 14 w 252"/>
                  <a:gd name="T35" fmla="*/ 281 h 792"/>
                  <a:gd name="T36" fmla="*/ 14 w 252"/>
                  <a:gd name="T37" fmla="*/ 251 h 792"/>
                  <a:gd name="T38" fmla="*/ 17 w 252"/>
                  <a:gd name="T39" fmla="*/ 216 h 792"/>
                  <a:gd name="T40" fmla="*/ 7 w 252"/>
                  <a:gd name="T41" fmla="*/ 207 h 792"/>
                  <a:gd name="T42" fmla="*/ 4 w 252"/>
                  <a:gd name="T43" fmla="*/ 174 h 792"/>
                  <a:gd name="T44" fmla="*/ 7 w 252"/>
                  <a:gd name="T45" fmla="*/ 133 h 792"/>
                  <a:gd name="T46" fmla="*/ 7 w 252"/>
                  <a:gd name="T47" fmla="*/ 65 h 792"/>
                  <a:gd name="T48" fmla="*/ 252 w 252"/>
                  <a:gd name="T49" fmla="*/ 0 h 792"/>
                  <a:gd name="T50" fmla="*/ 250 w 252"/>
                  <a:gd name="T51" fmla="*/ 34 h 792"/>
                  <a:gd name="T52" fmla="*/ 244 w 252"/>
                  <a:gd name="T53" fmla="*/ 87 h 792"/>
                  <a:gd name="T54" fmla="*/ 247 w 252"/>
                  <a:gd name="T55" fmla="*/ 140 h 792"/>
                  <a:gd name="T56" fmla="*/ 240 w 252"/>
                  <a:gd name="T57" fmla="*/ 167 h 792"/>
                  <a:gd name="T58" fmla="*/ 235 w 252"/>
                  <a:gd name="T59" fmla="*/ 172 h 792"/>
                  <a:gd name="T60" fmla="*/ 237 w 252"/>
                  <a:gd name="T61" fmla="*/ 205 h 792"/>
                  <a:gd name="T62" fmla="*/ 240 w 252"/>
                  <a:gd name="T63" fmla="*/ 237 h 792"/>
                  <a:gd name="T64" fmla="*/ 247 w 252"/>
                  <a:gd name="T65" fmla="*/ 254 h 792"/>
                  <a:gd name="T66" fmla="*/ 241 w 252"/>
                  <a:gd name="T67" fmla="*/ 271 h 792"/>
                  <a:gd name="T68" fmla="*/ 239 w 252"/>
                  <a:gd name="T69" fmla="*/ 310 h 792"/>
                  <a:gd name="T70" fmla="*/ 240 w 252"/>
                  <a:gd name="T71" fmla="*/ 351 h 792"/>
                  <a:gd name="T72" fmla="*/ 247 w 252"/>
                  <a:gd name="T73" fmla="*/ 363 h 792"/>
                  <a:gd name="T74" fmla="*/ 244 w 252"/>
                  <a:gd name="T75" fmla="*/ 386 h 792"/>
                  <a:gd name="T76" fmla="*/ 236 w 252"/>
                  <a:gd name="T77" fmla="*/ 390 h 792"/>
                  <a:gd name="T78" fmla="*/ 239 w 252"/>
                  <a:gd name="T79" fmla="*/ 419 h 792"/>
                  <a:gd name="T80" fmla="*/ 237 w 252"/>
                  <a:gd name="T81" fmla="*/ 459 h 792"/>
                  <a:gd name="T82" fmla="*/ 245 w 252"/>
                  <a:gd name="T83" fmla="*/ 474 h 792"/>
                  <a:gd name="T84" fmla="*/ 241 w 252"/>
                  <a:gd name="T85" fmla="*/ 499 h 792"/>
                  <a:gd name="T86" fmla="*/ 237 w 252"/>
                  <a:gd name="T87" fmla="*/ 535 h 792"/>
                  <a:gd name="T88" fmla="*/ 241 w 252"/>
                  <a:gd name="T89" fmla="*/ 564 h 792"/>
                  <a:gd name="T90" fmla="*/ 240 w 252"/>
                  <a:gd name="T91" fmla="*/ 610 h 792"/>
                  <a:gd name="T92" fmla="*/ 220 w 252"/>
                  <a:gd name="T93" fmla="*/ 695 h 792"/>
                  <a:gd name="T94" fmla="*/ 197 w 252"/>
                  <a:gd name="T95" fmla="*/ 756 h 792"/>
                  <a:gd name="T96" fmla="*/ 193 w 252"/>
                  <a:gd name="T97" fmla="*/ 772 h 792"/>
                  <a:gd name="T98" fmla="*/ 166 w 252"/>
                  <a:gd name="T99" fmla="*/ 787 h 792"/>
                  <a:gd name="T100" fmla="*/ 121 w 252"/>
                  <a:gd name="T101" fmla="*/ 792 h 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52" h="792">
                    <a:moveTo>
                      <a:pt x="121" y="792"/>
                    </a:moveTo>
                    <a:lnTo>
                      <a:pt x="121" y="792"/>
                    </a:lnTo>
                    <a:lnTo>
                      <a:pt x="103" y="791"/>
                    </a:lnTo>
                    <a:lnTo>
                      <a:pt x="92" y="790"/>
                    </a:lnTo>
                    <a:lnTo>
                      <a:pt x="82" y="787"/>
                    </a:lnTo>
                    <a:lnTo>
                      <a:pt x="72" y="783"/>
                    </a:lnTo>
                    <a:lnTo>
                      <a:pt x="64" y="778"/>
                    </a:lnTo>
                    <a:lnTo>
                      <a:pt x="59" y="772"/>
                    </a:lnTo>
                    <a:lnTo>
                      <a:pt x="57" y="768"/>
                    </a:lnTo>
                    <a:lnTo>
                      <a:pt x="57" y="764"/>
                    </a:lnTo>
                    <a:lnTo>
                      <a:pt x="57" y="764"/>
                    </a:lnTo>
                    <a:lnTo>
                      <a:pt x="55" y="749"/>
                    </a:lnTo>
                    <a:lnTo>
                      <a:pt x="50" y="734"/>
                    </a:lnTo>
                    <a:lnTo>
                      <a:pt x="44" y="717"/>
                    </a:lnTo>
                    <a:lnTo>
                      <a:pt x="33" y="695"/>
                    </a:lnTo>
                    <a:lnTo>
                      <a:pt x="33" y="695"/>
                    </a:lnTo>
                    <a:lnTo>
                      <a:pt x="27" y="683"/>
                    </a:lnTo>
                    <a:lnTo>
                      <a:pt x="23" y="669"/>
                    </a:lnTo>
                    <a:lnTo>
                      <a:pt x="17" y="643"/>
                    </a:lnTo>
                    <a:lnTo>
                      <a:pt x="14" y="619"/>
                    </a:lnTo>
                    <a:lnTo>
                      <a:pt x="13" y="597"/>
                    </a:lnTo>
                    <a:lnTo>
                      <a:pt x="13" y="597"/>
                    </a:lnTo>
                    <a:lnTo>
                      <a:pt x="13" y="581"/>
                    </a:lnTo>
                    <a:lnTo>
                      <a:pt x="14" y="566"/>
                    </a:lnTo>
                    <a:lnTo>
                      <a:pt x="13" y="554"/>
                    </a:lnTo>
                    <a:lnTo>
                      <a:pt x="11" y="549"/>
                    </a:lnTo>
                    <a:lnTo>
                      <a:pt x="10" y="545"/>
                    </a:lnTo>
                    <a:lnTo>
                      <a:pt x="10" y="545"/>
                    </a:lnTo>
                    <a:lnTo>
                      <a:pt x="4" y="537"/>
                    </a:lnTo>
                    <a:lnTo>
                      <a:pt x="4" y="528"/>
                    </a:lnTo>
                    <a:lnTo>
                      <a:pt x="6" y="522"/>
                    </a:lnTo>
                    <a:lnTo>
                      <a:pt x="10" y="513"/>
                    </a:lnTo>
                    <a:lnTo>
                      <a:pt x="10" y="513"/>
                    </a:lnTo>
                    <a:lnTo>
                      <a:pt x="13" y="511"/>
                    </a:lnTo>
                    <a:lnTo>
                      <a:pt x="13" y="505"/>
                    </a:lnTo>
                    <a:lnTo>
                      <a:pt x="14" y="496"/>
                    </a:lnTo>
                    <a:lnTo>
                      <a:pt x="13" y="482"/>
                    </a:lnTo>
                    <a:lnTo>
                      <a:pt x="13" y="465"/>
                    </a:lnTo>
                    <a:lnTo>
                      <a:pt x="13" y="465"/>
                    </a:lnTo>
                    <a:lnTo>
                      <a:pt x="14" y="450"/>
                    </a:lnTo>
                    <a:lnTo>
                      <a:pt x="15" y="442"/>
                    </a:lnTo>
                    <a:lnTo>
                      <a:pt x="15" y="439"/>
                    </a:lnTo>
                    <a:lnTo>
                      <a:pt x="14" y="436"/>
                    </a:lnTo>
                    <a:lnTo>
                      <a:pt x="13" y="435"/>
                    </a:lnTo>
                    <a:lnTo>
                      <a:pt x="10" y="435"/>
                    </a:lnTo>
                    <a:lnTo>
                      <a:pt x="10" y="435"/>
                    </a:lnTo>
                    <a:lnTo>
                      <a:pt x="7" y="432"/>
                    </a:lnTo>
                    <a:lnTo>
                      <a:pt x="4" y="430"/>
                    </a:lnTo>
                    <a:lnTo>
                      <a:pt x="3" y="425"/>
                    </a:lnTo>
                    <a:lnTo>
                      <a:pt x="3" y="420"/>
                    </a:lnTo>
                    <a:lnTo>
                      <a:pt x="4" y="409"/>
                    </a:lnTo>
                    <a:lnTo>
                      <a:pt x="6" y="405"/>
                    </a:lnTo>
                    <a:lnTo>
                      <a:pt x="9" y="401"/>
                    </a:lnTo>
                    <a:lnTo>
                      <a:pt x="9" y="401"/>
                    </a:lnTo>
                    <a:lnTo>
                      <a:pt x="11" y="397"/>
                    </a:lnTo>
                    <a:lnTo>
                      <a:pt x="13" y="393"/>
                    </a:lnTo>
                    <a:lnTo>
                      <a:pt x="13" y="384"/>
                    </a:lnTo>
                    <a:lnTo>
                      <a:pt x="11" y="356"/>
                    </a:lnTo>
                    <a:lnTo>
                      <a:pt x="11" y="356"/>
                    </a:lnTo>
                    <a:lnTo>
                      <a:pt x="13" y="332"/>
                    </a:lnTo>
                    <a:lnTo>
                      <a:pt x="13" y="324"/>
                    </a:lnTo>
                    <a:lnTo>
                      <a:pt x="11" y="320"/>
                    </a:lnTo>
                    <a:lnTo>
                      <a:pt x="10" y="317"/>
                    </a:lnTo>
                    <a:lnTo>
                      <a:pt x="10" y="317"/>
                    </a:lnTo>
                    <a:lnTo>
                      <a:pt x="7" y="314"/>
                    </a:lnTo>
                    <a:lnTo>
                      <a:pt x="6" y="310"/>
                    </a:lnTo>
                    <a:lnTo>
                      <a:pt x="4" y="301"/>
                    </a:lnTo>
                    <a:lnTo>
                      <a:pt x="6" y="291"/>
                    </a:lnTo>
                    <a:lnTo>
                      <a:pt x="9" y="287"/>
                    </a:lnTo>
                    <a:lnTo>
                      <a:pt x="11" y="283"/>
                    </a:lnTo>
                    <a:lnTo>
                      <a:pt x="11" y="283"/>
                    </a:lnTo>
                    <a:lnTo>
                      <a:pt x="14" y="281"/>
                    </a:lnTo>
                    <a:lnTo>
                      <a:pt x="15" y="278"/>
                    </a:lnTo>
                    <a:lnTo>
                      <a:pt x="15" y="271"/>
                    </a:lnTo>
                    <a:lnTo>
                      <a:pt x="14" y="251"/>
                    </a:lnTo>
                    <a:lnTo>
                      <a:pt x="14" y="251"/>
                    </a:lnTo>
                    <a:lnTo>
                      <a:pt x="14" y="239"/>
                    </a:lnTo>
                    <a:lnTo>
                      <a:pt x="15" y="228"/>
                    </a:lnTo>
                    <a:lnTo>
                      <a:pt x="17" y="218"/>
                    </a:lnTo>
                    <a:lnTo>
                      <a:pt x="17" y="216"/>
                    </a:lnTo>
                    <a:lnTo>
                      <a:pt x="15" y="216"/>
                    </a:lnTo>
                    <a:lnTo>
                      <a:pt x="15" y="216"/>
                    </a:lnTo>
                    <a:lnTo>
                      <a:pt x="11" y="213"/>
                    </a:lnTo>
                    <a:lnTo>
                      <a:pt x="7" y="207"/>
                    </a:lnTo>
                    <a:lnTo>
                      <a:pt x="4" y="198"/>
                    </a:lnTo>
                    <a:lnTo>
                      <a:pt x="3" y="187"/>
                    </a:lnTo>
                    <a:lnTo>
                      <a:pt x="3" y="187"/>
                    </a:lnTo>
                    <a:lnTo>
                      <a:pt x="4" y="174"/>
                    </a:lnTo>
                    <a:lnTo>
                      <a:pt x="6" y="163"/>
                    </a:lnTo>
                    <a:lnTo>
                      <a:pt x="7" y="149"/>
                    </a:lnTo>
                    <a:lnTo>
                      <a:pt x="7" y="133"/>
                    </a:lnTo>
                    <a:lnTo>
                      <a:pt x="7" y="133"/>
                    </a:lnTo>
                    <a:lnTo>
                      <a:pt x="9" y="96"/>
                    </a:lnTo>
                    <a:lnTo>
                      <a:pt x="7" y="80"/>
                    </a:lnTo>
                    <a:lnTo>
                      <a:pt x="7" y="65"/>
                    </a:lnTo>
                    <a:lnTo>
                      <a:pt x="7" y="65"/>
                    </a:lnTo>
                    <a:lnTo>
                      <a:pt x="3" y="34"/>
                    </a:lnTo>
                    <a:lnTo>
                      <a:pt x="0" y="0"/>
                    </a:lnTo>
                    <a:lnTo>
                      <a:pt x="252" y="0"/>
                    </a:lnTo>
                    <a:lnTo>
                      <a:pt x="252" y="0"/>
                    </a:lnTo>
                    <a:lnTo>
                      <a:pt x="252" y="21"/>
                    </a:lnTo>
                    <a:lnTo>
                      <a:pt x="251" y="27"/>
                    </a:lnTo>
                    <a:lnTo>
                      <a:pt x="250" y="34"/>
                    </a:lnTo>
                    <a:lnTo>
                      <a:pt x="250" y="34"/>
                    </a:lnTo>
                    <a:lnTo>
                      <a:pt x="245" y="46"/>
                    </a:lnTo>
                    <a:lnTo>
                      <a:pt x="244" y="59"/>
                    </a:lnTo>
                    <a:lnTo>
                      <a:pt x="244" y="87"/>
                    </a:lnTo>
                    <a:lnTo>
                      <a:pt x="244" y="87"/>
                    </a:lnTo>
                    <a:lnTo>
                      <a:pt x="244" y="103"/>
                    </a:lnTo>
                    <a:lnTo>
                      <a:pt x="245" y="115"/>
                    </a:lnTo>
                    <a:lnTo>
                      <a:pt x="247" y="128"/>
                    </a:lnTo>
                    <a:lnTo>
                      <a:pt x="247" y="140"/>
                    </a:lnTo>
                    <a:lnTo>
                      <a:pt x="247" y="140"/>
                    </a:lnTo>
                    <a:lnTo>
                      <a:pt x="247" y="152"/>
                    </a:lnTo>
                    <a:lnTo>
                      <a:pt x="243" y="161"/>
                    </a:lnTo>
                    <a:lnTo>
                      <a:pt x="240" y="167"/>
                    </a:lnTo>
                    <a:lnTo>
                      <a:pt x="236" y="168"/>
                    </a:lnTo>
                    <a:lnTo>
                      <a:pt x="236" y="168"/>
                    </a:lnTo>
                    <a:lnTo>
                      <a:pt x="235" y="170"/>
                    </a:lnTo>
                    <a:lnTo>
                      <a:pt x="235" y="172"/>
                    </a:lnTo>
                    <a:lnTo>
                      <a:pt x="235" y="180"/>
                    </a:lnTo>
                    <a:lnTo>
                      <a:pt x="236" y="193"/>
                    </a:lnTo>
                    <a:lnTo>
                      <a:pt x="237" y="205"/>
                    </a:lnTo>
                    <a:lnTo>
                      <a:pt x="237" y="205"/>
                    </a:lnTo>
                    <a:lnTo>
                      <a:pt x="235" y="224"/>
                    </a:lnTo>
                    <a:lnTo>
                      <a:pt x="236" y="232"/>
                    </a:lnTo>
                    <a:lnTo>
                      <a:pt x="237" y="235"/>
                    </a:lnTo>
                    <a:lnTo>
                      <a:pt x="240" y="237"/>
                    </a:lnTo>
                    <a:lnTo>
                      <a:pt x="240" y="237"/>
                    </a:lnTo>
                    <a:lnTo>
                      <a:pt x="243" y="240"/>
                    </a:lnTo>
                    <a:lnTo>
                      <a:pt x="244" y="244"/>
                    </a:lnTo>
                    <a:lnTo>
                      <a:pt x="247" y="254"/>
                    </a:lnTo>
                    <a:lnTo>
                      <a:pt x="245" y="263"/>
                    </a:lnTo>
                    <a:lnTo>
                      <a:pt x="244" y="267"/>
                    </a:lnTo>
                    <a:lnTo>
                      <a:pt x="241" y="271"/>
                    </a:lnTo>
                    <a:lnTo>
                      <a:pt x="241" y="271"/>
                    </a:lnTo>
                    <a:lnTo>
                      <a:pt x="240" y="274"/>
                    </a:lnTo>
                    <a:lnTo>
                      <a:pt x="239" y="277"/>
                    </a:lnTo>
                    <a:lnTo>
                      <a:pt x="237" y="286"/>
                    </a:lnTo>
                    <a:lnTo>
                      <a:pt x="239" y="310"/>
                    </a:lnTo>
                    <a:lnTo>
                      <a:pt x="239" y="310"/>
                    </a:lnTo>
                    <a:lnTo>
                      <a:pt x="237" y="336"/>
                    </a:lnTo>
                    <a:lnTo>
                      <a:pt x="239" y="347"/>
                    </a:lnTo>
                    <a:lnTo>
                      <a:pt x="240" y="351"/>
                    </a:lnTo>
                    <a:lnTo>
                      <a:pt x="243" y="355"/>
                    </a:lnTo>
                    <a:lnTo>
                      <a:pt x="243" y="355"/>
                    </a:lnTo>
                    <a:lnTo>
                      <a:pt x="245" y="359"/>
                    </a:lnTo>
                    <a:lnTo>
                      <a:pt x="247" y="363"/>
                    </a:lnTo>
                    <a:lnTo>
                      <a:pt x="248" y="374"/>
                    </a:lnTo>
                    <a:lnTo>
                      <a:pt x="248" y="378"/>
                    </a:lnTo>
                    <a:lnTo>
                      <a:pt x="247" y="384"/>
                    </a:lnTo>
                    <a:lnTo>
                      <a:pt x="244" y="386"/>
                    </a:lnTo>
                    <a:lnTo>
                      <a:pt x="241" y="388"/>
                    </a:lnTo>
                    <a:lnTo>
                      <a:pt x="241" y="388"/>
                    </a:lnTo>
                    <a:lnTo>
                      <a:pt x="237" y="389"/>
                    </a:lnTo>
                    <a:lnTo>
                      <a:pt x="236" y="390"/>
                    </a:lnTo>
                    <a:lnTo>
                      <a:pt x="236" y="392"/>
                    </a:lnTo>
                    <a:lnTo>
                      <a:pt x="236" y="396"/>
                    </a:lnTo>
                    <a:lnTo>
                      <a:pt x="237" y="404"/>
                    </a:lnTo>
                    <a:lnTo>
                      <a:pt x="239" y="419"/>
                    </a:lnTo>
                    <a:lnTo>
                      <a:pt x="239" y="419"/>
                    </a:lnTo>
                    <a:lnTo>
                      <a:pt x="237" y="435"/>
                    </a:lnTo>
                    <a:lnTo>
                      <a:pt x="237" y="449"/>
                    </a:lnTo>
                    <a:lnTo>
                      <a:pt x="237" y="459"/>
                    </a:lnTo>
                    <a:lnTo>
                      <a:pt x="239" y="463"/>
                    </a:lnTo>
                    <a:lnTo>
                      <a:pt x="241" y="467"/>
                    </a:lnTo>
                    <a:lnTo>
                      <a:pt x="241" y="467"/>
                    </a:lnTo>
                    <a:lnTo>
                      <a:pt x="245" y="474"/>
                    </a:lnTo>
                    <a:lnTo>
                      <a:pt x="247" y="482"/>
                    </a:lnTo>
                    <a:lnTo>
                      <a:pt x="245" y="490"/>
                    </a:lnTo>
                    <a:lnTo>
                      <a:pt x="241" y="499"/>
                    </a:lnTo>
                    <a:lnTo>
                      <a:pt x="241" y="499"/>
                    </a:lnTo>
                    <a:lnTo>
                      <a:pt x="239" y="503"/>
                    </a:lnTo>
                    <a:lnTo>
                      <a:pt x="237" y="508"/>
                    </a:lnTo>
                    <a:lnTo>
                      <a:pt x="237" y="520"/>
                    </a:lnTo>
                    <a:lnTo>
                      <a:pt x="237" y="535"/>
                    </a:lnTo>
                    <a:lnTo>
                      <a:pt x="239" y="551"/>
                    </a:lnTo>
                    <a:lnTo>
                      <a:pt x="239" y="551"/>
                    </a:lnTo>
                    <a:lnTo>
                      <a:pt x="239" y="557"/>
                    </a:lnTo>
                    <a:lnTo>
                      <a:pt x="241" y="564"/>
                    </a:lnTo>
                    <a:lnTo>
                      <a:pt x="243" y="572"/>
                    </a:lnTo>
                    <a:lnTo>
                      <a:pt x="243" y="581"/>
                    </a:lnTo>
                    <a:lnTo>
                      <a:pt x="243" y="581"/>
                    </a:lnTo>
                    <a:lnTo>
                      <a:pt x="240" y="610"/>
                    </a:lnTo>
                    <a:lnTo>
                      <a:pt x="235" y="638"/>
                    </a:lnTo>
                    <a:lnTo>
                      <a:pt x="228" y="668"/>
                    </a:lnTo>
                    <a:lnTo>
                      <a:pt x="220" y="695"/>
                    </a:lnTo>
                    <a:lnTo>
                      <a:pt x="220" y="695"/>
                    </a:lnTo>
                    <a:lnTo>
                      <a:pt x="210" y="718"/>
                    </a:lnTo>
                    <a:lnTo>
                      <a:pt x="204" y="734"/>
                    </a:lnTo>
                    <a:lnTo>
                      <a:pt x="198" y="749"/>
                    </a:lnTo>
                    <a:lnTo>
                      <a:pt x="197" y="756"/>
                    </a:lnTo>
                    <a:lnTo>
                      <a:pt x="195" y="764"/>
                    </a:lnTo>
                    <a:lnTo>
                      <a:pt x="195" y="764"/>
                    </a:lnTo>
                    <a:lnTo>
                      <a:pt x="195" y="768"/>
                    </a:lnTo>
                    <a:lnTo>
                      <a:pt x="193" y="772"/>
                    </a:lnTo>
                    <a:lnTo>
                      <a:pt x="190" y="775"/>
                    </a:lnTo>
                    <a:lnTo>
                      <a:pt x="186" y="778"/>
                    </a:lnTo>
                    <a:lnTo>
                      <a:pt x="176" y="783"/>
                    </a:lnTo>
                    <a:lnTo>
                      <a:pt x="166" y="787"/>
                    </a:lnTo>
                    <a:lnTo>
                      <a:pt x="153" y="790"/>
                    </a:lnTo>
                    <a:lnTo>
                      <a:pt x="141" y="791"/>
                    </a:lnTo>
                    <a:lnTo>
                      <a:pt x="121" y="792"/>
                    </a:lnTo>
                    <a:lnTo>
                      <a:pt x="121" y="792"/>
                    </a:lnTo>
                    <a:close/>
                  </a:path>
                </a:pathLst>
              </a:custGeom>
              <a:solidFill>
                <a:srgbClr val="B1B1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7"/>
              <p:cNvSpPr/>
              <p:nvPr/>
            </p:nvSpPr>
            <p:spPr bwMode="auto">
              <a:xfrm>
                <a:off x="2700338" y="6330950"/>
                <a:ext cx="322263" cy="141288"/>
              </a:xfrm>
              <a:custGeom>
                <a:avLst/>
                <a:gdLst>
                  <a:gd name="T0" fmla="*/ 102 w 203"/>
                  <a:gd name="T1" fmla="*/ 0 h 89"/>
                  <a:gd name="T2" fmla="*/ 102 w 203"/>
                  <a:gd name="T3" fmla="*/ 0 h 89"/>
                  <a:gd name="T4" fmla="*/ 122 w 203"/>
                  <a:gd name="T5" fmla="*/ 1 h 89"/>
                  <a:gd name="T6" fmla="*/ 141 w 203"/>
                  <a:gd name="T7" fmla="*/ 4 h 89"/>
                  <a:gd name="T8" fmla="*/ 159 w 203"/>
                  <a:gd name="T9" fmla="*/ 8 h 89"/>
                  <a:gd name="T10" fmla="*/ 174 w 203"/>
                  <a:gd name="T11" fmla="*/ 13 h 89"/>
                  <a:gd name="T12" fmla="*/ 186 w 203"/>
                  <a:gd name="T13" fmla="*/ 20 h 89"/>
                  <a:gd name="T14" fmla="*/ 195 w 203"/>
                  <a:gd name="T15" fmla="*/ 27 h 89"/>
                  <a:gd name="T16" fmla="*/ 199 w 203"/>
                  <a:gd name="T17" fmla="*/ 31 h 89"/>
                  <a:gd name="T18" fmla="*/ 202 w 203"/>
                  <a:gd name="T19" fmla="*/ 36 h 89"/>
                  <a:gd name="T20" fmla="*/ 203 w 203"/>
                  <a:gd name="T21" fmla="*/ 40 h 89"/>
                  <a:gd name="T22" fmla="*/ 203 w 203"/>
                  <a:gd name="T23" fmla="*/ 44 h 89"/>
                  <a:gd name="T24" fmla="*/ 203 w 203"/>
                  <a:gd name="T25" fmla="*/ 44 h 89"/>
                  <a:gd name="T26" fmla="*/ 203 w 203"/>
                  <a:gd name="T27" fmla="*/ 50 h 89"/>
                  <a:gd name="T28" fmla="*/ 202 w 203"/>
                  <a:gd name="T29" fmla="*/ 54 h 89"/>
                  <a:gd name="T30" fmla="*/ 199 w 203"/>
                  <a:gd name="T31" fmla="*/ 58 h 89"/>
                  <a:gd name="T32" fmla="*/ 195 w 203"/>
                  <a:gd name="T33" fmla="*/ 62 h 89"/>
                  <a:gd name="T34" fmla="*/ 186 w 203"/>
                  <a:gd name="T35" fmla="*/ 70 h 89"/>
                  <a:gd name="T36" fmla="*/ 174 w 203"/>
                  <a:gd name="T37" fmla="*/ 77 h 89"/>
                  <a:gd name="T38" fmla="*/ 159 w 203"/>
                  <a:gd name="T39" fmla="*/ 82 h 89"/>
                  <a:gd name="T40" fmla="*/ 141 w 203"/>
                  <a:gd name="T41" fmla="*/ 86 h 89"/>
                  <a:gd name="T42" fmla="*/ 122 w 203"/>
                  <a:gd name="T43" fmla="*/ 89 h 89"/>
                  <a:gd name="T44" fmla="*/ 102 w 203"/>
                  <a:gd name="T45" fmla="*/ 89 h 89"/>
                  <a:gd name="T46" fmla="*/ 102 w 203"/>
                  <a:gd name="T47" fmla="*/ 89 h 89"/>
                  <a:gd name="T48" fmla="*/ 81 w 203"/>
                  <a:gd name="T49" fmla="*/ 89 h 89"/>
                  <a:gd name="T50" fmla="*/ 62 w 203"/>
                  <a:gd name="T51" fmla="*/ 86 h 89"/>
                  <a:gd name="T52" fmla="*/ 45 w 203"/>
                  <a:gd name="T53" fmla="*/ 82 h 89"/>
                  <a:gd name="T54" fmla="*/ 30 w 203"/>
                  <a:gd name="T55" fmla="*/ 77 h 89"/>
                  <a:gd name="T56" fmla="*/ 18 w 203"/>
                  <a:gd name="T57" fmla="*/ 70 h 89"/>
                  <a:gd name="T58" fmla="*/ 8 w 203"/>
                  <a:gd name="T59" fmla="*/ 62 h 89"/>
                  <a:gd name="T60" fmla="*/ 4 w 203"/>
                  <a:gd name="T61" fmla="*/ 58 h 89"/>
                  <a:gd name="T62" fmla="*/ 2 w 203"/>
                  <a:gd name="T63" fmla="*/ 54 h 89"/>
                  <a:gd name="T64" fmla="*/ 0 w 203"/>
                  <a:gd name="T65" fmla="*/ 50 h 89"/>
                  <a:gd name="T66" fmla="*/ 0 w 203"/>
                  <a:gd name="T67" fmla="*/ 44 h 89"/>
                  <a:gd name="T68" fmla="*/ 0 w 203"/>
                  <a:gd name="T69" fmla="*/ 44 h 89"/>
                  <a:gd name="T70" fmla="*/ 0 w 203"/>
                  <a:gd name="T71" fmla="*/ 40 h 89"/>
                  <a:gd name="T72" fmla="*/ 2 w 203"/>
                  <a:gd name="T73" fmla="*/ 36 h 89"/>
                  <a:gd name="T74" fmla="*/ 4 w 203"/>
                  <a:gd name="T75" fmla="*/ 31 h 89"/>
                  <a:gd name="T76" fmla="*/ 8 w 203"/>
                  <a:gd name="T77" fmla="*/ 27 h 89"/>
                  <a:gd name="T78" fmla="*/ 18 w 203"/>
                  <a:gd name="T79" fmla="*/ 20 h 89"/>
                  <a:gd name="T80" fmla="*/ 30 w 203"/>
                  <a:gd name="T81" fmla="*/ 13 h 89"/>
                  <a:gd name="T82" fmla="*/ 45 w 203"/>
                  <a:gd name="T83" fmla="*/ 8 h 89"/>
                  <a:gd name="T84" fmla="*/ 62 w 203"/>
                  <a:gd name="T85" fmla="*/ 4 h 89"/>
                  <a:gd name="T86" fmla="*/ 81 w 203"/>
                  <a:gd name="T87" fmla="*/ 1 h 89"/>
                  <a:gd name="T88" fmla="*/ 102 w 203"/>
                  <a:gd name="T89" fmla="*/ 0 h 89"/>
                  <a:gd name="T90" fmla="*/ 102 w 203"/>
                  <a:gd name="T91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03" h="89">
                    <a:moveTo>
                      <a:pt x="102" y="0"/>
                    </a:moveTo>
                    <a:lnTo>
                      <a:pt x="102" y="0"/>
                    </a:lnTo>
                    <a:lnTo>
                      <a:pt x="122" y="1"/>
                    </a:lnTo>
                    <a:lnTo>
                      <a:pt x="141" y="4"/>
                    </a:lnTo>
                    <a:lnTo>
                      <a:pt x="159" y="8"/>
                    </a:lnTo>
                    <a:lnTo>
                      <a:pt x="174" y="13"/>
                    </a:lnTo>
                    <a:lnTo>
                      <a:pt x="186" y="20"/>
                    </a:lnTo>
                    <a:lnTo>
                      <a:pt x="195" y="27"/>
                    </a:lnTo>
                    <a:lnTo>
                      <a:pt x="199" y="31"/>
                    </a:lnTo>
                    <a:lnTo>
                      <a:pt x="202" y="36"/>
                    </a:lnTo>
                    <a:lnTo>
                      <a:pt x="203" y="40"/>
                    </a:lnTo>
                    <a:lnTo>
                      <a:pt x="203" y="44"/>
                    </a:lnTo>
                    <a:lnTo>
                      <a:pt x="203" y="44"/>
                    </a:lnTo>
                    <a:lnTo>
                      <a:pt x="203" y="50"/>
                    </a:lnTo>
                    <a:lnTo>
                      <a:pt x="202" y="54"/>
                    </a:lnTo>
                    <a:lnTo>
                      <a:pt x="199" y="58"/>
                    </a:lnTo>
                    <a:lnTo>
                      <a:pt x="195" y="62"/>
                    </a:lnTo>
                    <a:lnTo>
                      <a:pt x="186" y="70"/>
                    </a:lnTo>
                    <a:lnTo>
                      <a:pt x="174" y="77"/>
                    </a:lnTo>
                    <a:lnTo>
                      <a:pt x="159" y="82"/>
                    </a:lnTo>
                    <a:lnTo>
                      <a:pt x="141" y="86"/>
                    </a:lnTo>
                    <a:lnTo>
                      <a:pt x="122" y="89"/>
                    </a:lnTo>
                    <a:lnTo>
                      <a:pt x="102" y="89"/>
                    </a:lnTo>
                    <a:lnTo>
                      <a:pt x="102" y="89"/>
                    </a:lnTo>
                    <a:lnTo>
                      <a:pt x="81" y="89"/>
                    </a:lnTo>
                    <a:lnTo>
                      <a:pt x="62" y="86"/>
                    </a:lnTo>
                    <a:lnTo>
                      <a:pt x="45" y="82"/>
                    </a:lnTo>
                    <a:lnTo>
                      <a:pt x="30" y="77"/>
                    </a:lnTo>
                    <a:lnTo>
                      <a:pt x="18" y="70"/>
                    </a:lnTo>
                    <a:lnTo>
                      <a:pt x="8" y="62"/>
                    </a:lnTo>
                    <a:lnTo>
                      <a:pt x="4" y="58"/>
                    </a:lnTo>
                    <a:lnTo>
                      <a:pt x="2" y="54"/>
                    </a:lnTo>
                    <a:lnTo>
                      <a:pt x="0" y="5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40"/>
                    </a:lnTo>
                    <a:lnTo>
                      <a:pt x="2" y="36"/>
                    </a:lnTo>
                    <a:lnTo>
                      <a:pt x="4" y="31"/>
                    </a:lnTo>
                    <a:lnTo>
                      <a:pt x="8" y="27"/>
                    </a:lnTo>
                    <a:lnTo>
                      <a:pt x="18" y="20"/>
                    </a:lnTo>
                    <a:lnTo>
                      <a:pt x="30" y="13"/>
                    </a:lnTo>
                    <a:lnTo>
                      <a:pt x="45" y="8"/>
                    </a:lnTo>
                    <a:lnTo>
                      <a:pt x="62" y="4"/>
                    </a:lnTo>
                    <a:lnTo>
                      <a:pt x="81" y="1"/>
                    </a:lnTo>
                    <a:lnTo>
                      <a:pt x="102" y="0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8"/>
              <p:cNvSpPr/>
              <p:nvPr/>
            </p:nvSpPr>
            <p:spPr bwMode="auto">
              <a:xfrm>
                <a:off x="2579688" y="6265863"/>
                <a:ext cx="563563" cy="157163"/>
              </a:xfrm>
              <a:custGeom>
                <a:avLst/>
                <a:gdLst>
                  <a:gd name="T0" fmla="*/ 178 w 355"/>
                  <a:gd name="T1" fmla="*/ 0 h 99"/>
                  <a:gd name="T2" fmla="*/ 178 w 355"/>
                  <a:gd name="T3" fmla="*/ 0 h 99"/>
                  <a:gd name="T4" fmla="*/ 213 w 355"/>
                  <a:gd name="T5" fmla="*/ 1 h 99"/>
                  <a:gd name="T6" fmla="*/ 247 w 355"/>
                  <a:gd name="T7" fmla="*/ 4 h 99"/>
                  <a:gd name="T8" fmla="*/ 277 w 355"/>
                  <a:gd name="T9" fmla="*/ 8 h 99"/>
                  <a:gd name="T10" fmla="*/ 302 w 355"/>
                  <a:gd name="T11" fmla="*/ 15 h 99"/>
                  <a:gd name="T12" fmla="*/ 324 w 355"/>
                  <a:gd name="T13" fmla="*/ 22 h 99"/>
                  <a:gd name="T14" fmla="*/ 333 w 355"/>
                  <a:gd name="T15" fmla="*/ 26 h 99"/>
                  <a:gd name="T16" fmla="*/ 340 w 355"/>
                  <a:gd name="T17" fmla="*/ 30 h 99"/>
                  <a:gd name="T18" fmla="*/ 347 w 355"/>
                  <a:gd name="T19" fmla="*/ 34 h 99"/>
                  <a:gd name="T20" fmla="*/ 351 w 355"/>
                  <a:gd name="T21" fmla="*/ 39 h 99"/>
                  <a:gd name="T22" fmla="*/ 354 w 355"/>
                  <a:gd name="T23" fmla="*/ 45 h 99"/>
                  <a:gd name="T24" fmla="*/ 355 w 355"/>
                  <a:gd name="T25" fmla="*/ 49 h 99"/>
                  <a:gd name="T26" fmla="*/ 355 w 355"/>
                  <a:gd name="T27" fmla="*/ 49 h 99"/>
                  <a:gd name="T28" fmla="*/ 354 w 355"/>
                  <a:gd name="T29" fmla="*/ 54 h 99"/>
                  <a:gd name="T30" fmla="*/ 351 w 355"/>
                  <a:gd name="T31" fmla="*/ 60 h 99"/>
                  <a:gd name="T32" fmla="*/ 347 w 355"/>
                  <a:gd name="T33" fmla="*/ 64 h 99"/>
                  <a:gd name="T34" fmla="*/ 340 w 355"/>
                  <a:gd name="T35" fmla="*/ 68 h 99"/>
                  <a:gd name="T36" fmla="*/ 333 w 355"/>
                  <a:gd name="T37" fmla="*/ 73 h 99"/>
                  <a:gd name="T38" fmla="*/ 324 w 355"/>
                  <a:gd name="T39" fmla="*/ 77 h 99"/>
                  <a:gd name="T40" fmla="*/ 302 w 355"/>
                  <a:gd name="T41" fmla="*/ 84 h 99"/>
                  <a:gd name="T42" fmla="*/ 277 w 355"/>
                  <a:gd name="T43" fmla="*/ 89 h 99"/>
                  <a:gd name="T44" fmla="*/ 247 w 355"/>
                  <a:gd name="T45" fmla="*/ 95 h 99"/>
                  <a:gd name="T46" fmla="*/ 213 w 355"/>
                  <a:gd name="T47" fmla="*/ 98 h 99"/>
                  <a:gd name="T48" fmla="*/ 178 w 355"/>
                  <a:gd name="T49" fmla="*/ 99 h 99"/>
                  <a:gd name="T50" fmla="*/ 178 w 355"/>
                  <a:gd name="T51" fmla="*/ 99 h 99"/>
                  <a:gd name="T52" fmla="*/ 143 w 355"/>
                  <a:gd name="T53" fmla="*/ 98 h 99"/>
                  <a:gd name="T54" fmla="*/ 109 w 355"/>
                  <a:gd name="T55" fmla="*/ 95 h 99"/>
                  <a:gd name="T56" fmla="*/ 79 w 355"/>
                  <a:gd name="T57" fmla="*/ 89 h 99"/>
                  <a:gd name="T58" fmla="*/ 53 w 355"/>
                  <a:gd name="T59" fmla="*/ 84 h 99"/>
                  <a:gd name="T60" fmla="*/ 31 w 355"/>
                  <a:gd name="T61" fmla="*/ 77 h 99"/>
                  <a:gd name="T62" fmla="*/ 22 w 355"/>
                  <a:gd name="T63" fmla="*/ 73 h 99"/>
                  <a:gd name="T64" fmla="*/ 15 w 355"/>
                  <a:gd name="T65" fmla="*/ 68 h 99"/>
                  <a:gd name="T66" fmla="*/ 8 w 355"/>
                  <a:gd name="T67" fmla="*/ 64 h 99"/>
                  <a:gd name="T68" fmla="*/ 4 w 355"/>
                  <a:gd name="T69" fmla="*/ 60 h 99"/>
                  <a:gd name="T70" fmla="*/ 2 w 355"/>
                  <a:gd name="T71" fmla="*/ 54 h 99"/>
                  <a:gd name="T72" fmla="*/ 0 w 355"/>
                  <a:gd name="T73" fmla="*/ 49 h 99"/>
                  <a:gd name="T74" fmla="*/ 0 w 355"/>
                  <a:gd name="T75" fmla="*/ 49 h 99"/>
                  <a:gd name="T76" fmla="*/ 2 w 355"/>
                  <a:gd name="T77" fmla="*/ 45 h 99"/>
                  <a:gd name="T78" fmla="*/ 4 w 355"/>
                  <a:gd name="T79" fmla="*/ 39 h 99"/>
                  <a:gd name="T80" fmla="*/ 8 w 355"/>
                  <a:gd name="T81" fmla="*/ 34 h 99"/>
                  <a:gd name="T82" fmla="*/ 15 w 355"/>
                  <a:gd name="T83" fmla="*/ 30 h 99"/>
                  <a:gd name="T84" fmla="*/ 22 w 355"/>
                  <a:gd name="T85" fmla="*/ 26 h 99"/>
                  <a:gd name="T86" fmla="*/ 31 w 355"/>
                  <a:gd name="T87" fmla="*/ 22 h 99"/>
                  <a:gd name="T88" fmla="*/ 53 w 355"/>
                  <a:gd name="T89" fmla="*/ 15 h 99"/>
                  <a:gd name="T90" fmla="*/ 79 w 355"/>
                  <a:gd name="T91" fmla="*/ 8 h 99"/>
                  <a:gd name="T92" fmla="*/ 109 w 355"/>
                  <a:gd name="T93" fmla="*/ 4 h 99"/>
                  <a:gd name="T94" fmla="*/ 143 w 355"/>
                  <a:gd name="T95" fmla="*/ 1 h 99"/>
                  <a:gd name="T96" fmla="*/ 178 w 355"/>
                  <a:gd name="T97" fmla="*/ 0 h 99"/>
                  <a:gd name="T98" fmla="*/ 178 w 355"/>
                  <a:gd name="T99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5" h="99">
                    <a:moveTo>
                      <a:pt x="178" y="0"/>
                    </a:moveTo>
                    <a:lnTo>
                      <a:pt x="178" y="0"/>
                    </a:lnTo>
                    <a:lnTo>
                      <a:pt x="213" y="1"/>
                    </a:lnTo>
                    <a:lnTo>
                      <a:pt x="247" y="4"/>
                    </a:lnTo>
                    <a:lnTo>
                      <a:pt x="277" y="8"/>
                    </a:lnTo>
                    <a:lnTo>
                      <a:pt x="302" y="15"/>
                    </a:lnTo>
                    <a:lnTo>
                      <a:pt x="324" y="22"/>
                    </a:lnTo>
                    <a:lnTo>
                      <a:pt x="333" y="26"/>
                    </a:lnTo>
                    <a:lnTo>
                      <a:pt x="340" y="30"/>
                    </a:lnTo>
                    <a:lnTo>
                      <a:pt x="347" y="34"/>
                    </a:lnTo>
                    <a:lnTo>
                      <a:pt x="351" y="39"/>
                    </a:lnTo>
                    <a:lnTo>
                      <a:pt x="354" y="45"/>
                    </a:lnTo>
                    <a:lnTo>
                      <a:pt x="355" y="49"/>
                    </a:lnTo>
                    <a:lnTo>
                      <a:pt x="355" y="49"/>
                    </a:lnTo>
                    <a:lnTo>
                      <a:pt x="354" y="54"/>
                    </a:lnTo>
                    <a:lnTo>
                      <a:pt x="351" y="60"/>
                    </a:lnTo>
                    <a:lnTo>
                      <a:pt x="347" y="64"/>
                    </a:lnTo>
                    <a:lnTo>
                      <a:pt x="340" y="68"/>
                    </a:lnTo>
                    <a:lnTo>
                      <a:pt x="333" y="73"/>
                    </a:lnTo>
                    <a:lnTo>
                      <a:pt x="324" y="77"/>
                    </a:lnTo>
                    <a:lnTo>
                      <a:pt x="302" y="84"/>
                    </a:lnTo>
                    <a:lnTo>
                      <a:pt x="277" y="89"/>
                    </a:lnTo>
                    <a:lnTo>
                      <a:pt x="247" y="95"/>
                    </a:lnTo>
                    <a:lnTo>
                      <a:pt x="213" y="98"/>
                    </a:lnTo>
                    <a:lnTo>
                      <a:pt x="178" y="99"/>
                    </a:lnTo>
                    <a:lnTo>
                      <a:pt x="178" y="99"/>
                    </a:lnTo>
                    <a:lnTo>
                      <a:pt x="143" y="98"/>
                    </a:lnTo>
                    <a:lnTo>
                      <a:pt x="109" y="95"/>
                    </a:lnTo>
                    <a:lnTo>
                      <a:pt x="79" y="89"/>
                    </a:lnTo>
                    <a:lnTo>
                      <a:pt x="53" y="84"/>
                    </a:lnTo>
                    <a:lnTo>
                      <a:pt x="31" y="77"/>
                    </a:lnTo>
                    <a:lnTo>
                      <a:pt x="22" y="73"/>
                    </a:lnTo>
                    <a:lnTo>
                      <a:pt x="15" y="68"/>
                    </a:lnTo>
                    <a:lnTo>
                      <a:pt x="8" y="64"/>
                    </a:lnTo>
                    <a:lnTo>
                      <a:pt x="4" y="60"/>
                    </a:lnTo>
                    <a:lnTo>
                      <a:pt x="2" y="54"/>
                    </a:lnTo>
                    <a:lnTo>
                      <a:pt x="0" y="49"/>
                    </a:lnTo>
                    <a:lnTo>
                      <a:pt x="0" y="49"/>
                    </a:lnTo>
                    <a:lnTo>
                      <a:pt x="2" y="45"/>
                    </a:lnTo>
                    <a:lnTo>
                      <a:pt x="4" y="39"/>
                    </a:lnTo>
                    <a:lnTo>
                      <a:pt x="8" y="34"/>
                    </a:lnTo>
                    <a:lnTo>
                      <a:pt x="15" y="30"/>
                    </a:lnTo>
                    <a:lnTo>
                      <a:pt x="22" y="26"/>
                    </a:lnTo>
                    <a:lnTo>
                      <a:pt x="31" y="22"/>
                    </a:lnTo>
                    <a:lnTo>
                      <a:pt x="53" y="15"/>
                    </a:lnTo>
                    <a:lnTo>
                      <a:pt x="79" y="8"/>
                    </a:lnTo>
                    <a:lnTo>
                      <a:pt x="109" y="4"/>
                    </a:lnTo>
                    <a:lnTo>
                      <a:pt x="143" y="1"/>
                    </a:lnTo>
                    <a:lnTo>
                      <a:pt x="178" y="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rgbClr val="5757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9"/>
              <p:cNvSpPr/>
              <p:nvPr/>
            </p:nvSpPr>
            <p:spPr bwMode="auto">
              <a:xfrm>
                <a:off x="2505076" y="6310313"/>
                <a:ext cx="714375" cy="58738"/>
              </a:xfrm>
              <a:custGeom>
                <a:avLst/>
                <a:gdLst>
                  <a:gd name="T0" fmla="*/ 207 w 450"/>
                  <a:gd name="T1" fmla="*/ 37 h 37"/>
                  <a:gd name="T2" fmla="*/ 207 w 450"/>
                  <a:gd name="T3" fmla="*/ 37 h 37"/>
                  <a:gd name="T4" fmla="*/ 149 w 450"/>
                  <a:gd name="T5" fmla="*/ 37 h 37"/>
                  <a:gd name="T6" fmla="*/ 115 w 450"/>
                  <a:gd name="T7" fmla="*/ 34 h 37"/>
                  <a:gd name="T8" fmla="*/ 83 w 450"/>
                  <a:gd name="T9" fmla="*/ 32 h 37"/>
                  <a:gd name="T10" fmla="*/ 53 w 450"/>
                  <a:gd name="T11" fmla="*/ 29 h 37"/>
                  <a:gd name="T12" fmla="*/ 27 w 450"/>
                  <a:gd name="T13" fmla="*/ 23 h 37"/>
                  <a:gd name="T14" fmla="*/ 18 w 450"/>
                  <a:gd name="T15" fmla="*/ 21 h 37"/>
                  <a:gd name="T16" fmla="*/ 9 w 450"/>
                  <a:gd name="T17" fmla="*/ 18 h 37"/>
                  <a:gd name="T18" fmla="*/ 5 w 450"/>
                  <a:gd name="T19" fmla="*/ 15 h 37"/>
                  <a:gd name="T20" fmla="*/ 3 w 450"/>
                  <a:gd name="T21" fmla="*/ 11 h 37"/>
                  <a:gd name="T22" fmla="*/ 3 w 450"/>
                  <a:gd name="T23" fmla="*/ 11 h 37"/>
                  <a:gd name="T24" fmla="*/ 0 w 450"/>
                  <a:gd name="T25" fmla="*/ 2 h 37"/>
                  <a:gd name="T26" fmla="*/ 0 w 450"/>
                  <a:gd name="T27" fmla="*/ 2 h 37"/>
                  <a:gd name="T28" fmla="*/ 19 w 450"/>
                  <a:gd name="T29" fmla="*/ 7 h 37"/>
                  <a:gd name="T30" fmla="*/ 42 w 450"/>
                  <a:gd name="T31" fmla="*/ 10 h 37"/>
                  <a:gd name="T32" fmla="*/ 69 w 450"/>
                  <a:gd name="T33" fmla="*/ 14 h 37"/>
                  <a:gd name="T34" fmla="*/ 97 w 450"/>
                  <a:gd name="T35" fmla="*/ 15 h 37"/>
                  <a:gd name="T36" fmla="*/ 156 w 450"/>
                  <a:gd name="T37" fmla="*/ 19 h 37"/>
                  <a:gd name="T38" fmla="*/ 206 w 450"/>
                  <a:gd name="T39" fmla="*/ 19 h 37"/>
                  <a:gd name="T40" fmla="*/ 206 w 450"/>
                  <a:gd name="T41" fmla="*/ 19 h 37"/>
                  <a:gd name="T42" fmla="*/ 263 w 450"/>
                  <a:gd name="T43" fmla="*/ 18 h 37"/>
                  <a:gd name="T44" fmla="*/ 332 w 450"/>
                  <a:gd name="T45" fmla="*/ 15 h 37"/>
                  <a:gd name="T46" fmla="*/ 367 w 450"/>
                  <a:gd name="T47" fmla="*/ 13 h 37"/>
                  <a:gd name="T48" fmla="*/ 399 w 450"/>
                  <a:gd name="T49" fmla="*/ 10 h 37"/>
                  <a:gd name="T50" fmla="*/ 428 w 450"/>
                  <a:gd name="T51" fmla="*/ 6 h 37"/>
                  <a:gd name="T52" fmla="*/ 450 w 450"/>
                  <a:gd name="T53" fmla="*/ 0 h 37"/>
                  <a:gd name="T54" fmla="*/ 450 w 450"/>
                  <a:gd name="T55" fmla="*/ 0 h 37"/>
                  <a:gd name="T56" fmla="*/ 447 w 450"/>
                  <a:gd name="T57" fmla="*/ 11 h 37"/>
                  <a:gd name="T58" fmla="*/ 447 w 450"/>
                  <a:gd name="T59" fmla="*/ 11 h 37"/>
                  <a:gd name="T60" fmla="*/ 444 w 450"/>
                  <a:gd name="T61" fmla="*/ 15 h 37"/>
                  <a:gd name="T62" fmla="*/ 437 w 450"/>
                  <a:gd name="T63" fmla="*/ 18 h 37"/>
                  <a:gd name="T64" fmla="*/ 429 w 450"/>
                  <a:gd name="T65" fmla="*/ 21 h 37"/>
                  <a:gd name="T66" fmla="*/ 417 w 450"/>
                  <a:gd name="T67" fmla="*/ 23 h 37"/>
                  <a:gd name="T68" fmla="*/ 386 w 450"/>
                  <a:gd name="T69" fmla="*/ 29 h 37"/>
                  <a:gd name="T70" fmla="*/ 351 w 450"/>
                  <a:gd name="T71" fmla="*/ 32 h 37"/>
                  <a:gd name="T72" fmla="*/ 311 w 450"/>
                  <a:gd name="T73" fmla="*/ 34 h 37"/>
                  <a:gd name="T74" fmla="*/ 272 w 450"/>
                  <a:gd name="T75" fmla="*/ 37 h 37"/>
                  <a:gd name="T76" fmla="*/ 207 w 450"/>
                  <a:gd name="T77" fmla="*/ 37 h 37"/>
                  <a:gd name="T78" fmla="*/ 207 w 450"/>
                  <a:gd name="T7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0" h="37">
                    <a:moveTo>
                      <a:pt x="207" y="37"/>
                    </a:moveTo>
                    <a:lnTo>
                      <a:pt x="207" y="37"/>
                    </a:lnTo>
                    <a:lnTo>
                      <a:pt x="149" y="37"/>
                    </a:lnTo>
                    <a:lnTo>
                      <a:pt x="115" y="34"/>
                    </a:lnTo>
                    <a:lnTo>
                      <a:pt x="83" y="32"/>
                    </a:lnTo>
                    <a:lnTo>
                      <a:pt x="53" y="29"/>
                    </a:lnTo>
                    <a:lnTo>
                      <a:pt x="27" y="23"/>
                    </a:lnTo>
                    <a:lnTo>
                      <a:pt x="18" y="21"/>
                    </a:lnTo>
                    <a:lnTo>
                      <a:pt x="9" y="18"/>
                    </a:lnTo>
                    <a:lnTo>
                      <a:pt x="5" y="15"/>
                    </a:lnTo>
                    <a:lnTo>
                      <a:pt x="3" y="11"/>
                    </a:lnTo>
                    <a:lnTo>
                      <a:pt x="3" y="1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9" y="7"/>
                    </a:lnTo>
                    <a:lnTo>
                      <a:pt x="42" y="10"/>
                    </a:lnTo>
                    <a:lnTo>
                      <a:pt x="69" y="14"/>
                    </a:lnTo>
                    <a:lnTo>
                      <a:pt x="97" y="15"/>
                    </a:lnTo>
                    <a:lnTo>
                      <a:pt x="156" y="19"/>
                    </a:lnTo>
                    <a:lnTo>
                      <a:pt x="206" y="19"/>
                    </a:lnTo>
                    <a:lnTo>
                      <a:pt x="206" y="19"/>
                    </a:lnTo>
                    <a:lnTo>
                      <a:pt x="263" y="18"/>
                    </a:lnTo>
                    <a:lnTo>
                      <a:pt x="332" y="15"/>
                    </a:lnTo>
                    <a:lnTo>
                      <a:pt x="367" y="13"/>
                    </a:lnTo>
                    <a:lnTo>
                      <a:pt x="399" y="10"/>
                    </a:lnTo>
                    <a:lnTo>
                      <a:pt x="428" y="6"/>
                    </a:lnTo>
                    <a:lnTo>
                      <a:pt x="450" y="0"/>
                    </a:lnTo>
                    <a:lnTo>
                      <a:pt x="450" y="0"/>
                    </a:lnTo>
                    <a:lnTo>
                      <a:pt x="447" y="11"/>
                    </a:lnTo>
                    <a:lnTo>
                      <a:pt x="447" y="11"/>
                    </a:lnTo>
                    <a:lnTo>
                      <a:pt x="444" y="15"/>
                    </a:lnTo>
                    <a:lnTo>
                      <a:pt x="437" y="18"/>
                    </a:lnTo>
                    <a:lnTo>
                      <a:pt x="429" y="21"/>
                    </a:lnTo>
                    <a:lnTo>
                      <a:pt x="417" y="23"/>
                    </a:lnTo>
                    <a:lnTo>
                      <a:pt x="386" y="29"/>
                    </a:lnTo>
                    <a:lnTo>
                      <a:pt x="351" y="32"/>
                    </a:lnTo>
                    <a:lnTo>
                      <a:pt x="311" y="34"/>
                    </a:lnTo>
                    <a:lnTo>
                      <a:pt x="272" y="37"/>
                    </a:lnTo>
                    <a:lnTo>
                      <a:pt x="207" y="37"/>
                    </a:lnTo>
                    <a:lnTo>
                      <a:pt x="207" y="37"/>
                    </a:lnTo>
                    <a:close/>
                  </a:path>
                </a:pathLst>
              </a:custGeom>
              <a:solidFill>
                <a:srgbClr val="4B4B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10"/>
              <p:cNvSpPr/>
              <p:nvPr/>
            </p:nvSpPr>
            <p:spPr bwMode="auto">
              <a:xfrm>
                <a:off x="2212976" y="5440363"/>
                <a:ext cx="1306513" cy="96838"/>
              </a:xfrm>
              <a:custGeom>
                <a:avLst/>
                <a:gdLst>
                  <a:gd name="T0" fmla="*/ 20 w 823"/>
                  <a:gd name="T1" fmla="*/ 37 h 61"/>
                  <a:gd name="T2" fmla="*/ 788 w 823"/>
                  <a:gd name="T3" fmla="*/ 0 h 61"/>
                  <a:gd name="T4" fmla="*/ 788 w 823"/>
                  <a:gd name="T5" fmla="*/ 0 h 61"/>
                  <a:gd name="T6" fmla="*/ 788 w 823"/>
                  <a:gd name="T7" fmla="*/ 4 h 61"/>
                  <a:gd name="T8" fmla="*/ 791 w 823"/>
                  <a:gd name="T9" fmla="*/ 7 h 61"/>
                  <a:gd name="T10" fmla="*/ 795 w 823"/>
                  <a:gd name="T11" fmla="*/ 10 h 61"/>
                  <a:gd name="T12" fmla="*/ 804 w 823"/>
                  <a:gd name="T13" fmla="*/ 12 h 61"/>
                  <a:gd name="T14" fmla="*/ 804 w 823"/>
                  <a:gd name="T15" fmla="*/ 12 h 61"/>
                  <a:gd name="T16" fmla="*/ 810 w 823"/>
                  <a:gd name="T17" fmla="*/ 15 h 61"/>
                  <a:gd name="T18" fmla="*/ 816 w 823"/>
                  <a:gd name="T19" fmla="*/ 16 h 61"/>
                  <a:gd name="T20" fmla="*/ 820 w 823"/>
                  <a:gd name="T21" fmla="*/ 19 h 61"/>
                  <a:gd name="T22" fmla="*/ 823 w 823"/>
                  <a:gd name="T23" fmla="*/ 23 h 61"/>
                  <a:gd name="T24" fmla="*/ 0 w 823"/>
                  <a:gd name="T25" fmla="*/ 61 h 61"/>
                  <a:gd name="T26" fmla="*/ 0 w 823"/>
                  <a:gd name="T27" fmla="*/ 61 h 61"/>
                  <a:gd name="T28" fmla="*/ 8 w 823"/>
                  <a:gd name="T29" fmla="*/ 58 h 61"/>
                  <a:gd name="T30" fmla="*/ 8 w 823"/>
                  <a:gd name="T31" fmla="*/ 58 h 61"/>
                  <a:gd name="T32" fmla="*/ 15 w 823"/>
                  <a:gd name="T33" fmla="*/ 57 h 61"/>
                  <a:gd name="T34" fmla="*/ 20 w 823"/>
                  <a:gd name="T35" fmla="*/ 54 h 61"/>
                  <a:gd name="T36" fmla="*/ 23 w 823"/>
                  <a:gd name="T37" fmla="*/ 52 h 61"/>
                  <a:gd name="T38" fmla="*/ 24 w 823"/>
                  <a:gd name="T39" fmla="*/ 49 h 61"/>
                  <a:gd name="T40" fmla="*/ 24 w 823"/>
                  <a:gd name="T41" fmla="*/ 46 h 61"/>
                  <a:gd name="T42" fmla="*/ 23 w 823"/>
                  <a:gd name="T43" fmla="*/ 43 h 61"/>
                  <a:gd name="T44" fmla="*/ 20 w 823"/>
                  <a:gd name="T45" fmla="*/ 37 h 61"/>
                  <a:gd name="T46" fmla="*/ 20 w 823"/>
                  <a:gd name="T47" fmla="*/ 3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23" h="61">
                    <a:moveTo>
                      <a:pt x="20" y="37"/>
                    </a:moveTo>
                    <a:lnTo>
                      <a:pt x="788" y="0"/>
                    </a:lnTo>
                    <a:lnTo>
                      <a:pt x="788" y="0"/>
                    </a:lnTo>
                    <a:lnTo>
                      <a:pt x="788" y="4"/>
                    </a:lnTo>
                    <a:lnTo>
                      <a:pt x="791" y="7"/>
                    </a:lnTo>
                    <a:lnTo>
                      <a:pt x="795" y="10"/>
                    </a:lnTo>
                    <a:lnTo>
                      <a:pt x="804" y="12"/>
                    </a:lnTo>
                    <a:lnTo>
                      <a:pt x="804" y="12"/>
                    </a:lnTo>
                    <a:lnTo>
                      <a:pt x="810" y="15"/>
                    </a:lnTo>
                    <a:lnTo>
                      <a:pt x="816" y="16"/>
                    </a:lnTo>
                    <a:lnTo>
                      <a:pt x="820" y="19"/>
                    </a:lnTo>
                    <a:lnTo>
                      <a:pt x="823" y="23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8" y="58"/>
                    </a:lnTo>
                    <a:lnTo>
                      <a:pt x="8" y="58"/>
                    </a:lnTo>
                    <a:lnTo>
                      <a:pt x="15" y="57"/>
                    </a:lnTo>
                    <a:lnTo>
                      <a:pt x="20" y="54"/>
                    </a:lnTo>
                    <a:lnTo>
                      <a:pt x="23" y="52"/>
                    </a:lnTo>
                    <a:lnTo>
                      <a:pt x="24" y="49"/>
                    </a:lnTo>
                    <a:lnTo>
                      <a:pt x="24" y="46"/>
                    </a:lnTo>
                    <a:lnTo>
                      <a:pt x="23" y="43"/>
                    </a:lnTo>
                    <a:lnTo>
                      <a:pt x="20" y="37"/>
                    </a:lnTo>
                    <a:lnTo>
                      <a:pt x="20" y="37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11"/>
              <p:cNvSpPr/>
              <p:nvPr/>
            </p:nvSpPr>
            <p:spPr bwMode="auto">
              <a:xfrm>
                <a:off x="2189163" y="5332413"/>
                <a:ext cx="1325563" cy="100013"/>
              </a:xfrm>
              <a:custGeom>
                <a:avLst/>
                <a:gdLst>
                  <a:gd name="T0" fmla="*/ 0 w 835"/>
                  <a:gd name="T1" fmla="*/ 40 h 63"/>
                  <a:gd name="T2" fmla="*/ 835 w 835"/>
                  <a:gd name="T3" fmla="*/ 0 h 63"/>
                  <a:gd name="T4" fmla="*/ 835 w 835"/>
                  <a:gd name="T5" fmla="*/ 0 h 63"/>
                  <a:gd name="T6" fmla="*/ 829 w 835"/>
                  <a:gd name="T7" fmla="*/ 6 h 63"/>
                  <a:gd name="T8" fmla="*/ 821 w 835"/>
                  <a:gd name="T9" fmla="*/ 9 h 63"/>
                  <a:gd name="T10" fmla="*/ 812 w 835"/>
                  <a:gd name="T11" fmla="*/ 11 h 63"/>
                  <a:gd name="T12" fmla="*/ 806 w 835"/>
                  <a:gd name="T13" fmla="*/ 11 h 63"/>
                  <a:gd name="T14" fmla="*/ 806 w 835"/>
                  <a:gd name="T15" fmla="*/ 11 h 63"/>
                  <a:gd name="T16" fmla="*/ 800 w 835"/>
                  <a:gd name="T17" fmla="*/ 13 h 63"/>
                  <a:gd name="T18" fmla="*/ 800 w 835"/>
                  <a:gd name="T19" fmla="*/ 14 h 63"/>
                  <a:gd name="T20" fmla="*/ 800 w 835"/>
                  <a:gd name="T21" fmla="*/ 17 h 63"/>
                  <a:gd name="T22" fmla="*/ 802 w 835"/>
                  <a:gd name="T23" fmla="*/ 21 h 63"/>
                  <a:gd name="T24" fmla="*/ 804 w 835"/>
                  <a:gd name="T25" fmla="*/ 26 h 63"/>
                  <a:gd name="T26" fmla="*/ 42 w 835"/>
                  <a:gd name="T27" fmla="*/ 63 h 63"/>
                  <a:gd name="T28" fmla="*/ 42 w 835"/>
                  <a:gd name="T29" fmla="*/ 63 h 63"/>
                  <a:gd name="T30" fmla="*/ 42 w 835"/>
                  <a:gd name="T31" fmla="*/ 60 h 63"/>
                  <a:gd name="T32" fmla="*/ 41 w 835"/>
                  <a:gd name="T33" fmla="*/ 60 h 63"/>
                  <a:gd name="T34" fmla="*/ 36 w 835"/>
                  <a:gd name="T35" fmla="*/ 59 h 63"/>
                  <a:gd name="T36" fmla="*/ 36 w 835"/>
                  <a:gd name="T37" fmla="*/ 59 h 63"/>
                  <a:gd name="T38" fmla="*/ 27 w 835"/>
                  <a:gd name="T39" fmla="*/ 57 h 63"/>
                  <a:gd name="T40" fmla="*/ 16 w 835"/>
                  <a:gd name="T41" fmla="*/ 53 h 63"/>
                  <a:gd name="T42" fmla="*/ 7 w 835"/>
                  <a:gd name="T43" fmla="*/ 48 h 63"/>
                  <a:gd name="T44" fmla="*/ 3 w 835"/>
                  <a:gd name="T45" fmla="*/ 44 h 63"/>
                  <a:gd name="T46" fmla="*/ 0 w 835"/>
                  <a:gd name="T47" fmla="*/ 40 h 63"/>
                  <a:gd name="T48" fmla="*/ 0 w 835"/>
                  <a:gd name="T49" fmla="*/ 4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35" h="63">
                    <a:moveTo>
                      <a:pt x="0" y="40"/>
                    </a:moveTo>
                    <a:lnTo>
                      <a:pt x="835" y="0"/>
                    </a:lnTo>
                    <a:lnTo>
                      <a:pt x="835" y="0"/>
                    </a:lnTo>
                    <a:lnTo>
                      <a:pt x="829" y="6"/>
                    </a:lnTo>
                    <a:lnTo>
                      <a:pt x="821" y="9"/>
                    </a:lnTo>
                    <a:lnTo>
                      <a:pt x="812" y="11"/>
                    </a:lnTo>
                    <a:lnTo>
                      <a:pt x="806" y="11"/>
                    </a:lnTo>
                    <a:lnTo>
                      <a:pt x="806" y="11"/>
                    </a:lnTo>
                    <a:lnTo>
                      <a:pt x="800" y="13"/>
                    </a:lnTo>
                    <a:lnTo>
                      <a:pt x="800" y="14"/>
                    </a:lnTo>
                    <a:lnTo>
                      <a:pt x="800" y="17"/>
                    </a:lnTo>
                    <a:lnTo>
                      <a:pt x="802" y="21"/>
                    </a:lnTo>
                    <a:lnTo>
                      <a:pt x="804" y="26"/>
                    </a:lnTo>
                    <a:lnTo>
                      <a:pt x="42" y="63"/>
                    </a:lnTo>
                    <a:lnTo>
                      <a:pt x="42" y="63"/>
                    </a:lnTo>
                    <a:lnTo>
                      <a:pt x="42" y="60"/>
                    </a:lnTo>
                    <a:lnTo>
                      <a:pt x="41" y="60"/>
                    </a:lnTo>
                    <a:lnTo>
                      <a:pt x="36" y="59"/>
                    </a:lnTo>
                    <a:lnTo>
                      <a:pt x="36" y="59"/>
                    </a:lnTo>
                    <a:lnTo>
                      <a:pt x="27" y="57"/>
                    </a:lnTo>
                    <a:lnTo>
                      <a:pt x="16" y="53"/>
                    </a:lnTo>
                    <a:lnTo>
                      <a:pt x="7" y="48"/>
                    </a:lnTo>
                    <a:lnTo>
                      <a:pt x="3" y="44"/>
                    </a:lnTo>
                    <a:lnTo>
                      <a:pt x="0" y="40"/>
                    </a:lnTo>
                    <a:lnTo>
                      <a:pt x="0" y="40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2216151" y="5529263"/>
                <a:ext cx="1268413" cy="96838"/>
              </a:xfrm>
              <a:custGeom>
                <a:avLst/>
                <a:gdLst>
                  <a:gd name="T0" fmla="*/ 0 w 799"/>
                  <a:gd name="T1" fmla="*/ 36 h 61"/>
                  <a:gd name="T2" fmla="*/ 795 w 799"/>
                  <a:gd name="T3" fmla="*/ 0 h 61"/>
                  <a:gd name="T4" fmla="*/ 795 w 799"/>
                  <a:gd name="T5" fmla="*/ 0 h 61"/>
                  <a:gd name="T6" fmla="*/ 794 w 799"/>
                  <a:gd name="T7" fmla="*/ 4 h 61"/>
                  <a:gd name="T8" fmla="*/ 795 w 799"/>
                  <a:gd name="T9" fmla="*/ 10 h 61"/>
                  <a:gd name="T10" fmla="*/ 799 w 799"/>
                  <a:gd name="T11" fmla="*/ 23 h 61"/>
                  <a:gd name="T12" fmla="*/ 11 w 799"/>
                  <a:gd name="T13" fmla="*/ 61 h 61"/>
                  <a:gd name="T14" fmla="*/ 11 w 799"/>
                  <a:gd name="T15" fmla="*/ 61 h 61"/>
                  <a:gd name="T16" fmla="*/ 13 w 799"/>
                  <a:gd name="T17" fmla="*/ 52 h 61"/>
                  <a:gd name="T18" fmla="*/ 13 w 799"/>
                  <a:gd name="T19" fmla="*/ 46 h 61"/>
                  <a:gd name="T20" fmla="*/ 11 w 799"/>
                  <a:gd name="T21" fmla="*/ 43 h 61"/>
                  <a:gd name="T22" fmla="*/ 10 w 799"/>
                  <a:gd name="T23" fmla="*/ 40 h 61"/>
                  <a:gd name="T24" fmla="*/ 6 w 799"/>
                  <a:gd name="T25" fmla="*/ 39 h 61"/>
                  <a:gd name="T26" fmla="*/ 0 w 799"/>
                  <a:gd name="T27" fmla="*/ 36 h 61"/>
                  <a:gd name="T28" fmla="*/ 0 w 799"/>
                  <a:gd name="T29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9" h="61">
                    <a:moveTo>
                      <a:pt x="0" y="36"/>
                    </a:moveTo>
                    <a:lnTo>
                      <a:pt x="795" y="0"/>
                    </a:lnTo>
                    <a:lnTo>
                      <a:pt x="795" y="0"/>
                    </a:lnTo>
                    <a:lnTo>
                      <a:pt x="794" y="4"/>
                    </a:lnTo>
                    <a:lnTo>
                      <a:pt x="795" y="10"/>
                    </a:lnTo>
                    <a:lnTo>
                      <a:pt x="799" y="23"/>
                    </a:lnTo>
                    <a:lnTo>
                      <a:pt x="11" y="61"/>
                    </a:lnTo>
                    <a:lnTo>
                      <a:pt x="11" y="61"/>
                    </a:lnTo>
                    <a:lnTo>
                      <a:pt x="13" y="52"/>
                    </a:lnTo>
                    <a:lnTo>
                      <a:pt x="13" y="46"/>
                    </a:lnTo>
                    <a:lnTo>
                      <a:pt x="11" y="43"/>
                    </a:lnTo>
                    <a:lnTo>
                      <a:pt x="10" y="40"/>
                    </a:lnTo>
                    <a:lnTo>
                      <a:pt x="6" y="39"/>
                    </a:lnTo>
                    <a:lnTo>
                      <a:pt x="0" y="36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13"/>
              <p:cNvSpPr/>
              <p:nvPr/>
            </p:nvSpPr>
            <p:spPr bwMode="auto">
              <a:xfrm>
                <a:off x="2227263" y="5614988"/>
                <a:ext cx="1285875" cy="96838"/>
              </a:xfrm>
              <a:custGeom>
                <a:avLst/>
                <a:gdLst>
                  <a:gd name="T0" fmla="*/ 3 w 810"/>
                  <a:gd name="T1" fmla="*/ 36 h 61"/>
                  <a:gd name="T2" fmla="*/ 788 w 810"/>
                  <a:gd name="T3" fmla="*/ 0 h 61"/>
                  <a:gd name="T4" fmla="*/ 788 w 810"/>
                  <a:gd name="T5" fmla="*/ 0 h 61"/>
                  <a:gd name="T6" fmla="*/ 788 w 810"/>
                  <a:gd name="T7" fmla="*/ 5 h 61"/>
                  <a:gd name="T8" fmla="*/ 790 w 810"/>
                  <a:gd name="T9" fmla="*/ 11 h 61"/>
                  <a:gd name="T10" fmla="*/ 795 w 810"/>
                  <a:gd name="T11" fmla="*/ 16 h 61"/>
                  <a:gd name="T12" fmla="*/ 803 w 810"/>
                  <a:gd name="T13" fmla="*/ 20 h 61"/>
                  <a:gd name="T14" fmla="*/ 803 w 810"/>
                  <a:gd name="T15" fmla="*/ 20 h 61"/>
                  <a:gd name="T16" fmla="*/ 810 w 810"/>
                  <a:gd name="T17" fmla="*/ 23 h 61"/>
                  <a:gd name="T18" fmla="*/ 0 w 810"/>
                  <a:gd name="T19" fmla="*/ 61 h 61"/>
                  <a:gd name="T20" fmla="*/ 0 w 810"/>
                  <a:gd name="T21" fmla="*/ 61 h 61"/>
                  <a:gd name="T22" fmla="*/ 4 w 810"/>
                  <a:gd name="T23" fmla="*/ 55 h 61"/>
                  <a:gd name="T24" fmla="*/ 6 w 810"/>
                  <a:gd name="T25" fmla="*/ 50 h 61"/>
                  <a:gd name="T26" fmla="*/ 4 w 810"/>
                  <a:gd name="T27" fmla="*/ 43 h 61"/>
                  <a:gd name="T28" fmla="*/ 3 w 810"/>
                  <a:gd name="T29" fmla="*/ 36 h 61"/>
                  <a:gd name="T30" fmla="*/ 3 w 810"/>
                  <a:gd name="T31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10" h="61">
                    <a:moveTo>
                      <a:pt x="3" y="36"/>
                    </a:moveTo>
                    <a:lnTo>
                      <a:pt x="788" y="0"/>
                    </a:lnTo>
                    <a:lnTo>
                      <a:pt x="788" y="0"/>
                    </a:lnTo>
                    <a:lnTo>
                      <a:pt x="788" y="5"/>
                    </a:lnTo>
                    <a:lnTo>
                      <a:pt x="790" y="11"/>
                    </a:lnTo>
                    <a:lnTo>
                      <a:pt x="795" y="16"/>
                    </a:lnTo>
                    <a:lnTo>
                      <a:pt x="803" y="20"/>
                    </a:lnTo>
                    <a:lnTo>
                      <a:pt x="803" y="20"/>
                    </a:lnTo>
                    <a:lnTo>
                      <a:pt x="810" y="23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4" y="55"/>
                    </a:lnTo>
                    <a:lnTo>
                      <a:pt x="6" y="50"/>
                    </a:lnTo>
                    <a:lnTo>
                      <a:pt x="4" y="43"/>
                    </a:lnTo>
                    <a:lnTo>
                      <a:pt x="3" y="36"/>
                    </a:lnTo>
                    <a:lnTo>
                      <a:pt x="3" y="36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14"/>
              <p:cNvSpPr/>
              <p:nvPr/>
            </p:nvSpPr>
            <p:spPr bwMode="auto">
              <a:xfrm>
                <a:off x="2219326" y="5713413"/>
                <a:ext cx="1262063" cy="96838"/>
              </a:xfrm>
              <a:custGeom>
                <a:avLst/>
                <a:gdLst>
                  <a:gd name="T0" fmla="*/ 0 w 795"/>
                  <a:gd name="T1" fmla="*/ 38 h 61"/>
                  <a:gd name="T2" fmla="*/ 788 w 795"/>
                  <a:gd name="T3" fmla="*/ 0 h 61"/>
                  <a:gd name="T4" fmla="*/ 788 w 795"/>
                  <a:gd name="T5" fmla="*/ 0 h 61"/>
                  <a:gd name="T6" fmla="*/ 792 w 795"/>
                  <a:gd name="T7" fmla="*/ 8 h 61"/>
                  <a:gd name="T8" fmla="*/ 795 w 795"/>
                  <a:gd name="T9" fmla="*/ 15 h 61"/>
                  <a:gd name="T10" fmla="*/ 795 w 795"/>
                  <a:gd name="T11" fmla="*/ 22 h 61"/>
                  <a:gd name="T12" fmla="*/ 795 w 795"/>
                  <a:gd name="T13" fmla="*/ 22 h 61"/>
                  <a:gd name="T14" fmla="*/ 795 w 795"/>
                  <a:gd name="T15" fmla="*/ 24 h 61"/>
                  <a:gd name="T16" fmla="*/ 9 w 795"/>
                  <a:gd name="T17" fmla="*/ 61 h 61"/>
                  <a:gd name="T18" fmla="*/ 9 w 795"/>
                  <a:gd name="T19" fmla="*/ 61 h 61"/>
                  <a:gd name="T20" fmla="*/ 11 w 795"/>
                  <a:gd name="T21" fmla="*/ 56 h 61"/>
                  <a:gd name="T22" fmla="*/ 13 w 795"/>
                  <a:gd name="T23" fmla="*/ 50 h 61"/>
                  <a:gd name="T24" fmla="*/ 17 w 795"/>
                  <a:gd name="T25" fmla="*/ 43 h 61"/>
                  <a:gd name="T26" fmla="*/ 17 w 795"/>
                  <a:gd name="T27" fmla="*/ 41 h 61"/>
                  <a:gd name="T28" fmla="*/ 15 w 795"/>
                  <a:gd name="T29" fmla="*/ 39 h 61"/>
                  <a:gd name="T30" fmla="*/ 9 w 795"/>
                  <a:gd name="T31" fmla="*/ 38 h 61"/>
                  <a:gd name="T32" fmla="*/ 0 w 795"/>
                  <a:gd name="T33" fmla="*/ 38 h 61"/>
                  <a:gd name="T34" fmla="*/ 0 w 795"/>
                  <a:gd name="T35" fmla="*/ 3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95" h="61">
                    <a:moveTo>
                      <a:pt x="0" y="38"/>
                    </a:moveTo>
                    <a:lnTo>
                      <a:pt x="788" y="0"/>
                    </a:lnTo>
                    <a:lnTo>
                      <a:pt x="788" y="0"/>
                    </a:lnTo>
                    <a:lnTo>
                      <a:pt x="792" y="8"/>
                    </a:lnTo>
                    <a:lnTo>
                      <a:pt x="795" y="15"/>
                    </a:lnTo>
                    <a:lnTo>
                      <a:pt x="795" y="22"/>
                    </a:lnTo>
                    <a:lnTo>
                      <a:pt x="795" y="22"/>
                    </a:lnTo>
                    <a:lnTo>
                      <a:pt x="795" y="24"/>
                    </a:lnTo>
                    <a:lnTo>
                      <a:pt x="9" y="61"/>
                    </a:lnTo>
                    <a:lnTo>
                      <a:pt x="9" y="61"/>
                    </a:lnTo>
                    <a:lnTo>
                      <a:pt x="11" y="56"/>
                    </a:lnTo>
                    <a:lnTo>
                      <a:pt x="13" y="50"/>
                    </a:lnTo>
                    <a:lnTo>
                      <a:pt x="17" y="43"/>
                    </a:lnTo>
                    <a:lnTo>
                      <a:pt x="17" y="41"/>
                    </a:lnTo>
                    <a:lnTo>
                      <a:pt x="15" y="39"/>
                    </a:lnTo>
                    <a:lnTo>
                      <a:pt x="9" y="38"/>
                    </a:lnTo>
                    <a:lnTo>
                      <a:pt x="0" y="38"/>
                    </a:lnTo>
                    <a:lnTo>
                      <a:pt x="0" y="38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15"/>
              <p:cNvSpPr/>
              <p:nvPr/>
            </p:nvSpPr>
            <p:spPr bwMode="auto">
              <a:xfrm>
                <a:off x="2214563" y="5803900"/>
                <a:ext cx="1306513" cy="96838"/>
              </a:xfrm>
              <a:custGeom>
                <a:avLst/>
                <a:gdLst>
                  <a:gd name="T0" fmla="*/ 15 w 823"/>
                  <a:gd name="T1" fmla="*/ 36 h 61"/>
                  <a:gd name="T2" fmla="*/ 794 w 823"/>
                  <a:gd name="T3" fmla="*/ 0 h 61"/>
                  <a:gd name="T4" fmla="*/ 794 w 823"/>
                  <a:gd name="T5" fmla="*/ 0 h 61"/>
                  <a:gd name="T6" fmla="*/ 794 w 823"/>
                  <a:gd name="T7" fmla="*/ 4 h 61"/>
                  <a:gd name="T8" fmla="*/ 796 w 823"/>
                  <a:gd name="T9" fmla="*/ 7 h 61"/>
                  <a:gd name="T10" fmla="*/ 800 w 823"/>
                  <a:gd name="T11" fmla="*/ 11 h 61"/>
                  <a:gd name="T12" fmla="*/ 807 w 823"/>
                  <a:gd name="T13" fmla="*/ 13 h 61"/>
                  <a:gd name="T14" fmla="*/ 807 w 823"/>
                  <a:gd name="T15" fmla="*/ 13 h 61"/>
                  <a:gd name="T16" fmla="*/ 817 w 823"/>
                  <a:gd name="T17" fmla="*/ 18 h 61"/>
                  <a:gd name="T18" fmla="*/ 823 w 823"/>
                  <a:gd name="T19" fmla="*/ 22 h 61"/>
                  <a:gd name="T20" fmla="*/ 0 w 823"/>
                  <a:gd name="T21" fmla="*/ 61 h 61"/>
                  <a:gd name="T22" fmla="*/ 0 w 823"/>
                  <a:gd name="T23" fmla="*/ 61 h 61"/>
                  <a:gd name="T24" fmla="*/ 3 w 823"/>
                  <a:gd name="T25" fmla="*/ 59 h 61"/>
                  <a:gd name="T26" fmla="*/ 3 w 823"/>
                  <a:gd name="T27" fmla="*/ 59 h 61"/>
                  <a:gd name="T28" fmla="*/ 11 w 823"/>
                  <a:gd name="T29" fmla="*/ 55 h 61"/>
                  <a:gd name="T30" fmla="*/ 14 w 823"/>
                  <a:gd name="T31" fmla="*/ 53 h 61"/>
                  <a:gd name="T32" fmla="*/ 15 w 823"/>
                  <a:gd name="T33" fmla="*/ 50 h 61"/>
                  <a:gd name="T34" fmla="*/ 16 w 823"/>
                  <a:gd name="T35" fmla="*/ 43 h 61"/>
                  <a:gd name="T36" fmla="*/ 15 w 823"/>
                  <a:gd name="T37" fmla="*/ 36 h 61"/>
                  <a:gd name="T38" fmla="*/ 15 w 823"/>
                  <a:gd name="T39" fmla="*/ 3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23" h="61">
                    <a:moveTo>
                      <a:pt x="15" y="36"/>
                    </a:moveTo>
                    <a:lnTo>
                      <a:pt x="794" y="0"/>
                    </a:lnTo>
                    <a:lnTo>
                      <a:pt x="794" y="0"/>
                    </a:lnTo>
                    <a:lnTo>
                      <a:pt x="794" y="4"/>
                    </a:lnTo>
                    <a:lnTo>
                      <a:pt x="796" y="7"/>
                    </a:lnTo>
                    <a:lnTo>
                      <a:pt x="800" y="11"/>
                    </a:lnTo>
                    <a:lnTo>
                      <a:pt x="807" y="13"/>
                    </a:lnTo>
                    <a:lnTo>
                      <a:pt x="807" y="13"/>
                    </a:lnTo>
                    <a:lnTo>
                      <a:pt x="817" y="18"/>
                    </a:lnTo>
                    <a:lnTo>
                      <a:pt x="823" y="22"/>
                    </a:lnTo>
                    <a:lnTo>
                      <a:pt x="0" y="61"/>
                    </a:lnTo>
                    <a:lnTo>
                      <a:pt x="0" y="61"/>
                    </a:lnTo>
                    <a:lnTo>
                      <a:pt x="3" y="59"/>
                    </a:lnTo>
                    <a:lnTo>
                      <a:pt x="3" y="59"/>
                    </a:lnTo>
                    <a:lnTo>
                      <a:pt x="11" y="55"/>
                    </a:lnTo>
                    <a:lnTo>
                      <a:pt x="14" y="53"/>
                    </a:lnTo>
                    <a:lnTo>
                      <a:pt x="15" y="50"/>
                    </a:lnTo>
                    <a:lnTo>
                      <a:pt x="16" y="43"/>
                    </a:lnTo>
                    <a:lnTo>
                      <a:pt x="15" y="36"/>
                    </a:lnTo>
                    <a:lnTo>
                      <a:pt x="15" y="36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16"/>
              <p:cNvSpPr/>
              <p:nvPr/>
            </p:nvSpPr>
            <p:spPr bwMode="auto">
              <a:xfrm>
                <a:off x="2227263" y="5895975"/>
                <a:ext cx="1250950" cy="96838"/>
              </a:xfrm>
              <a:custGeom>
                <a:avLst/>
                <a:gdLst>
                  <a:gd name="T0" fmla="*/ 0 w 788"/>
                  <a:gd name="T1" fmla="*/ 37 h 61"/>
                  <a:gd name="T2" fmla="*/ 786 w 788"/>
                  <a:gd name="T3" fmla="*/ 0 h 61"/>
                  <a:gd name="T4" fmla="*/ 786 w 788"/>
                  <a:gd name="T5" fmla="*/ 0 h 61"/>
                  <a:gd name="T6" fmla="*/ 784 w 788"/>
                  <a:gd name="T7" fmla="*/ 6 h 61"/>
                  <a:gd name="T8" fmla="*/ 786 w 788"/>
                  <a:gd name="T9" fmla="*/ 11 h 61"/>
                  <a:gd name="T10" fmla="*/ 788 w 788"/>
                  <a:gd name="T11" fmla="*/ 25 h 61"/>
                  <a:gd name="T12" fmla="*/ 7 w 788"/>
                  <a:gd name="T13" fmla="*/ 61 h 61"/>
                  <a:gd name="T14" fmla="*/ 7 w 788"/>
                  <a:gd name="T15" fmla="*/ 61 h 61"/>
                  <a:gd name="T16" fmla="*/ 8 w 788"/>
                  <a:gd name="T17" fmla="*/ 54 h 61"/>
                  <a:gd name="T18" fmla="*/ 8 w 788"/>
                  <a:gd name="T19" fmla="*/ 48 h 61"/>
                  <a:gd name="T20" fmla="*/ 6 w 788"/>
                  <a:gd name="T21" fmla="*/ 42 h 61"/>
                  <a:gd name="T22" fmla="*/ 0 w 788"/>
                  <a:gd name="T23" fmla="*/ 37 h 61"/>
                  <a:gd name="T24" fmla="*/ 0 w 788"/>
                  <a:gd name="T25" fmla="*/ 3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61">
                    <a:moveTo>
                      <a:pt x="0" y="37"/>
                    </a:moveTo>
                    <a:lnTo>
                      <a:pt x="786" y="0"/>
                    </a:lnTo>
                    <a:lnTo>
                      <a:pt x="786" y="0"/>
                    </a:lnTo>
                    <a:lnTo>
                      <a:pt x="784" y="6"/>
                    </a:lnTo>
                    <a:lnTo>
                      <a:pt x="786" y="11"/>
                    </a:lnTo>
                    <a:lnTo>
                      <a:pt x="788" y="25"/>
                    </a:lnTo>
                    <a:lnTo>
                      <a:pt x="7" y="61"/>
                    </a:lnTo>
                    <a:lnTo>
                      <a:pt x="7" y="61"/>
                    </a:lnTo>
                    <a:lnTo>
                      <a:pt x="8" y="54"/>
                    </a:lnTo>
                    <a:lnTo>
                      <a:pt x="8" y="48"/>
                    </a:lnTo>
                    <a:lnTo>
                      <a:pt x="6" y="42"/>
                    </a:lnTo>
                    <a:lnTo>
                      <a:pt x="0" y="37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17"/>
              <p:cNvSpPr/>
              <p:nvPr/>
            </p:nvSpPr>
            <p:spPr bwMode="auto">
              <a:xfrm>
                <a:off x="2246313" y="6029325"/>
                <a:ext cx="1254125" cy="311150"/>
              </a:xfrm>
              <a:custGeom>
                <a:avLst/>
                <a:gdLst>
                  <a:gd name="T0" fmla="*/ 370 w 790"/>
                  <a:gd name="T1" fmla="*/ 196 h 196"/>
                  <a:gd name="T2" fmla="*/ 370 w 790"/>
                  <a:gd name="T3" fmla="*/ 196 h 196"/>
                  <a:gd name="T4" fmla="*/ 305 w 790"/>
                  <a:gd name="T5" fmla="*/ 195 h 196"/>
                  <a:gd name="T6" fmla="*/ 269 w 790"/>
                  <a:gd name="T7" fmla="*/ 194 h 196"/>
                  <a:gd name="T8" fmla="*/ 233 w 790"/>
                  <a:gd name="T9" fmla="*/ 191 h 196"/>
                  <a:gd name="T10" fmla="*/ 201 w 790"/>
                  <a:gd name="T11" fmla="*/ 187 h 196"/>
                  <a:gd name="T12" fmla="*/ 172 w 790"/>
                  <a:gd name="T13" fmla="*/ 182 h 196"/>
                  <a:gd name="T14" fmla="*/ 163 w 790"/>
                  <a:gd name="T15" fmla="*/ 179 h 196"/>
                  <a:gd name="T16" fmla="*/ 155 w 790"/>
                  <a:gd name="T17" fmla="*/ 176 h 196"/>
                  <a:gd name="T18" fmla="*/ 148 w 790"/>
                  <a:gd name="T19" fmla="*/ 172 h 196"/>
                  <a:gd name="T20" fmla="*/ 147 w 790"/>
                  <a:gd name="T21" fmla="*/ 168 h 196"/>
                  <a:gd name="T22" fmla="*/ 147 w 790"/>
                  <a:gd name="T23" fmla="*/ 168 h 196"/>
                  <a:gd name="T24" fmla="*/ 144 w 790"/>
                  <a:gd name="T25" fmla="*/ 160 h 196"/>
                  <a:gd name="T26" fmla="*/ 140 w 790"/>
                  <a:gd name="T27" fmla="*/ 153 h 196"/>
                  <a:gd name="T28" fmla="*/ 133 w 790"/>
                  <a:gd name="T29" fmla="*/ 145 h 196"/>
                  <a:gd name="T30" fmla="*/ 125 w 790"/>
                  <a:gd name="T31" fmla="*/ 138 h 196"/>
                  <a:gd name="T32" fmla="*/ 99 w 790"/>
                  <a:gd name="T33" fmla="*/ 121 h 196"/>
                  <a:gd name="T34" fmla="*/ 64 w 790"/>
                  <a:gd name="T35" fmla="*/ 99 h 196"/>
                  <a:gd name="T36" fmla="*/ 64 w 790"/>
                  <a:gd name="T37" fmla="*/ 99 h 196"/>
                  <a:gd name="T38" fmla="*/ 52 w 790"/>
                  <a:gd name="T39" fmla="*/ 92 h 196"/>
                  <a:gd name="T40" fmla="*/ 42 w 790"/>
                  <a:gd name="T41" fmla="*/ 84 h 196"/>
                  <a:gd name="T42" fmla="*/ 33 w 790"/>
                  <a:gd name="T43" fmla="*/ 76 h 196"/>
                  <a:gd name="T44" fmla="*/ 23 w 790"/>
                  <a:gd name="T45" fmla="*/ 68 h 196"/>
                  <a:gd name="T46" fmla="*/ 11 w 790"/>
                  <a:gd name="T47" fmla="*/ 53 h 196"/>
                  <a:gd name="T48" fmla="*/ 0 w 790"/>
                  <a:gd name="T49" fmla="*/ 37 h 196"/>
                  <a:gd name="T50" fmla="*/ 790 w 790"/>
                  <a:gd name="T51" fmla="*/ 0 h 196"/>
                  <a:gd name="T52" fmla="*/ 790 w 790"/>
                  <a:gd name="T53" fmla="*/ 0 h 196"/>
                  <a:gd name="T54" fmla="*/ 786 w 790"/>
                  <a:gd name="T55" fmla="*/ 12 h 196"/>
                  <a:gd name="T56" fmla="*/ 778 w 790"/>
                  <a:gd name="T57" fmla="*/ 24 h 196"/>
                  <a:gd name="T58" fmla="*/ 770 w 790"/>
                  <a:gd name="T59" fmla="*/ 38 h 196"/>
                  <a:gd name="T60" fmla="*/ 760 w 790"/>
                  <a:gd name="T61" fmla="*/ 50 h 196"/>
                  <a:gd name="T62" fmla="*/ 749 w 790"/>
                  <a:gd name="T63" fmla="*/ 62 h 196"/>
                  <a:gd name="T64" fmla="*/ 738 w 790"/>
                  <a:gd name="T65" fmla="*/ 76 h 196"/>
                  <a:gd name="T66" fmla="*/ 711 w 790"/>
                  <a:gd name="T67" fmla="*/ 99 h 196"/>
                  <a:gd name="T68" fmla="*/ 711 w 790"/>
                  <a:gd name="T69" fmla="*/ 99 h 196"/>
                  <a:gd name="T70" fmla="*/ 696 w 790"/>
                  <a:gd name="T71" fmla="*/ 111 h 196"/>
                  <a:gd name="T72" fmla="*/ 682 w 790"/>
                  <a:gd name="T73" fmla="*/ 122 h 196"/>
                  <a:gd name="T74" fmla="*/ 657 w 790"/>
                  <a:gd name="T75" fmla="*/ 138 h 196"/>
                  <a:gd name="T76" fmla="*/ 646 w 790"/>
                  <a:gd name="T77" fmla="*/ 146 h 196"/>
                  <a:gd name="T78" fmla="*/ 638 w 790"/>
                  <a:gd name="T79" fmla="*/ 153 h 196"/>
                  <a:gd name="T80" fmla="*/ 633 w 790"/>
                  <a:gd name="T81" fmla="*/ 160 h 196"/>
                  <a:gd name="T82" fmla="*/ 630 w 790"/>
                  <a:gd name="T83" fmla="*/ 168 h 196"/>
                  <a:gd name="T84" fmla="*/ 630 w 790"/>
                  <a:gd name="T85" fmla="*/ 168 h 196"/>
                  <a:gd name="T86" fmla="*/ 629 w 790"/>
                  <a:gd name="T87" fmla="*/ 169 h 196"/>
                  <a:gd name="T88" fmla="*/ 627 w 790"/>
                  <a:gd name="T89" fmla="*/ 172 h 196"/>
                  <a:gd name="T90" fmla="*/ 621 w 790"/>
                  <a:gd name="T91" fmla="*/ 176 h 196"/>
                  <a:gd name="T92" fmla="*/ 610 w 790"/>
                  <a:gd name="T93" fmla="*/ 179 h 196"/>
                  <a:gd name="T94" fmla="*/ 598 w 790"/>
                  <a:gd name="T95" fmla="*/ 182 h 196"/>
                  <a:gd name="T96" fmla="*/ 564 w 790"/>
                  <a:gd name="T97" fmla="*/ 187 h 196"/>
                  <a:gd name="T98" fmla="*/ 525 w 790"/>
                  <a:gd name="T99" fmla="*/ 191 h 196"/>
                  <a:gd name="T100" fmla="*/ 483 w 790"/>
                  <a:gd name="T101" fmla="*/ 194 h 196"/>
                  <a:gd name="T102" fmla="*/ 439 w 790"/>
                  <a:gd name="T103" fmla="*/ 195 h 196"/>
                  <a:gd name="T104" fmla="*/ 370 w 790"/>
                  <a:gd name="T105" fmla="*/ 196 h 196"/>
                  <a:gd name="T106" fmla="*/ 370 w 790"/>
                  <a:gd name="T107" fmla="*/ 196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90" h="196">
                    <a:moveTo>
                      <a:pt x="370" y="196"/>
                    </a:moveTo>
                    <a:lnTo>
                      <a:pt x="370" y="196"/>
                    </a:lnTo>
                    <a:lnTo>
                      <a:pt x="305" y="195"/>
                    </a:lnTo>
                    <a:lnTo>
                      <a:pt x="269" y="194"/>
                    </a:lnTo>
                    <a:lnTo>
                      <a:pt x="233" y="191"/>
                    </a:lnTo>
                    <a:lnTo>
                      <a:pt x="201" y="187"/>
                    </a:lnTo>
                    <a:lnTo>
                      <a:pt x="172" y="182"/>
                    </a:lnTo>
                    <a:lnTo>
                      <a:pt x="163" y="179"/>
                    </a:lnTo>
                    <a:lnTo>
                      <a:pt x="155" y="176"/>
                    </a:lnTo>
                    <a:lnTo>
                      <a:pt x="148" y="172"/>
                    </a:lnTo>
                    <a:lnTo>
                      <a:pt x="147" y="168"/>
                    </a:lnTo>
                    <a:lnTo>
                      <a:pt x="147" y="168"/>
                    </a:lnTo>
                    <a:lnTo>
                      <a:pt x="144" y="160"/>
                    </a:lnTo>
                    <a:lnTo>
                      <a:pt x="140" y="153"/>
                    </a:lnTo>
                    <a:lnTo>
                      <a:pt x="133" y="145"/>
                    </a:lnTo>
                    <a:lnTo>
                      <a:pt x="125" y="138"/>
                    </a:lnTo>
                    <a:lnTo>
                      <a:pt x="99" y="121"/>
                    </a:lnTo>
                    <a:lnTo>
                      <a:pt x="64" y="99"/>
                    </a:lnTo>
                    <a:lnTo>
                      <a:pt x="64" y="99"/>
                    </a:lnTo>
                    <a:lnTo>
                      <a:pt x="52" y="92"/>
                    </a:lnTo>
                    <a:lnTo>
                      <a:pt x="42" y="84"/>
                    </a:lnTo>
                    <a:lnTo>
                      <a:pt x="33" y="76"/>
                    </a:lnTo>
                    <a:lnTo>
                      <a:pt x="23" y="68"/>
                    </a:lnTo>
                    <a:lnTo>
                      <a:pt x="11" y="53"/>
                    </a:lnTo>
                    <a:lnTo>
                      <a:pt x="0" y="37"/>
                    </a:lnTo>
                    <a:lnTo>
                      <a:pt x="790" y="0"/>
                    </a:lnTo>
                    <a:lnTo>
                      <a:pt x="790" y="0"/>
                    </a:lnTo>
                    <a:lnTo>
                      <a:pt x="786" y="12"/>
                    </a:lnTo>
                    <a:lnTo>
                      <a:pt x="778" y="24"/>
                    </a:lnTo>
                    <a:lnTo>
                      <a:pt x="770" y="38"/>
                    </a:lnTo>
                    <a:lnTo>
                      <a:pt x="760" y="50"/>
                    </a:lnTo>
                    <a:lnTo>
                      <a:pt x="749" y="62"/>
                    </a:lnTo>
                    <a:lnTo>
                      <a:pt x="738" y="76"/>
                    </a:lnTo>
                    <a:lnTo>
                      <a:pt x="711" y="99"/>
                    </a:lnTo>
                    <a:lnTo>
                      <a:pt x="711" y="99"/>
                    </a:lnTo>
                    <a:lnTo>
                      <a:pt x="696" y="111"/>
                    </a:lnTo>
                    <a:lnTo>
                      <a:pt x="682" y="122"/>
                    </a:lnTo>
                    <a:lnTo>
                      <a:pt x="657" y="138"/>
                    </a:lnTo>
                    <a:lnTo>
                      <a:pt x="646" y="146"/>
                    </a:lnTo>
                    <a:lnTo>
                      <a:pt x="638" y="153"/>
                    </a:lnTo>
                    <a:lnTo>
                      <a:pt x="633" y="160"/>
                    </a:lnTo>
                    <a:lnTo>
                      <a:pt x="630" y="168"/>
                    </a:lnTo>
                    <a:lnTo>
                      <a:pt x="630" y="168"/>
                    </a:lnTo>
                    <a:lnTo>
                      <a:pt x="629" y="169"/>
                    </a:lnTo>
                    <a:lnTo>
                      <a:pt x="627" y="172"/>
                    </a:lnTo>
                    <a:lnTo>
                      <a:pt x="621" y="176"/>
                    </a:lnTo>
                    <a:lnTo>
                      <a:pt x="610" y="179"/>
                    </a:lnTo>
                    <a:lnTo>
                      <a:pt x="598" y="182"/>
                    </a:lnTo>
                    <a:lnTo>
                      <a:pt x="564" y="187"/>
                    </a:lnTo>
                    <a:lnTo>
                      <a:pt x="525" y="191"/>
                    </a:lnTo>
                    <a:lnTo>
                      <a:pt x="483" y="194"/>
                    </a:lnTo>
                    <a:lnTo>
                      <a:pt x="439" y="195"/>
                    </a:lnTo>
                    <a:lnTo>
                      <a:pt x="370" y="196"/>
                    </a:lnTo>
                    <a:lnTo>
                      <a:pt x="370" y="196"/>
                    </a:lnTo>
                    <a:close/>
                  </a:path>
                </a:pathLst>
              </a:custGeom>
              <a:solidFill>
                <a:srgbClr val="6C6C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18"/>
              <p:cNvSpPr/>
              <p:nvPr/>
            </p:nvSpPr>
            <p:spPr bwMode="auto">
              <a:xfrm>
                <a:off x="2470151" y="6061075"/>
                <a:ext cx="361950" cy="279400"/>
              </a:xfrm>
              <a:custGeom>
                <a:avLst/>
                <a:gdLst>
                  <a:gd name="T0" fmla="*/ 82 w 228"/>
                  <a:gd name="T1" fmla="*/ 170 h 176"/>
                  <a:gd name="T2" fmla="*/ 82 w 228"/>
                  <a:gd name="T3" fmla="*/ 170 h 176"/>
                  <a:gd name="T4" fmla="*/ 73 w 228"/>
                  <a:gd name="T5" fmla="*/ 149 h 176"/>
                  <a:gd name="T6" fmla="*/ 65 w 228"/>
                  <a:gd name="T7" fmla="*/ 130 h 176"/>
                  <a:gd name="T8" fmla="*/ 52 w 228"/>
                  <a:gd name="T9" fmla="*/ 109 h 176"/>
                  <a:gd name="T10" fmla="*/ 34 w 228"/>
                  <a:gd name="T11" fmla="*/ 80 h 176"/>
                  <a:gd name="T12" fmla="*/ 34 w 228"/>
                  <a:gd name="T13" fmla="*/ 80 h 176"/>
                  <a:gd name="T14" fmla="*/ 25 w 228"/>
                  <a:gd name="T15" fmla="*/ 64 h 176"/>
                  <a:gd name="T16" fmla="*/ 15 w 228"/>
                  <a:gd name="T17" fmla="*/ 46 h 176"/>
                  <a:gd name="T18" fmla="*/ 0 w 228"/>
                  <a:gd name="T19" fmla="*/ 10 h 176"/>
                  <a:gd name="T20" fmla="*/ 225 w 228"/>
                  <a:gd name="T21" fmla="*/ 0 h 176"/>
                  <a:gd name="T22" fmla="*/ 225 w 228"/>
                  <a:gd name="T23" fmla="*/ 0 h 176"/>
                  <a:gd name="T24" fmla="*/ 228 w 228"/>
                  <a:gd name="T25" fmla="*/ 41 h 176"/>
                  <a:gd name="T26" fmla="*/ 228 w 228"/>
                  <a:gd name="T27" fmla="*/ 80 h 176"/>
                  <a:gd name="T28" fmla="*/ 228 w 228"/>
                  <a:gd name="T29" fmla="*/ 80 h 176"/>
                  <a:gd name="T30" fmla="*/ 226 w 228"/>
                  <a:gd name="T31" fmla="*/ 110 h 176"/>
                  <a:gd name="T32" fmla="*/ 224 w 228"/>
                  <a:gd name="T33" fmla="*/ 133 h 176"/>
                  <a:gd name="T34" fmla="*/ 224 w 228"/>
                  <a:gd name="T35" fmla="*/ 152 h 176"/>
                  <a:gd name="T36" fmla="*/ 224 w 228"/>
                  <a:gd name="T37" fmla="*/ 162 h 176"/>
                  <a:gd name="T38" fmla="*/ 226 w 228"/>
                  <a:gd name="T39" fmla="*/ 172 h 176"/>
                  <a:gd name="T40" fmla="*/ 226 w 228"/>
                  <a:gd name="T41" fmla="*/ 172 h 176"/>
                  <a:gd name="T42" fmla="*/ 226 w 228"/>
                  <a:gd name="T43" fmla="*/ 176 h 176"/>
                  <a:gd name="T44" fmla="*/ 226 w 228"/>
                  <a:gd name="T45" fmla="*/ 176 h 176"/>
                  <a:gd name="T46" fmla="*/ 157 w 228"/>
                  <a:gd name="T47" fmla="*/ 175 h 176"/>
                  <a:gd name="T48" fmla="*/ 118 w 228"/>
                  <a:gd name="T49" fmla="*/ 172 h 176"/>
                  <a:gd name="T50" fmla="*/ 82 w 228"/>
                  <a:gd name="T51" fmla="*/ 170 h 176"/>
                  <a:gd name="T52" fmla="*/ 82 w 228"/>
                  <a:gd name="T53" fmla="*/ 17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8" h="176">
                    <a:moveTo>
                      <a:pt x="82" y="170"/>
                    </a:moveTo>
                    <a:lnTo>
                      <a:pt x="82" y="170"/>
                    </a:lnTo>
                    <a:lnTo>
                      <a:pt x="73" y="149"/>
                    </a:lnTo>
                    <a:lnTo>
                      <a:pt x="65" y="130"/>
                    </a:lnTo>
                    <a:lnTo>
                      <a:pt x="52" y="109"/>
                    </a:lnTo>
                    <a:lnTo>
                      <a:pt x="34" y="80"/>
                    </a:lnTo>
                    <a:lnTo>
                      <a:pt x="34" y="80"/>
                    </a:lnTo>
                    <a:lnTo>
                      <a:pt x="25" y="64"/>
                    </a:lnTo>
                    <a:lnTo>
                      <a:pt x="15" y="46"/>
                    </a:lnTo>
                    <a:lnTo>
                      <a:pt x="0" y="10"/>
                    </a:lnTo>
                    <a:lnTo>
                      <a:pt x="225" y="0"/>
                    </a:lnTo>
                    <a:lnTo>
                      <a:pt x="225" y="0"/>
                    </a:lnTo>
                    <a:lnTo>
                      <a:pt x="228" y="41"/>
                    </a:lnTo>
                    <a:lnTo>
                      <a:pt x="228" y="80"/>
                    </a:lnTo>
                    <a:lnTo>
                      <a:pt x="228" y="80"/>
                    </a:lnTo>
                    <a:lnTo>
                      <a:pt x="226" y="110"/>
                    </a:lnTo>
                    <a:lnTo>
                      <a:pt x="224" y="133"/>
                    </a:lnTo>
                    <a:lnTo>
                      <a:pt x="224" y="152"/>
                    </a:lnTo>
                    <a:lnTo>
                      <a:pt x="224" y="162"/>
                    </a:lnTo>
                    <a:lnTo>
                      <a:pt x="226" y="172"/>
                    </a:lnTo>
                    <a:lnTo>
                      <a:pt x="226" y="172"/>
                    </a:lnTo>
                    <a:lnTo>
                      <a:pt x="226" y="176"/>
                    </a:lnTo>
                    <a:lnTo>
                      <a:pt x="226" y="176"/>
                    </a:lnTo>
                    <a:lnTo>
                      <a:pt x="157" y="175"/>
                    </a:lnTo>
                    <a:lnTo>
                      <a:pt x="118" y="172"/>
                    </a:lnTo>
                    <a:lnTo>
                      <a:pt x="82" y="170"/>
                    </a:lnTo>
                    <a:lnTo>
                      <a:pt x="82" y="170"/>
                    </a:lnTo>
                    <a:close/>
                  </a:path>
                </a:pathLst>
              </a:custGeom>
              <a:solidFill>
                <a:srgbClr val="9393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19"/>
              <p:cNvSpPr/>
              <p:nvPr/>
            </p:nvSpPr>
            <p:spPr bwMode="auto">
              <a:xfrm>
                <a:off x="3044826" y="5083175"/>
                <a:ext cx="512763" cy="271463"/>
              </a:xfrm>
              <a:custGeom>
                <a:avLst/>
                <a:gdLst>
                  <a:gd name="T0" fmla="*/ 0 w 323"/>
                  <a:gd name="T1" fmla="*/ 0 h 171"/>
                  <a:gd name="T2" fmla="*/ 323 w 323"/>
                  <a:gd name="T3" fmla="*/ 0 h 171"/>
                  <a:gd name="T4" fmla="*/ 306 w 323"/>
                  <a:gd name="T5" fmla="*/ 140 h 171"/>
                  <a:gd name="T6" fmla="*/ 306 w 323"/>
                  <a:gd name="T7" fmla="*/ 140 h 171"/>
                  <a:gd name="T8" fmla="*/ 305 w 323"/>
                  <a:gd name="T9" fmla="*/ 147 h 171"/>
                  <a:gd name="T10" fmla="*/ 302 w 323"/>
                  <a:gd name="T11" fmla="*/ 152 h 171"/>
                  <a:gd name="T12" fmla="*/ 296 w 323"/>
                  <a:gd name="T13" fmla="*/ 157 h 171"/>
                  <a:gd name="T14" fmla="*/ 291 w 323"/>
                  <a:gd name="T15" fmla="*/ 161 h 171"/>
                  <a:gd name="T16" fmla="*/ 286 w 323"/>
                  <a:gd name="T17" fmla="*/ 164 h 171"/>
                  <a:gd name="T18" fmla="*/ 279 w 323"/>
                  <a:gd name="T19" fmla="*/ 167 h 171"/>
                  <a:gd name="T20" fmla="*/ 272 w 323"/>
                  <a:gd name="T21" fmla="*/ 168 h 171"/>
                  <a:gd name="T22" fmla="*/ 267 w 323"/>
                  <a:gd name="T23" fmla="*/ 168 h 171"/>
                  <a:gd name="T24" fmla="*/ 0 w 323"/>
                  <a:gd name="T25" fmla="*/ 171 h 171"/>
                  <a:gd name="T26" fmla="*/ 0 w 323"/>
                  <a:gd name="T27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3" h="171">
                    <a:moveTo>
                      <a:pt x="0" y="0"/>
                    </a:moveTo>
                    <a:lnTo>
                      <a:pt x="323" y="0"/>
                    </a:lnTo>
                    <a:lnTo>
                      <a:pt x="306" y="140"/>
                    </a:lnTo>
                    <a:lnTo>
                      <a:pt x="306" y="140"/>
                    </a:lnTo>
                    <a:lnTo>
                      <a:pt x="305" y="147"/>
                    </a:lnTo>
                    <a:lnTo>
                      <a:pt x="302" y="152"/>
                    </a:lnTo>
                    <a:lnTo>
                      <a:pt x="296" y="157"/>
                    </a:lnTo>
                    <a:lnTo>
                      <a:pt x="291" y="161"/>
                    </a:lnTo>
                    <a:lnTo>
                      <a:pt x="286" y="164"/>
                    </a:lnTo>
                    <a:lnTo>
                      <a:pt x="279" y="167"/>
                    </a:lnTo>
                    <a:lnTo>
                      <a:pt x="272" y="168"/>
                    </a:lnTo>
                    <a:lnTo>
                      <a:pt x="267" y="168"/>
                    </a:lnTo>
                    <a:lnTo>
                      <a:pt x="0" y="1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93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0"/>
              <p:cNvSpPr/>
              <p:nvPr/>
            </p:nvSpPr>
            <p:spPr bwMode="auto">
              <a:xfrm>
                <a:off x="3049588" y="5083175"/>
                <a:ext cx="508000" cy="269875"/>
              </a:xfrm>
              <a:custGeom>
                <a:avLst/>
                <a:gdLst>
                  <a:gd name="T0" fmla="*/ 0 w 320"/>
                  <a:gd name="T1" fmla="*/ 0 h 170"/>
                  <a:gd name="T2" fmla="*/ 0 w 320"/>
                  <a:gd name="T3" fmla="*/ 0 h 170"/>
                  <a:gd name="T4" fmla="*/ 320 w 320"/>
                  <a:gd name="T5" fmla="*/ 0 h 170"/>
                  <a:gd name="T6" fmla="*/ 320 w 320"/>
                  <a:gd name="T7" fmla="*/ 0 h 170"/>
                  <a:gd name="T8" fmla="*/ 303 w 320"/>
                  <a:gd name="T9" fmla="*/ 140 h 170"/>
                  <a:gd name="T10" fmla="*/ 303 w 320"/>
                  <a:gd name="T11" fmla="*/ 140 h 170"/>
                  <a:gd name="T12" fmla="*/ 302 w 320"/>
                  <a:gd name="T13" fmla="*/ 147 h 170"/>
                  <a:gd name="T14" fmla="*/ 299 w 320"/>
                  <a:gd name="T15" fmla="*/ 152 h 170"/>
                  <a:gd name="T16" fmla="*/ 293 w 320"/>
                  <a:gd name="T17" fmla="*/ 157 h 170"/>
                  <a:gd name="T18" fmla="*/ 288 w 320"/>
                  <a:gd name="T19" fmla="*/ 161 h 170"/>
                  <a:gd name="T20" fmla="*/ 283 w 320"/>
                  <a:gd name="T21" fmla="*/ 164 h 170"/>
                  <a:gd name="T22" fmla="*/ 276 w 320"/>
                  <a:gd name="T23" fmla="*/ 167 h 170"/>
                  <a:gd name="T24" fmla="*/ 269 w 320"/>
                  <a:gd name="T25" fmla="*/ 168 h 170"/>
                  <a:gd name="T26" fmla="*/ 264 w 320"/>
                  <a:gd name="T27" fmla="*/ 168 h 170"/>
                  <a:gd name="T28" fmla="*/ 264 w 320"/>
                  <a:gd name="T29" fmla="*/ 168 h 170"/>
                  <a:gd name="T30" fmla="*/ 1 w 320"/>
                  <a:gd name="T31" fmla="*/ 170 h 170"/>
                  <a:gd name="T32" fmla="*/ 1 w 320"/>
                  <a:gd name="T33" fmla="*/ 170 h 170"/>
                  <a:gd name="T34" fmla="*/ 0 w 320"/>
                  <a:gd name="T35" fmla="*/ 0 h 170"/>
                  <a:gd name="T36" fmla="*/ 0 w 320"/>
                  <a:gd name="T37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0" h="170">
                    <a:moveTo>
                      <a:pt x="0" y="0"/>
                    </a:moveTo>
                    <a:lnTo>
                      <a:pt x="0" y="0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303" y="140"/>
                    </a:lnTo>
                    <a:lnTo>
                      <a:pt x="303" y="140"/>
                    </a:lnTo>
                    <a:lnTo>
                      <a:pt x="302" y="147"/>
                    </a:lnTo>
                    <a:lnTo>
                      <a:pt x="299" y="152"/>
                    </a:lnTo>
                    <a:lnTo>
                      <a:pt x="293" y="157"/>
                    </a:lnTo>
                    <a:lnTo>
                      <a:pt x="288" y="161"/>
                    </a:lnTo>
                    <a:lnTo>
                      <a:pt x="283" y="164"/>
                    </a:lnTo>
                    <a:lnTo>
                      <a:pt x="276" y="167"/>
                    </a:lnTo>
                    <a:lnTo>
                      <a:pt x="269" y="168"/>
                    </a:lnTo>
                    <a:lnTo>
                      <a:pt x="264" y="168"/>
                    </a:lnTo>
                    <a:lnTo>
                      <a:pt x="264" y="168"/>
                    </a:lnTo>
                    <a:lnTo>
                      <a:pt x="1" y="170"/>
                    </a:lnTo>
                    <a:lnTo>
                      <a:pt x="1" y="17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4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1"/>
              <p:cNvSpPr/>
              <p:nvPr/>
            </p:nvSpPr>
            <p:spPr bwMode="auto">
              <a:xfrm>
                <a:off x="3055938" y="5083175"/>
                <a:ext cx="501650" cy="269875"/>
              </a:xfrm>
              <a:custGeom>
                <a:avLst/>
                <a:gdLst>
                  <a:gd name="T0" fmla="*/ 0 w 316"/>
                  <a:gd name="T1" fmla="*/ 0 h 170"/>
                  <a:gd name="T2" fmla="*/ 0 w 316"/>
                  <a:gd name="T3" fmla="*/ 0 h 170"/>
                  <a:gd name="T4" fmla="*/ 316 w 316"/>
                  <a:gd name="T5" fmla="*/ 0 h 170"/>
                  <a:gd name="T6" fmla="*/ 316 w 316"/>
                  <a:gd name="T7" fmla="*/ 0 h 170"/>
                  <a:gd name="T8" fmla="*/ 299 w 316"/>
                  <a:gd name="T9" fmla="*/ 140 h 170"/>
                  <a:gd name="T10" fmla="*/ 299 w 316"/>
                  <a:gd name="T11" fmla="*/ 140 h 170"/>
                  <a:gd name="T12" fmla="*/ 298 w 316"/>
                  <a:gd name="T13" fmla="*/ 147 h 170"/>
                  <a:gd name="T14" fmla="*/ 295 w 316"/>
                  <a:gd name="T15" fmla="*/ 152 h 170"/>
                  <a:gd name="T16" fmla="*/ 289 w 316"/>
                  <a:gd name="T17" fmla="*/ 156 h 170"/>
                  <a:gd name="T18" fmla="*/ 284 w 316"/>
                  <a:gd name="T19" fmla="*/ 160 h 170"/>
                  <a:gd name="T20" fmla="*/ 279 w 316"/>
                  <a:gd name="T21" fmla="*/ 164 h 170"/>
                  <a:gd name="T22" fmla="*/ 272 w 316"/>
                  <a:gd name="T23" fmla="*/ 167 h 170"/>
                  <a:gd name="T24" fmla="*/ 266 w 316"/>
                  <a:gd name="T25" fmla="*/ 168 h 170"/>
                  <a:gd name="T26" fmla="*/ 260 w 316"/>
                  <a:gd name="T27" fmla="*/ 168 h 170"/>
                  <a:gd name="T28" fmla="*/ 260 w 316"/>
                  <a:gd name="T29" fmla="*/ 168 h 170"/>
                  <a:gd name="T30" fmla="*/ 1 w 316"/>
                  <a:gd name="T31" fmla="*/ 170 h 170"/>
                  <a:gd name="T32" fmla="*/ 1 w 316"/>
                  <a:gd name="T33" fmla="*/ 170 h 170"/>
                  <a:gd name="T34" fmla="*/ 0 w 316"/>
                  <a:gd name="T35" fmla="*/ 0 h 170"/>
                  <a:gd name="T36" fmla="*/ 0 w 316"/>
                  <a:gd name="T37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6" h="170">
                    <a:moveTo>
                      <a:pt x="0" y="0"/>
                    </a:moveTo>
                    <a:lnTo>
                      <a:pt x="0" y="0"/>
                    </a:lnTo>
                    <a:lnTo>
                      <a:pt x="316" y="0"/>
                    </a:lnTo>
                    <a:lnTo>
                      <a:pt x="316" y="0"/>
                    </a:lnTo>
                    <a:lnTo>
                      <a:pt x="299" y="140"/>
                    </a:lnTo>
                    <a:lnTo>
                      <a:pt x="299" y="140"/>
                    </a:lnTo>
                    <a:lnTo>
                      <a:pt x="298" y="147"/>
                    </a:lnTo>
                    <a:lnTo>
                      <a:pt x="295" y="152"/>
                    </a:lnTo>
                    <a:lnTo>
                      <a:pt x="289" y="156"/>
                    </a:lnTo>
                    <a:lnTo>
                      <a:pt x="284" y="160"/>
                    </a:lnTo>
                    <a:lnTo>
                      <a:pt x="279" y="164"/>
                    </a:lnTo>
                    <a:lnTo>
                      <a:pt x="272" y="167"/>
                    </a:lnTo>
                    <a:lnTo>
                      <a:pt x="266" y="168"/>
                    </a:lnTo>
                    <a:lnTo>
                      <a:pt x="260" y="168"/>
                    </a:lnTo>
                    <a:lnTo>
                      <a:pt x="260" y="168"/>
                    </a:lnTo>
                    <a:lnTo>
                      <a:pt x="1" y="170"/>
                    </a:lnTo>
                    <a:lnTo>
                      <a:pt x="1" y="17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494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2"/>
              <p:cNvSpPr/>
              <p:nvPr/>
            </p:nvSpPr>
            <p:spPr bwMode="auto">
              <a:xfrm>
                <a:off x="3062288" y="5083175"/>
                <a:ext cx="495300" cy="266700"/>
              </a:xfrm>
              <a:custGeom>
                <a:avLst/>
                <a:gdLst>
                  <a:gd name="T0" fmla="*/ 0 w 312"/>
                  <a:gd name="T1" fmla="*/ 0 h 168"/>
                  <a:gd name="T2" fmla="*/ 0 w 312"/>
                  <a:gd name="T3" fmla="*/ 0 h 168"/>
                  <a:gd name="T4" fmla="*/ 312 w 312"/>
                  <a:gd name="T5" fmla="*/ 0 h 168"/>
                  <a:gd name="T6" fmla="*/ 312 w 312"/>
                  <a:gd name="T7" fmla="*/ 0 h 168"/>
                  <a:gd name="T8" fmla="*/ 295 w 312"/>
                  <a:gd name="T9" fmla="*/ 140 h 168"/>
                  <a:gd name="T10" fmla="*/ 295 w 312"/>
                  <a:gd name="T11" fmla="*/ 140 h 168"/>
                  <a:gd name="T12" fmla="*/ 294 w 312"/>
                  <a:gd name="T13" fmla="*/ 147 h 168"/>
                  <a:gd name="T14" fmla="*/ 291 w 312"/>
                  <a:gd name="T15" fmla="*/ 152 h 168"/>
                  <a:gd name="T16" fmla="*/ 285 w 312"/>
                  <a:gd name="T17" fmla="*/ 156 h 168"/>
                  <a:gd name="T18" fmla="*/ 280 w 312"/>
                  <a:gd name="T19" fmla="*/ 160 h 168"/>
                  <a:gd name="T20" fmla="*/ 275 w 312"/>
                  <a:gd name="T21" fmla="*/ 164 h 168"/>
                  <a:gd name="T22" fmla="*/ 269 w 312"/>
                  <a:gd name="T23" fmla="*/ 167 h 168"/>
                  <a:gd name="T24" fmla="*/ 262 w 312"/>
                  <a:gd name="T25" fmla="*/ 168 h 168"/>
                  <a:gd name="T26" fmla="*/ 257 w 312"/>
                  <a:gd name="T27" fmla="*/ 168 h 168"/>
                  <a:gd name="T28" fmla="*/ 257 w 312"/>
                  <a:gd name="T29" fmla="*/ 168 h 168"/>
                  <a:gd name="T30" fmla="*/ 0 w 312"/>
                  <a:gd name="T31" fmla="*/ 168 h 168"/>
                  <a:gd name="T32" fmla="*/ 0 w 312"/>
                  <a:gd name="T33" fmla="*/ 168 h 168"/>
                  <a:gd name="T34" fmla="*/ 0 w 312"/>
                  <a:gd name="T35" fmla="*/ 0 h 168"/>
                  <a:gd name="T36" fmla="*/ 0 w 312"/>
                  <a:gd name="T3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2" h="168">
                    <a:moveTo>
                      <a:pt x="0" y="0"/>
                    </a:moveTo>
                    <a:lnTo>
                      <a:pt x="0" y="0"/>
                    </a:lnTo>
                    <a:lnTo>
                      <a:pt x="312" y="0"/>
                    </a:lnTo>
                    <a:lnTo>
                      <a:pt x="312" y="0"/>
                    </a:lnTo>
                    <a:lnTo>
                      <a:pt x="295" y="140"/>
                    </a:lnTo>
                    <a:lnTo>
                      <a:pt x="295" y="140"/>
                    </a:lnTo>
                    <a:lnTo>
                      <a:pt x="294" y="147"/>
                    </a:lnTo>
                    <a:lnTo>
                      <a:pt x="291" y="152"/>
                    </a:lnTo>
                    <a:lnTo>
                      <a:pt x="285" y="156"/>
                    </a:lnTo>
                    <a:lnTo>
                      <a:pt x="280" y="160"/>
                    </a:lnTo>
                    <a:lnTo>
                      <a:pt x="275" y="164"/>
                    </a:lnTo>
                    <a:lnTo>
                      <a:pt x="269" y="167"/>
                    </a:lnTo>
                    <a:lnTo>
                      <a:pt x="262" y="168"/>
                    </a:lnTo>
                    <a:lnTo>
                      <a:pt x="257" y="168"/>
                    </a:lnTo>
                    <a:lnTo>
                      <a:pt x="257" y="168"/>
                    </a:lnTo>
                    <a:lnTo>
                      <a:pt x="0" y="168"/>
                    </a:lnTo>
                    <a:lnTo>
                      <a:pt x="0" y="168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95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3"/>
              <p:cNvSpPr/>
              <p:nvPr/>
            </p:nvSpPr>
            <p:spPr bwMode="auto">
              <a:xfrm>
                <a:off x="3068638" y="5083175"/>
                <a:ext cx="488950" cy="266700"/>
              </a:xfrm>
              <a:custGeom>
                <a:avLst/>
                <a:gdLst>
                  <a:gd name="T0" fmla="*/ 0 w 308"/>
                  <a:gd name="T1" fmla="*/ 0 h 168"/>
                  <a:gd name="T2" fmla="*/ 0 w 308"/>
                  <a:gd name="T3" fmla="*/ 0 h 168"/>
                  <a:gd name="T4" fmla="*/ 308 w 308"/>
                  <a:gd name="T5" fmla="*/ 0 h 168"/>
                  <a:gd name="T6" fmla="*/ 308 w 308"/>
                  <a:gd name="T7" fmla="*/ 0 h 168"/>
                  <a:gd name="T8" fmla="*/ 291 w 308"/>
                  <a:gd name="T9" fmla="*/ 140 h 168"/>
                  <a:gd name="T10" fmla="*/ 291 w 308"/>
                  <a:gd name="T11" fmla="*/ 140 h 168"/>
                  <a:gd name="T12" fmla="*/ 290 w 308"/>
                  <a:gd name="T13" fmla="*/ 147 h 168"/>
                  <a:gd name="T14" fmla="*/ 287 w 308"/>
                  <a:gd name="T15" fmla="*/ 152 h 168"/>
                  <a:gd name="T16" fmla="*/ 281 w 308"/>
                  <a:gd name="T17" fmla="*/ 156 h 168"/>
                  <a:gd name="T18" fmla="*/ 277 w 308"/>
                  <a:gd name="T19" fmla="*/ 160 h 168"/>
                  <a:gd name="T20" fmla="*/ 271 w 308"/>
                  <a:gd name="T21" fmla="*/ 164 h 168"/>
                  <a:gd name="T22" fmla="*/ 265 w 308"/>
                  <a:gd name="T23" fmla="*/ 166 h 168"/>
                  <a:gd name="T24" fmla="*/ 258 w 308"/>
                  <a:gd name="T25" fmla="*/ 168 h 168"/>
                  <a:gd name="T26" fmla="*/ 253 w 308"/>
                  <a:gd name="T27" fmla="*/ 168 h 168"/>
                  <a:gd name="T28" fmla="*/ 253 w 308"/>
                  <a:gd name="T29" fmla="*/ 168 h 168"/>
                  <a:gd name="T30" fmla="*/ 0 w 308"/>
                  <a:gd name="T31" fmla="*/ 167 h 168"/>
                  <a:gd name="T32" fmla="*/ 0 w 308"/>
                  <a:gd name="T33" fmla="*/ 167 h 168"/>
                  <a:gd name="T34" fmla="*/ 0 w 308"/>
                  <a:gd name="T35" fmla="*/ 0 h 168"/>
                  <a:gd name="T36" fmla="*/ 0 w 308"/>
                  <a:gd name="T3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8" h="168">
                    <a:moveTo>
                      <a:pt x="0" y="0"/>
                    </a:moveTo>
                    <a:lnTo>
                      <a:pt x="0" y="0"/>
                    </a:lnTo>
                    <a:lnTo>
                      <a:pt x="308" y="0"/>
                    </a:lnTo>
                    <a:lnTo>
                      <a:pt x="308" y="0"/>
                    </a:lnTo>
                    <a:lnTo>
                      <a:pt x="291" y="140"/>
                    </a:lnTo>
                    <a:lnTo>
                      <a:pt x="291" y="140"/>
                    </a:lnTo>
                    <a:lnTo>
                      <a:pt x="290" y="147"/>
                    </a:lnTo>
                    <a:lnTo>
                      <a:pt x="287" y="152"/>
                    </a:lnTo>
                    <a:lnTo>
                      <a:pt x="281" y="156"/>
                    </a:lnTo>
                    <a:lnTo>
                      <a:pt x="277" y="160"/>
                    </a:lnTo>
                    <a:lnTo>
                      <a:pt x="271" y="164"/>
                    </a:lnTo>
                    <a:lnTo>
                      <a:pt x="265" y="166"/>
                    </a:lnTo>
                    <a:lnTo>
                      <a:pt x="258" y="168"/>
                    </a:lnTo>
                    <a:lnTo>
                      <a:pt x="253" y="168"/>
                    </a:lnTo>
                    <a:lnTo>
                      <a:pt x="253" y="168"/>
                    </a:lnTo>
                    <a:lnTo>
                      <a:pt x="0" y="167"/>
                    </a:lnTo>
                    <a:lnTo>
                      <a:pt x="0" y="16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95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4"/>
              <p:cNvSpPr/>
              <p:nvPr/>
            </p:nvSpPr>
            <p:spPr bwMode="auto">
              <a:xfrm>
                <a:off x="3074988" y="5083175"/>
                <a:ext cx="482600" cy="266700"/>
              </a:xfrm>
              <a:custGeom>
                <a:avLst/>
                <a:gdLst>
                  <a:gd name="T0" fmla="*/ 0 w 304"/>
                  <a:gd name="T1" fmla="*/ 0 h 168"/>
                  <a:gd name="T2" fmla="*/ 0 w 304"/>
                  <a:gd name="T3" fmla="*/ 0 h 168"/>
                  <a:gd name="T4" fmla="*/ 304 w 304"/>
                  <a:gd name="T5" fmla="*/ 0 h 168"/>
                  <a:gd name="T6" fmla="*/ 304 w 304"/>
                  <a:gd name="T7" fmla="*/ 0 h 168"/>
                  <a:gd name="T8" fmla="*/ 287 w 304"/>
                  <a:gd name="T9" fmla="*/ 140 h 168"/>
                  <a:gd name="T10" fmla="*/ 287 w 304"/>
                  <a:gd name="T11" fmla="*/ 140 h 168"/>
                  <a:gd name="T12" fmla="*/ 286 w 304"/>
                  <a:gd name="T13" fmla="*/ 147 h 168"/>
                  <a:gd name="T14" fmla="*/ 283 w 304"/>
                  <a:gd name="T15" fmla="*/ 152 h 168"/>
                  <a:gd name="T16" fmla="*/ 279 w 304"/>
                  <a:gd name="T17" fmla="*/ 156 h 168"/>
                  <a:gd name="T18" fmla="*/ 273 w 304"/>
                  <a:gd name="T19" fmla="*/ 160 h 168"/>
                  <a:gd name="T20" fmla="*/ 267 w 304"/>
                  <a:gd name="T21" fmla="*/ 164 h 168"/>
                  <a:gd name="T22" fmla="*/ 261 w 304"/>
                  <a:gd name="T23" fmla="*/ 166 h 168"/>
                  <a:gd name="T24" fmla="*/ 254 w 304"/>
                  <a:gd name="T25" fmla="*/ 167 h 168"/>
                  <a:gd name="T26" fmla="*/ 249 w 304"/>
                  <a:gd name="T27" fmla="*/ 168 h 168"/>
                  <a:gd name="T28" fmla="*/ 249 w 304"/>
                  <a:gd name="T29" fmla="*/ 168 h 168"/>
                  <a:gd name="T30" fmla="*/ 0 w 304"/>
                  <a:gd name="T31" fmla="*/ 166 h 168"/>
                  <a:gd name="T32" fmla="*/ 0 w 304"/>
                  <a:gd name="T33" fmla="*/ 166 h 168"/>
                  <a:gd name="T34" fmla="*/ 0 w 304"/>
                  <a:gd name="T35" fmla="*/ 0 h 168"/>
                  <a:gd name="T36" fmla="*/ 0 w 304"/>
                  <a:gd name="T3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4" h="168">
                    <a:moveTo>
                      <a:pt x="0" y="0"/>
                    </a:moveTo>
                    <a:lnTo>
                      <a:pt x="0" y="0"/>
                    </a:lnTo>
                    <a:lnTo>
                      <a:pt x="304" y="0"/>
                    </a:lnTo>
                    <a:lnTo>
                      <a:pt x="304" y="0"/>
                    </a:lnTo>
                    <a:lnTo>
                      <a:pt x="287" y="140"/>
                    </a:lnTo>
                    <a:lnTo>
                      <a:pt x="287" y="140"/>
                    </a:lnTo>
                    <a:lnTo>
                      <a:pt x="286" y="147"/>
                    </a:lnTo>
                    <a:lnTo>
                      <a:pt x="283" y="152"/>
                    </a:lnTo>
                    <a:lnTo>
                      <a:pt x="279" y="156"/>
                    </a:lnTo>
                    <a:lnTo>
                      <a:pt x="273" y="160"/>
                    </a:lnTo>
                    <a:lnTo>
                      <a:pt x="267" y="164"/>
                    </a:lnTo>
                    <a:lnTo>
                      <a:pt x="261" y="166"/>
                    </a:lnTo>
                    <a:lnTo>
                      <a:pt x="254" y="167"/>
                    </a:lnTo>
                    <a:lnTo>
                      <a:pt x="249" y="168"/>
                    </a:lnTo>
                    <a:lnTo>
                      <a:pt x="249" y="168"/>
                    </a:lnTo>
                    <a:lnTo>
                      <a:pt x="0" y="166"/>
                    </a:lnTo>
                    <a:lnTo>
                      <a:pt x="0" y="16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9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5"/>
              <p:cNvSpPr/>
              <p:nvPr/>
            </p:nvSpPr>
            <p:spPr bwMode="auto">
              <a:xfrm>
                <a:off x="3081338" y="5083175"/>
                <a:ext cx="476250" cy="266700"/>
              </a:xfrm>
              <a:custGeom>
                <a:avLst/>
                <a:gdLst>
                  <a:gd name="T0" fmla="*/ 0 w 300"/>
                  <a:gd name="T1" fmla="*/ 0 h 168"/>
                  <a:gd name="T2" fmla="*/ 0 w 300"/>
                  <a:gd name="T3" fmla="*/ 0 h 168"/>
                  <a:gd name="T4" fmla="*/ 300 w 300"/>
                  <a:gd name="T5" fmla="*/ 0 h 168"/>
                  <a:gd name="T6" fmla="*/ 300 w 300"/>
                  <a:gd name="T7" fmla="*/ 0 h 168"/>
                  <a:gd name="T8" fmla="*/ 283 w 300"/>
                  <a:gd name="T9" fmla="*/ 140 h 168"/>
                  <a:gd name="T10" fmla="*/ 283 w 300"/>
                  <a:gd name="T11" fmla="*/ 140 h 168"/>
                  <a:gd name="T12" fmla="*/ 282 w 300"/>
                  <a:gd name="T13" fmla="*/ 147 h 168"/>
                  <a:gd name="T14" fmla="*/ 279 w 300"/>
                  <a:gd name="T15" fmla="*/ 152 h 168"/>
                  <a:gd name="T16" fmla="*/ 275 w 300"/>
                  <a:gd name="T17" fmla="*/ 156 h 168"/>
                  <a:gd name="T18" fmla="*/ 269 w 300"/>
                  <a:gd name="T19" fmla="*/ 160 h 168"/>
                  <a:gd name="T20" fmla="*/ 264 w 300"/>
                  <a:gd name="T21" fmla="*/ 163 h 168"/>
                  <a:gd name="T22" fmla="*/ 257 w 300"/>
                  <a:gd name="T23" fmla="*/ 166 h 168"/>
                  <a:gd name="T24" fmla="*/ 252 w 300"/>
                  <a:gd name="T25" fmla="*/ 167 h 168"/>
                  <a:gd name="T26" fmla="*/ 245 w 300"/>
                  <a:gd name="T27" fmla="*/ 168 h 168"/>
                  <a:gd name="T28" fmla="*/ 245 w 300"/>
                  <a:gd name="T29" fmla="*/ 168 h 168"/>
                  <a:gd name="T30" fmla="*/ 0 w 300"/>
                  <a:gd name="T31" fmla="*/ 164 h 168"/>
                  <a:gd name="T32" fmla="*/ 0 w 300"/>
                  <a:gd name="T33" fmla="*/ 164 h 168"/>
                  <a:gd name="T34" fmla="*/ 0 w 300"/>
                  <a:gd name="T35" fmla="*/ 0 h 168"/>
                  <a:gd name="T36" fmla="*/ 0 w 300"/>
                  <a:gd name="T3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0" h="168">
                    <a:moveTo>
                      <a:pt x="0" y="0"/>
                    </a:moveTo>
                    <a:lnTo>
                      <a:pt x="0" y="0"/>
                    </a:lnTo>
                    <a:lnTo>
                      <a:pt x="300" y="0"/>
                    </a:lnTo>
                    <a:lnTo>
                      <a:pt x="300" y="0"/>
                    </a:lnTo>
                    <a:lnTo>
                      <a:pt x="283" y="140"/>
                    </a:lnTo>
                    <a:lnTo>
                      <a:pt x="283" y="140"/>
                    </a:lnTo>
                    <a:lnTo>
                      <a:pt x="282" y="147"/>
                    </a:lnTo>
                    <a:lnTo>
                      <a:pt x="279" y="152"/>
                    </a:lnTo>
                    <a:lnTo>
                      <a:pt x="275" y="156"/>
                    </a:lnTo>
                    <a:lnTo>
                      <a:pt x="269" y="160"/>
                    </a:lnTo>
                    <a:lnTo>
                      <a:pt x="264" y="163"/>
                    </a:lnTo>
                    <a:lnTo>
                      <a:pt x="257" y="166"/>
                    </a:lnTo>
                    <a:lnTo>
                      <a:pt x="252" y="167"/>
                    </a:lnTo>
                    <a:lnTo>
                      <a:pt x="245" y="168"/>
                    </a:lnTo>
                    <a:lnTo>
                      <a:pt x="245" y="168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6"/>
              <p:cNvSpPr/>
              <p:nvPr/>
            </p:nvSpPr>
            <p:spPr bwMode="auto">
              <a:xfrm>
                <a:off x="3086101" y="5083175"/>
                <a:ext cx="471488" cy="266700"/>
              </a:xfrm>
              <a:custGeom>
                <a:avLst/>
                <a:gdLst>
                  <a:gd name="T0" fmla="*/ 0 w 297"/>
                  <a:gd name="T1" fmla="*/ 0 h 168"/>
                  <a:gd name="T2" fmla="*/ 0 w 297"/>
                  <a:gd name="T3" fmla="*/ 0 h 168"/>
                  <a:gd name="T4" fmla="*/ 297 w 297"/>
                  <a:gd name="T5" fmla="*/ 0 h 168"/>
                  <a:gd name="T6" fmla="*/ 297 w 297"/>
                  <a:gd name="T7" fmla="*/ 0 h 168"/>
                  <a:gd name="T8" fmla="*/ 280 w 297"/>
                  <a:gd name="T9" fmla="*/ 140 h 168"/>
                  <a:gd name="T10" fmla="*/ 280 w 297"/>
                  <a:gd name="T11" fmla="*/ 140 h 168"/>
                  <a:gd name="T12" fmla="*/ 279 w 297"/>
                  <a:gd name="T13" fmla="*/ 147 h 168"/>
                  <a:gd name="T14" fmla="*/ 276 w 297"/>
                  <a:gd name="T15" fmla="*/ 152 h 168"/>
                  <a:gd name="T16" fmla="*/ 272 w 297"/>
                  <a:gd name="T17" fmla="*/ 156 h 168"/>
                  <a:gd name="T18" fmla="*/ 266 w 297"/>
                  <a:gd name="T19" fmla="*/ 160 h 168"/>
                  <a:gd name="T20" fmla="*/ 261 w 297"/>
                  <a:gd name="T21" fmla="*/ 163 h 168"/>
                  <a:gd name="T22" fmla="*/ 254 w 297"/>
                  <a:gd name="T23" fmla="*/ 166 h 168"/>
                  <a:gd name="T24" fmla="*/ 249 w 297"/>
                  <a:gd name="T25" fmla="*/ 167 h 168"/>
                  <a:gd name="T26" fmla="*/ 243 w 297"/>
                  <a:gd name="T27" fmla="*/ 168 h 168"/>
                  <a:gd name="T28" fmla="*/ 243 w 297"/>
                  <a:gd name="T29" fmla="*/ 168 h 168"/>
                  <a:gd name="T30" fmla="*/ 1 w 297"/>
                  <a:gd name="T31" fmla="*/ 163 h 168"/>
                  <a:gd name="T32" fmla="*/ 1 w 297"/>
                  <a:gd name="T33" fmla="*/ 163 h 168"/>
                  <a:gd name="T34" fmla="*/ 0 w 297"/>
                  <a:gd name="T35" fmla="*/ 0 h 168"/>
                  <a:gd name="T36" fmla="*/ 0 w 297"/>
                  <a:gd name="T3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7" h="168">
                    <a:moveTo>
                      <a:pt x="0" y="0"/>
                    </a:moveTo>
                    <a:lnTo>
                      <a:pt x="0" y="0"/>
                    </a:lnTo>
                    <a:lnTo>
                      <a:pt x="297" y="0"/>
                    </a:lnTo>
                    <a:lnTo>
                      <a:pt x="297" y="0"/>
                    </a:lnTo>
                    <a:lnTo>
                      <a:pt x="280" y="140"/>
                    </a:lnTo>
                    <a:lnTo>
                      <a:pt x="280" y="140"/>
                    </a:lnTo>
                    <a:lnTo>
                      <a:pt x="279" y="147"/>
                    </a:lnTo>
                    <a:lnTo>
                      <a:pt x="276" y="152"/>
                    </a:lnTo>
                    <a:lnTo>
                      <a:pt x="272" y="156"/>
                    </a:lnTo>
                    <a:lnTo>
                      <a:pt x="266" y="160"/>
                    </a:lnTo>
                    <a:lnTo>
                      <a:pt x="261" y="163"/>
                    </a:lnTo>
                    <a:lnTo>
                      <a:pt x="254" y="166"/>
                    </a:lnTo>
                    <a:lnTo>
                      <a:pt x="249" y="167"/>
                    </a:lnTo>
                    <a:lnTo>
                      <a:pt x="243" y="168"/>
                    </a:lnTo>
                    <a:lnTo>
                      <a:pt x="243" y="168"/>
                    </a:lnTo>
                    <a:lnTo>
                      <a:pt x="1" y="163"/>
                    </a:lnTo>
                    <a:lnTo>
                      <a:pt x="1" y="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797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7"/>
              <p:cNvSpPr/>
              <p:nvPr/>
            </p:nvSpPr>
            <p:spPr bwMode="auto">
              <a:xfrm>
                <a:off x="3092451" y="5083175"/>
                <a:ext cx="465138" cy="266700"/>
              </a:xfrm>
              <a:custGeom>
                <a:avLst/>
                <a:gdLst>
                  <a:gd name="T0" fmla="*/ 0 w 293"/>
                  <a:gd name="T1" fmla="*/ 0 h 168"/>
                  <a:gd name="T2" fmla="*/ 0 w 293"/>
                  <a:gd name="T3" fmla="*/ 0 h 168"/>
                  <a:gd name="T4" fmla="*/ 293 w 293"/>
                  <a:gd name="T5" fmla="*/ 0 h 168"/>
                  <a:gd name="T6" fmla="*/ 293 w 293"/>
                  <a:gd name="T7" fmla="*/ 0 h 168"/>
                  <a:gd name="T8" fmla="*/ 276 w 293"/>
                  <a:gd name="T9" fmla="*/ 140 h 168"/>
                  <a:gd name="T10" fmla="*/ 276 w 293"/>
                  <a:gd name="T11" fmla="*/ 140 h 168"/>
                  <a:gd name="T12" fmla="*/ 275 w 293"/>
                  <a:gd name="T13" fmla="*/ 147 h 168"/>
                  <a:gd name="T14" fmla="*/ 272 w 293"/>
                  <a:gd name="T15" fmla="*/ 152 h 168"/>
                  <a:gd name="T16" fmla="*/ 268 w 293"/>
                  <a:gd name="T17" fmla="*/ 156 h 168"/>
                  <a:gd name="T18" fmla="*/ 262 w 293"/>
                  <a:gd name="T19" fmla="*/ 160 h 168"/>
                  <a:gd name="T20" fmla="*/ 257 w 293"/>
                  <a:gd name="T21" fmla="*/ 163 h 168"/>
                  <a:gd name="T22" fmla="*/ 250 w 293"/>
                  <a:gd name="T23" fmla="*/ 166 h 168"/>
                  <a:gd name="T24" fmla="*/ 245 w 293"/>
                  <a:gd name="T25" fmla="*/ 167 h 168"/>
                  <a:gd name="T26" fmla="*/ 239 w 293"/>
                  <a:gd name="T27" fmla="*/ 168 h 168"/>
                  <a:gd name="T28" fmla="*/ 239 w 293"/>
                  <a:gd name="T29" fmla="*/ 168 h 168"/>
                  <a:gd name="T30" fmla="*/ 0 w 293"/>
                  <a:gd name="T31" fmla="*/ 163 h 168"/>
                  <a:gd name="T32" fmla="*/ 0 w 293"/>
                  <a:gd name="T33" fmla="*/ 163 h 168"/>
                  <a:gd name="T34" fmla="*/ 0 w 293"/>
                  <a:gd name="T35" fmla="*/ 0 h 168"/>
                  <a:gd name="T36" fmla="*/ 0 w 293"/>
                  <a:gd name="T3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3" h="168">
                    <a:moveTo>
                      <a:pt x="0" y="0"/>
                    </a:moveTo>
                    <a:lnTo>
                      <a:pt x="0" y="0"/>
                    </a:lnTo>
                    <a:lnTo>
                      <a:pt x="293" y="0"/>
                    </a:lnTo>
                    <a:lnTo>
                      <a:pt x="293" y="0"/>
                    </a:lnTo>
                    <a:lnTo>
                      <a:pt x="276" y="140"/>
                    </a:lnTo>
                    <a:lnTo>
                      <a:pt x="276" y="140"/>
                    </a:lnTo>
                    <a:lnTo>
                      <a:pt x="275" y="147"/>
                    </a:lnTo>
                    <a:lnTo>
                      <a:pt x="272" y="152"/>
                    </a:lnTo>
                    <a:lnTo>
                      <a:pt x="268" y="156"/>
                    </a:lnTo>
                    <a:lnTo>
                      <a:pt x="262" y="160"/>
                    </a:lnTo>
                    <a:lnTo>
                      <a:pt x="257" y="163"/>
                    </a:lnTo>
                    <a:lnTo>
                      <a:pt x="250" y="166"/>
                    </a:lnTo>
                    <a:lnTo>
                      <a:pt x="245" y="167"/>
                    </a:lnTo>
                    <a:lnTo>
                      <a:pt x="239" y="168"/>
                    </a:lnTo>
                    <a:lnTo>
                      <a:pt x="239" y="168"/>
                    </a:lnTo>
                    <a:lnTo>
                      <a:pt x="0" y="163"/>
                    </a:lnTo>
                    <a:lnTo>
                      <a:pt x="0" y="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898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"/>
              <p:cNvSpPr/>
              <p:nvPr/>
            </p:nvSpPr>
            <p:spPr bwMode="auto">
              <a:xfrm>
                <a:off x="3098801" y="5083175"/>
                <a:ext cx="458788" cy="266700"/>
              </a:xfrm>
              <a:custGeom>
                <a:avLst/>
                <a:gdLst>
                  <a:gd name="T0" fmla="*/ 0 w 289"/>
                  <a:gd name="T1" fmla="*/ 0 h 168"/>
                  <a:gd name="T2" fmla="*/ 0 w 289"/>
                  <a:gd name="T3" fmla="*/ 0 h 168"/>
                  <a:gd name="T4" fmla="*/ 289 w 289"/>
                  <a:gd name="T5" fmla="*/ 0 h 168"/>
                  <a:gd name="T6" fmla="*/ 289 w 289"/>
                  <a:gd name="T7" fmla="*/ 0 h 168"/>
                  <a:gd name="T8" fmla="*/ 272 w 289"/>
                  <a:gd name="T9" fmla="*/ 140 h 168"/>
                  <a:gd name="T10" fmla="*/ 272 w 289"/>
                  <a:gd name="T11" fmla="*/ 140 h 168"/>
                  <a:gd name="T12" fmla="*/ 271 w 289"/>
                  <a:gd name="T13" fmla="*/ 147 h 168"/>
                  <a:gd name="T14" fmla="*/ 268 w 289"/>
                  <a:gd name="T15" fmla="*/ 151 h 168"/>
                  <a:gd name="T16" fmla="*/ 264 w 289"/>
                  <a:gd name="T17" fmla="*/ 156 h 168"/>
                  <a:gd name="T18" fmla="*/ 258 w 289"/>
                  <a:gd name="T19" fmla="*/ 160 h 168"/>
                  <a:gd name="T20" fmla="*/ 253 w 289"/>
                  <a:gd name="T21" fmla="*/ 163 h 168"/>
                  <a:gd name="T22" fmla="*/ 248 w 289"/>
                  <a:gd name="T23" fmla="*/ 166 h 168"/>
                  <a:gd name="T24" fmla="*/ 235 w 289"/>
                  <a:gd name="T25" fmla="*/ 168 h 168"/>
                  <a:gd name="T26" fmla="*/ 235 w 289"/>
                  <a:gd name="T27" fmla="*/ 168 h 168"/>
                  <a:gd name="T28" fmla="*/ 0 w 289"/>
                  <a:gd name="T29" fmla="*/ 161 h 168"/>
                  <a:gd name="T30" fmla="*/ 0 w 289"/>
                  <a:gd name="T31" fmla="*/ 161 h 168"/>
                  <a:gd name="T32" fmla="*/ 0 w 289"/>
                  <a:gd name="T33" fmla="*/ 0 h 168"/>
                  <a:gd name="T34" fmla="*/ 0 w 289"/>
                  <a:gd name="T35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9" h="168">
                    <a:moveTo>
                      <a:pt x="0" y="0"/>
                    </a:moveTo>
                    <a:lnTo>
                      <a:pt x="0" y="0"/>
                    </a:lnTo>
                    <a:lnTo>
                      <a:pt x="289" y="0"/>
                    </a:lnTo>
                    <a:lnTo>
                      <a:pt x="289" y="0"/>
                    </a:lnTo>
                    <a:lnTo>
                      <a:pt x="272" y="140"/>
                    </a:lnTo>
                    <a:lnTo>
                      <a:pt x="272" y="140"/>
                    </a:lnTo>
                    <a:lnTo>
                      <a:pt x="271" y="147"/>
                    </a:lnTo>
                    <a:lnTo>
                      <a:pt x="268" y="151"/>
                    </a:lnTo>
                    <a:lnTo>
                      <a:pt x="264" y="156"/>
                    </a:lnTo>
                    <a:lnTo>
                      <a:pt x="258" y="160"/>
                    </a:lnTo>
                    <a:lnTo>
                      <a:pt x="253" y="163"/>
                    </a:lnTo>
                    <a:lnTo>
                      <a:pt x="248" y="166"/>
                    </a:lnTo>
                    <a:lnTo>
                      <a:pt x="235" y="168"/>
                    </a:lnTo>
                    <a:lnTo>
                      <a:pt x="235" y="168"/>
                    </a:lnTo>
                    <a:lnTo>
                      <a:pt x="0" y="161"/>
                    </a:lnTo>
                    <a:lnTo>
                      <a:pt x="0" y="161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9"/>
              <p:cNvSpPr/>
              <p:nvPr/>
            </p:nvSpPr>
            <p:spPr bwMode="auto">
              <a:xfrm>
                <a:off x="3105151" y="5083175"/>
                <a:ext cx="452438" cy="265113"/>
              </a:xfrm>
              <a:custGeom>
                <a:avLst/>
                <a:gdLst>
                  <a:gd name="T0" fmla="*/ 0 w 285"/>
                  <a:gd name="T1" fmla="*/ 0 h 167"/>
                  <a:gd name="T2" fmla="*/ 0 w 285"/>
                  <a:gd name="T3" fmla="*/ 0 h 167"/>
                  <a:gd name="T4" fmla="*/ 285 w 285"/>
                  <a:gd name="T5" fmla="*/ 0 h 167"/>
                  <a:gd name="T6" fmla="*/ 285 w 285"/>
                  <a:gd name="T7" fmla="*/ 0 h 167"/>
                  <a:gd name="T8" fmla="*/ 268 w 285"/>
                  <a:gd name="T9" fmla="*/ 140 h 167"/>
                  <a:gd name="T10" fmla="*/ 268 w 285"/>
                  <a:gd name="T11" fmla="*/ 140 h 167"/>
                  <a:gd name="T12" fmla="*/ 267 w 285"/>
                  <a:gd name="T13" fmla="*/ 147 h 167"/>
                  <a:gd name="T14" fmla="*/ 264 w 285"/>
                  <a:gd name="T15" fmla="*/ 151 h 167"/>
                  <a:gd name="T16" fmla="*/ 260 w 285"/>
                  <a:gd name="T17" fmla="*/ 156 h 167"/>
                  <a:gd name="T18" fmla="*/ 254 w 285"/>
                  <a:gd name="T19" fmla="*/ 160 h 167"/>
                  <a:gd name="T20" fmla="*/ 249 w 285"/>
                  <a:gd name="T21" fmla="*/ 163 h 167"/>
                  <a:gd name="T22" fmla="*/ 244 w 285"/>
                  <a:gd name="T23" fmla="*/ 166 h 167"/>
                  <a:gd name="T24" fmla="*/ 231 w 285"/>
                  <a:gd name="T25" fmla="*/ 167 h 167"/>
                  <a:gd name="T26" fmla="*/ 231 w 285"/>
                  <a:gd name="T27" fmla="*/ 167 h 167"/>
                  <a:gd name="T28" fmla="*/ 0 w 285"/>
                  <a:gd name="T29" fmla="*/ 160 h 167"/>
                  <a:gd name="T30" fmla="*/ 0 w 285"/>
                  <a:gd name="T31" fmla="*/ 160 h 167"/>
                  <a:gd name="T32" fmla="*/ 0 w 285"/>
                  <a:gd name="T33" fmla="*/ 0 h 167"/>
                  <a:gd name="T34" fmla="*/ 0 w 285"/>
                  <a:gd name="T35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5" h="167">
                    <a:moveTo>
                      <a:pt x="0" y="0"/>
                    </a:moveTo>
                    <a:lnTo>
                      <a:pt x="0" y="0"/>
                    </a:lnTo>
                    <a:lnTo>
                      <a:pt x="285" y="0"/>
                    </a:lnTo>
                    <a:lnTo>
                      <a:pt x="285" y="0"/>
                    </a:lnTo>
                    <a:lnTo>
                      <a:pt x="268" y="140"/>
                    </a:lnTo>
                    <a:lnTo>
                      <a:pt x="268" y="140"/>
                    </a:lnTo>
                    <a:lnTo>
                      <a:pt x="267" y="147"/>
                    </a:lnTo>
                    <a:lnTo>
                      <a:pt x="264" y="151"/>
                    </a:lnTo>
                    <a:lnTo>
                      <a:pt x="260" y="156"/>
                    </a:lnTo>
                    <a:lnTo>
                      <a:pt x="254" y="160"/>
                    </a:lnTo>
                    <a:lnTo>
                      <a:pt x="249" y="163"/>
                    </a:lnTo>
                    <a:lnTo>
                      <a:pt x="244" y="166"/>
                    </a:lnTo>
                    <a:lnTo>
                      <a:pt x="231" y="167"/>
                    </a:lnTo>
                    <a:lnTo>
                      <a:pt x="231" y="167"/>
                    </a:lnTo>
                    <a:lnTo>
                      <a:pt x="0" y="160"/>
                    </a:lnTo>
                    <a:lnTo>
                      <a:pt x="0" y="16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30"/>
              <p:cNvSpPr/>
              <p:nvPr/>
            </p:nvSpPr>
            <p:spPr bwMode="auto">
              <a:xfrm>
                <a:off x="3111501" y="5083175"/>
                <a:ext cx="446088" cy="265113"/>
              </a:xfrm>
              <a:custGeom>
                <a:avLst/>
                <a:gdLst>
                  <a:gd name="T0" fmla="*/ 0 w 281"/>
                  <a:gd name="T1" fmla="*/ 0 h 167"/>
                  <a:gd name="T2" fmla="*/ 0 w 281"/>
                  <a:gd name="T3" fmla="*/ 0 h 167"/>
                  <a:gd name="T4" fmla="*/ 281 w 281"/>
                  <a:gd name="T5" fmla="*/ 0 h 167"/>
                  <a:gd name="T6" fmla="*/ 281 w 281"/>
                  <a:gd name="T7" fmla="*/ 0 h 167"/>
                  <a:gd name="T8" fmla="*/ 264 w 281"/>
                  <a:gd name="T9" fmla="*/ 140 h 167"/>
                  <a:gd name="T10" fmla="*/ 264 w 281"/>
                  <a:gd name="T11" fmla="*/ 140 h 167"/>
                  <a:gd name="T12" fmla="*/ 263 w 281"/>
                  <a:gd name="T13" fmla="*/ 145 h 167"/>
                  <a:gd name="T14" fmla="*/ 260 w 281"/>
                  <a:gd name="T15" fmla="*/ 151 h 167"/>
                  <a:gd name="T16" fmla="*/ 256 w 281"/>
                  <a:gd name="T17" fmla="*/ 156 h 167"/>
                  <a:gd name="T18" fmla="*/ 250 w 281"/>
                  <a:gd name="T19" fmla="*/ 160 h 167"/>
                  <a:gd name="T20" fmla="*/ 245 w 281"/>
                  <a:gd name="T21" fmla="*/ 163 h 167"/>
                  <a:gd name="T22" fmla="*/ 240 w 281"/>
                  <a:gd name="T23" fmla="*/ 166 h 167"/>
                  <a:gd name="T24" fmla="*/ 229 w 281"/>
                  <a:gd name="T25" fmla="*/ 167 h 167"/>
                  <a:gd name="T26" fmla="*/ 229 w 281"/>
                  <a:gd name="T27" fmla="*/ 167 h 167"/>
                  <a:gd name="T28" fmla="*/ 0 w 281"/>
                  <a:gd name="T29" fmla="*/ 159 h 167"/>
                  <a:gd name="T30" fmla="*/ 0 w 281"/>
                  <a:gd name="T31" fmla="*/ 159 h 167"/>
                  <a:gd name="T32" fmla="*/ 0 w 281"/>
                  <a:gd name="T33" fmla="*/ 0 h 167"/>
                  <a:gd name="T34" fmla="*/ 0 w 281"/>
                  <a:gd name="T35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1" h="167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281" y="0"/>
                    </a:lnTo>
                    <a:lnTo>
                      <a:pt x="264" y="140"/>
                    </a:lnTo>
                    <a:lnTo>
                      <a:pt x="264" y="140"/>
                    </a:lnTo>
                    <a:lnTo>
                      <a:pt x="263" y="145"/>
                    </a:lnTo>
                    <a:lnTo>
                      <a:pt x="260" y="151"/>
                    </a:lnTo>
                    <a:lnTo>
                      <a:pt x="256" y="156"/>
                    </a:lnTo>
                    <a:lnTo>
                      <a:pt x="250" y="160"/>
                    </a:lnTo>
                    <a:lnTo>
                      <a:pt x="245" y="163"/>
                    </a:lnTo>
                    <a:lnTo>
                      <a:pt x="240" y="166"/>
                    </a:lnTo>
                    <a:lnTo>
                      <a:pt x="229" y="167"/>
                    </a:lnTo>
                    <a:lnTo>
                      <a:pt x="229" y="167"/>
                    </a:lnTo>
                    <a:lnTo>
                      <a:pt x="0" y="159"/>
                    </a:lnTo>
                    <a:lnTo>
                      <a:pt x="0" y="159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A9A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31"/>
              <p:cNvSpPr/>
              <p:nvPr/>
            </p:nvSpPr>
            <p:spPr bwMode="auto">
              <a:xfrm>
                <a:off x="3116263" y="5083175"/>
                <a:ext cx="441325" cy="265113"/>
              </a:xfrm>
              <a:custGeom>
                <a:avLst/>
                <a:gdLst>
                  <a:gd name="T0" fmla="*/ 1 w 278"/>
                  <a:gd name="T1" fmla="*/ 0 h 167"/>
                  <a:gd name="T2" fmla="*/ 1 w 278"/>
                  <a:gd name="T3" fmla="*/ 0 h 167"/>
                  <a:gd name="T4" fmla="*/ 278 w 278"/>
                  <a:gd name="T5" fmla="*/ 0 h 167"/>
                  <a:gd name="T6" fmla="*/ 278 w 278"/>
                  <a:gd name="T7" fmla="*/ 0 h 167"/>
                  <a:gd name="T8" fmla="*/ 261 w 278"/>
                  <a:gd name="T9" fmla="*/ 140 h 167"/>
                  <a:gd name="T10" fmla="*/ 261 w 278"/>
                  <a:gd name="T11" fmla="*/ 140 h 167"/>
                  <a:gd name="T12" fmla="*/ 260 w 278"/>
                  <a:gd name="T13" fmla="*/ 145 h 167"/>
                  <a:gd name="T14" fmla="*/ 257 w 278"/>
                  <a:gd name="T15" fmla="*/ 151 h 167"/>
                  <a:gd name="T16" fmla="*/ 253 w 278"/>
                  <a:gd name="T17" fmla="*/ 156 h 167"/>
                  <a:gd name="T18" fmla="*/ 247 w 278"/>
                  <a:gd name="T19" fmla="*/ 159 h 167"/>
                  <a:gd name="T20" fmla="*/ 242 w 278"/>
                  <a:gd name="T21" fmla="*/ 163 h 167"/>
                  <a:gd name="T22" fmla="*/ 237 w 278"/>
                  <a:gd name="T23" fmla="*/ 166 h 167"/>
                  <a:gd name="T24" fmla="*/ 226 w 278"/>
                  <a:gd name="T25" fmla="*/ 167 h 167"/>
                  <a:gd name="T26" fmla="*/ 226 w 278"/>
                  <a:gd name="T27" fmla="*/ 167 h 167"/>
                  <a:gd name="T28" fmla="*/ 0 w 278"/>
                  <a:gd name="T29" fmla="*/ 157 h 167"/>
                  <a:gd name="T30" fmla="*/ 0 w 278"/>
                  <a:gd name="T31" fmla="*/ 157 h 167"/>
                  <a:gd name="T32" fmla="*/ 1 w 278"/>
                  <a:gd name="T33" fmla="*/ 0 h 167"/>
                  <a:gd name="T34" fmla="*/ 1 w 278"/>
                  <a:gd name="T35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8" h="167">
                    <a:moveTo>
                      <a:pt x="1" y="0"/>
                    </a:moveTo>
                    <a:lnTo>
                      <a:pt x="1" y="0"/>
                    </a:lnTo>
                    <a:lnTo>
                      <a:pt x="278" y="0"/>
                    </a:lnTo>
                    <a:lnTo>
                      <a:pt x="278" y="0"/>
                    </a:lnTo>
                    <a:lnTo>
                      <a:pt x="261" y="140"/>
                    </a:lnTo>
                    <a:lnTo>
                      <a:pt x="261" y="140"/>
                    </a:lnTo>
                    <a:lnTo>
                      <a:pt x="260" y="145"/>
                    </a:lnTo>
                    <a:lnTo>
                      <a:pt x="257" y="151"/>
                    </a:lnTo>
                    <a:lnTo>
                      <a:pt x="253" y="156"/>
                    </a:lnTo>
                    <a:lnTo>
                      <a:pt x="247" y="159"/>
                    </a:lnTo>
                    <a:lnTo>
                      <a:pt x="242" y="163"/>
                    </a:lnTo>
                    <a:lnTo>
                      <a:pt x="237" y="166"/>
                    </a:lnTo>
                    <a:lnTo>
                      <a:pt x="226" y="167"/>
                    </a:lnTo>
                    <a:lnTo>
                      <a:pt x="226" y="167"/>
                    </a:lnTo>
                    <a:lnTo>
                      <a:pt x="0" y="157"/>
                    </a:lnTo>
                    <a:lnTo>
                      <a:pt x="0" y="157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A9A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32"/>
              <p:cNvSpPr/>
              <p:nvPr/>
            </p:nvSpPr>
            <p:spPr bwMode="auto">
              <a:xfrm>
                <a:off x="3122613" y="5083175"/>
                <a:ext cx="434975" cy="265113"/>
              </a:xfrm>
              <a:custGeom>
                <a:avLst/>
                <a:gdLst>
                  <a:gd name="T0" fmla="*/ 1 w 274"/>
                  <a:gd name="T1" fmla="*/ 0 h 167"/>
                  <a:gd name="T2" fmla="*/ 1 w 274"/>
                  <a:gd name="T3" fmla="*/ 0 h 167"/>
                  <a:gd name="T4" fmla="*/ 274 w 274"/>
                  <a:gd name="T5" fmla="*/ 0 h 167"/>
                  <a:gd name="T6" fmla="*/ 274 w 274"/>
                  <a:gd name="T7" fmla="*/ 0 h 167"/>
                  <a:gd name="T8" fmla="*/ 257 w 274"/>
                  <a:gd name="T9" fmla="*/ 140 h 167"/>
                  <a:gd name="T10" fmla="*/ 257 w 274"/>
                  <a:gd name="T11" fmla="*/ 140 h 167"/>
                  <a:gd name="T12" fmla="*/ 256 w 274"/>
                  <a:gd name="T13" fmla="*/ 145 h 167"/>
                  <a:gd name="T14" fmla="*/ 253 w 274"/>
                  <a:gd name="T15" fmla="*/ 151 h 167"/>
                  <a:gd name="T16" fmla="*/ 249 w 274"/>
                  <a:gd name="T17" fmla="*/ 156 h 167"/>
                  <a:gd name="T18" fmla="*/ 245 w 274"/>
                  <a:gd name="T19" fmla="*/ 159 h 167"/>
                  <a:gd name="T20" fmla="*/ 239 w 274"/>
                  <a:gd name="T21" fmla="*/ 163 h 167"/>
                  <a:gd name="T22" fmla="*/ 233 w 274"/>
                  <a:gd name="T23" fmla="*/ 164 h 167"/>
                  <a:gd name="T24" fmla="*/ 222 w 274"/>
                  <a:gd name="T25" fmla="*/ 167 h 167"/>
                  <a:gd name="T26" fmla="*/ 222 w 274"/>
                  <a:gd name="T27" fmla="*/ 167 h 167"/>
                  <a:gd name="T28" fmla="*/ 0 w 274"/>
                  <a:gd name="T29" fmla="*/ 156 h 167"/>
                  <a:gd name="T30" fmla="*/ 0 w 274"/>
                  <a:gd name="T31" fmla="*/ 156 h 167"/>
                  <a:gd name="T32" fmla="*/ 1 w 274"/>
                  <a:gd name="T33" fmla="*/ 0 h 167"/>
                  <a:gd name="T34" fmla="*/ 1 w 274"/>
                  <a:gd name="T35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4" h="167">
                    <a:moveTo>
                      <a:pt x="1" y="0"/>
                    </a:moveTo>
                    <a:lnTo>
                      <a:pt x="1" y="0"/>
                    </a:lnTo>
                    <a:lnTo>
                      <a:pt x="274" y="0"/>
                    </a:lnTo>
                    <a:lnTo>
                      <a:pt x="274" y="0"/>
                    </a:lnTo>
                    <a:lnTo>
                      <a:pt x="257" y="140"/>
                    </a:lnTo>
                    <a:lnTo>
                      <a:pt x="257" y="140"/>
                    </a:lnTo>
                    <a:lnTo>
                      <a:pt x="256" y="145"/>
                    </a:lnTo>
                    <a:lnTo>
                      <a:pt x="253" y="151"/>
                    </a:lnTo>
                    <a:lnTo>
                      <a:pt x="249" y="156"/>
                    </a:lnTo>
                    <a:lnTo>
                      <a:pt x="245" y="159"/>
                    </a:lnTo>
                    <a:lnTo>
                      <a:pt x="239" y="163"/>
                    </a:lnTo>
                    <a:lnTo>
                      <a:pt x="233" y="164"/>
                    </a:lnTo>
                    <a:lnTo>
                      <a:pt x="222" y="167"/>
                    </a:lnTo>
                    <a:lnTo>
                      <a:pt x="222" y="167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B9B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33"/>
              <p:cNvSpPr/>
              <p:nvPr/>
            </p:nvSpPr>
            <p:spPr bwMode="auto">
              <a:xfrm>
                <a:off x="3128963" y="5083175"/>
                <a:ext cx="428625" cy="265113"/>
              </a:xfrm>
              <a:custGeom>
                <a:avLst/>
                <a:gdLst>
                  <a:gd name="T0" fmla="*/ 0 w 270"/>
                  <a:gd name="T1" fmla="*/ 0 h 167"/>
                  <a:gd name="T2" fmla="*/ 0 w 270"/>
                  <a:gd name="T3" fmla="*/ 0 h 167"/>
                  <a:gd name="T4" fmla="*/ 270 w 270"/>
                  <a:gd name="T5" fmla="*/ 0 h 167"/>
                  <a:gd name="T6" fmla="*/ 270 w 270"/>
                  <a:gd name="T7" fmla="*/ 0 h 167"/>
                  <a:gd name="T8" fmla="*/ 253 w 270"/>
                  <a:gd name="T9" fmla="*/ 140 h 167"/>
                  <a:gd name="T10" fmla="*/ 253 w 270"/>
                  <a:gd name="T11" fmla="*/ 140 h 167"/>
                  <a:gd name="T12" fmla="*/ 252 w 270"/>
                  <a:gd name="T13" fmla="*/ 145 h 167"/>
                  <a:gd name="T14" fmla="*/ 249 w 270"/>
                  <a:gd name="T15" fmla="*/ 151 h 167"/>
                  <a:gd name="T16" fmla="*/ 245 w 270"/>
                  <a:gd name="T17" fmla="*/ 155 h 167"/>
                  <a:gd name="T18" fmla="*/ 241 w 270"/>
                  <a:gd name="T19" fmla="*/ 159 h 167"/>
                  <a:gd name="T20" fmla="*/ 235 w 270"/>
                  <a:gd name="T21" fmla="*/ 163 h 167"/>
                  <a:gd name="T22" fmla="*/ 230 w 270"/>
                  <a:gd name="T23" fmla="*/ 164 h 167"/>
                  <a:gd name="T24" fmla="*/ 219 w 270"/>
                  <a:gd name="T25" fmla="*/ 167 h 167"/>
                  <a:gd name="T26" fmla="*/ 219 w 270"/>
                  <a:gd name="T27" fmla="*/ 167 h 167"/>
                  <a:gd name="T28" fmla="*/ 0 w 270"/>
                  <a:gd name="T29" fmla="*/ 156 h 167"/>
                  <a:gd name="T30" fmla="*/ 0 w 270"/>
                  <a:gd name="T31" fmla="*/ 156 h 167"/>
                  <a:gd name="T32" fmla="*/ 0 w 270"/>
                  <a:gd name="T33" fmla="*/ 0 h 167"/>
                  <a:gd name="T34" fmla="*/ 0 w 270"/>
                  <a:gd name="T35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0" h="167">
                    <a:moveTo>
                      <a:pt x="0" y="0"/>
                    </a:moveTo>
                    <a:lnTo>
                      <a:pt x="0" y="0"/>
                    </a:lnTo>
                    <a:lnTo>
                      <a:pt x="270" y="0"/>
                    </a:lnTo>
                    <a:lnTo>
                      <a:pt x="270" y="0"/>
                    </a:lnTo>
                    <a:lnTo>
                      <a:pt x="253" y="140"/>
                    </a:lnTo>
                    <a:lnTo>
                      <a:pt x="253" y="140"/>
                    </a:lnTo>
                    <a:lnTo>
                      <a:pt x="252" y="145"/>
                    </a:lnTo>
                    <a:lnTo>
                      <a:pt x="249" y="151"/>
                    </a:lnTo>
                    <a:lnTo>
                      <a:pt x="245" y="155"/>
                    </a:lnTo>
                    <a:lnTo>
                      <a:pt x="241" y="159"/>
                    </a:lnTo>
                    <a:lnTo>
                      <a:pt x="235" y="163"/>
                    </a:lnTo>
                    <a:lnTo>
                      <a:pt x="230" y="164"/>
                    </a:lnTo>
                    <a:lnTo>
                      <a:pt x="219" y="167"/>
                    </a:lnTo>
                    <a:lnTo>
                      <a:pt x="219" y="167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9C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34"/>
              <p:cNvSpPr/>
              <p:nvPr/>
            </p:nvSpPr>
            <p:spPr bwMode="auto">
              <a:xfrm>
                <a:off x="3135313" y="5083175"/>
                <a:ext cx="422275" cy="265113"/>
              </a:xfrm>
              <a:custGeom>
                <a:avLst/>
                <a:gdLst>
                  <a:gd name="T0" fmla="*/ 0 w 266"/>
                  <a:gd name="T1" fmla="*/ 0 h 167"/>
                  <a:gd name="T2" fmla="*/ 0 w 266"/>
                  <a:gd name="T3" fmla="*/ 0 h 167"/>
                  <a:gd name="T4" fmla="*/ 266 w 266"/>
                  <a:gd name="T5" fmla="*/ 0 h 167"/>
                  <a:gd name="T6" fmla="*/ 266 w 266"/>
                  <a:gd name="T7" fmla="*/ 0 h 167"/>
                  <a:gd name="T8" fmla="*/ 249 w 266"/>
                  <a:gd name="T9" fmla="*/ 140 h 167"/>
                  <a:gd name="T10" fmla="*/ 249 w 266"/>
                  <a:gd name="T11" fmla="*/ 140 h 167"/>
                  <a:gd name="T12" fmla="*/ 248 w 266"/>
                  <a:gd name="T13" fmla="*/ 145 h 167"/>
                  <a:gd name="T14" fmla="*/ 245 w 266"/>
                  <a:gd name="T15" fmla="*/ 151 h 167"/>
                  <a:gd name="T16" fmla="*/ 241 w 266"/>
                  <a:gd name="T17" fmla="*/ 155 h 167"/>
                  <a:gd name="T18" fmla="*/ 237 w 266"/>
                  <a:gd name="T19" fmla="*/ 159 h 167"/>
                  <a:gd name="T20" fmla="*/ 226 w 266"/>
                  <a:gd name="T21" fmla="*/ 164 h 167"/>
                  <a:gd name="T22" fmla="*/ 215 w 266"/>
                  <a:gd name="T23" fmla="*/ 167 h 167"/>
                  <a:gd name="T24" fmla="*/ 215 w 266"/>
                  <a:gd name="T25" fmla="*/ 167 h 167"/>
                  <a:gd name="T26" fmla="*/ 0 w 266"/>
                  <a:gd name="T27" fmla="*/ 155 h 167"/>
                  <a:gd name="T28" fmla="*/ 0 w 266"/>
                  <a:gd name="T29" fmla="*/ 155 h 167"/>
                  <a:gd name="T30" fmla="*/ 0 w 266"/>
                  <a:gd name="T31" fmla="*/ 0 h 167"/>
                  <a:gd name="T32" fmla="*/ 0 w 266"/>
                  <a:gd name="T33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6" h="167">
                    <a:moveTo>
                      <a:pt x="0" y="0"/>
                    </a:moveTo>
                    <a:lnTo>
                      <a:pt x="0" y="0"/>
                    </a:lnTo>
                    <a:lnTo>
                      <a:pt x="266" y="0"/>
                    </a:lnTo>
                    <a:lnTo>
                      <a:pt x="266" y="0"/>
                    </a:lnTo>
                    <a:lnTo>
                      <a:pt x="249" y="140"/>
                    </a:lnTo>
                    <a:lnTo>
                      <a:pt x="249" y="140"/>
                    </a:lnTo>
                    <a:lnTo>
                      <a:pt x="248" y="145"/>
                    </a:lnTo>
                    <a:lnTo>
                      <a:pt x="245" y="151"/>
                    </a:lnTo>
                    <a:lnTo>
                      <a:pt x="241" y="155"/>
                    </a:lnTo>
                    <a:lnTo>
                      <a:pt x="237" y="159"/>
                    </a:lnTo>
                    <a:lnTo>
                      <a:pt x="226" y="164"/>
                    </a:lnTo>
                    <a:lnTo>
                      <a:pt x="215" y="167"/>
                    </a:lnTo>
                    <a:lnTo>
                      <a:pt x="215" y="167"/>
                    </a:lnTo>
                    <a:lnTo>
                      <a:pt x="0" y="155"/>
                    </a:lnTo>
                    <a:lnTo>
                      <a:pt x="0" y="15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9C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35"/>
              <p:cNvSpPr/>
              <p:nvPr/>
            </p:nvSpPr>
            <p:spPr bwMode="auto">
              <a:xfrm>
                <a:off x="3138488" y="5083175"/>
                <a:ext cx="419100" cy="265113"/>
              </a:xfrm>
              <a:custGeom>
                <a:avLst/>
                <a:gdLst>
                  <a:gd name="T0" fmla="*/ 2 w 264"/>
                  <a:gd name="T1" fmla="*/ 0 h 167"/>
                  <a:gd name="T2" fmla="*/ 2 w 264"/>
                  <a:gd name="T3" fmla="*/ 0 h 167"/>
                  <a:gd name="T4" fmla="*/ 264 w 264"/>
                  <a:gd name="T5" fmla="*/ 0 h 167"/>
                  <a:gd name="T6" fmla="*/ 264 w 264"/>
                  <a:gd name="T7" fmla="*/ 0 h 167"/>
                  <a:gd name="T8" fmla="*/ 247 w 264"/>
                  <a:gd name="T9" fmla="*/ 140 h 167"/>
                  <a:gd name="T10" fmla="*/ 247 w 264"/>
                  <a:gd name="T11" fmla="*/ 140 h 167"/>
                  <a:gd name="T12" fmla="*/ 246 w 264"/>
                  <a:gd name="T13" fmla="*/ 145 h 167"/>
                  <a:gd name="T14" fmla="*/ 243 w 264"/>
                  <a:gd name="T15" fmla="*/ 151 h 167"/>
                  <a:gd name="T16" fmla="*/ 239 w 264"/>
                  <a:gd name="T17" fmla="*/ 155 h 167"/>
                  <a:gd name="T18" fmla="*/ 235 w 264"/>
                  <a:gd name="T19" fmla="*/ 159 h 167"/>
                  <a:gd name="T20" fmla="*/ 224 w 264"/>
                  <a:gd name="T21" fmla="*/ 164 h 167"/>
                  <a:gd name="T22" fmla="*/ 213 w 264"/>
                  <a:gd name="T23" fmla="*/ 167 h 167"/>
                  <a:gd name="T24" fmla="*/ 213 w 264"/>
                  <a:gd name="T25" fmla="*/ 167 h 167"/>
                  <a:gd name="T26" fmla="*/ 0 w 264"/>
                  <a:gd name="T27" fmla="*/ 153 h 167"/>
                  <a:gd name="T28" fmla="*/ 0 w 264"/>
                  <a:gd name="T29" fmla="*/ 153 h 167"/>
                  <a:gd name="T30" fmla="*/ 2 w 264"/>
                  <a:gd name="T31" fmla="*/ 0 h 167"/>
                  <a:gd name="T32" fmla="*/ 2 w 264"/>
                  <a:gd name="T33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4" h="167">
                    <a:moveTo>
                      <a:pt x="2" y="0"/>
                    </a:moveTo>
                    <a:lnTo>
                      <a:pt x="2" y="0"/>
                    </a:lnTo>
                    <a:lnTo>
                      <a:pt x="264" y="0"/>
                    </a:lnTo>
                    <a:lnTo>
                      <a:pt x="264" y="0"/>
                    </a:lnTo>
                    <a:lnTo>
                      <a:pt x="247" y="140"/>
                    </a:lnTo>
                    <a:lnTo>
                      <a:pt x="247" y="140"/>
                    </a:lnTo>
                    <a:lnTo>
                      <a:pt x="246" y="145"/>
                    </a:lnTo>
                    <a:lnTo>
                      <a:pt x="243" y="151"/>
                    </a:lnTo>
                    <a:lnTo>
                      <a:pt x="239" y="155"/>
                    </a:lnTo>
                    <a:lnTo>
                      <a:pt x="235" y="159"/>
                    </a:lnTo>
                    <a:lnTo>
                      <a:pt x="224" y="164"/>
                    </a:lnTo>
                    <a:lnTo>
                      <a:pt x="213" y="167"/>
                    </a:lnTo>
                    <a:lnTo>
                      <a:pt x="213" y="167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D9D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36"/>
              <p:cNvSpPr/>
              <p:nvPr/>
            </p:nvSpPr>
            <p:spPr bwMode="auto">
              <a:xfrm>
                <a:off x="3144838" y="5083175"/>
                <a:ext cx="412750" cy="265113"/>
              </a:xfrm>
              <a:custGeom>
                <a:avLst/>
                <a:gdLst>
                  <a:gd name="T0" fmla="*/ 2 w 260"/>
                  <a:gd name="T1" fmla="*/ 0 h 167"/>
                  <a:gd name="T2" fmla="*/ 2 w 260"/>
                  <a:gd name="T3" fmla="*/ 0 h 167"/>
                  <a:gd name="T4" fmla="*/ 260 w 260"/>
                  <a:gd name="T5" fmla="*/ 0 h 167"/>
                  <a:gd name="T6" fmla="*/ 260 w 260"/>
                  <a:gd name="T7" fmla="*/ 0 h 167"/>
                  <a:gd name="T8" fmla="*/ 243 w 260"/>
                  <a:gd name="T9" fmla="*/ 140 h 167"/>
                  <a:gd name="T10" fmla="*/ 243 w 260"/>
                  <a:gd name="T11" fmla="*/ 140 h 167"/>
                  <a:gd name="T12" fmla="*/ 242 w 260"/>
                  <a:gd name="T13" fmla="*/ 145 h 167"/>
                  <a:gd name="T14" fmla="*/ 239 w 260"/>
                  <a:gd name="T15" fmla="*/ 151 h 167"/>
                  <a:gd name="T16" fmla="*/ 235 w 260"/>
                  <a:gd name="T17" fmla="*/ 155 h 167"/>
                  <a:gd name="T18" fmla="*/ 231 w 260"/>
                  <a:gd name="T19" fmla="*/ 159 h 167"/>
                  <a:gd name="T20" fmla="*/ 220 w 260"/>
                  <a:gd name="T21" fmla="*/ 164 h 167"/>
                  <a:gd name="T22" fmla="*/ 209 w 260"/>
                  <a:gd name="T23" fmla="*/ 167 h 167"/>
                  <a:gd name="T24" fmla="*/ 209 w 260"/>
                  <a:gd name="T25" fmla="*/ 167 h 167"/>
                  <a:gd name="T26" fmla="*/ 0 w 260"/>
                  <a:gd name="T27" fmla="*/ 152 h 167"/>
                  <a:gd name="T28" fmla="*/ 0 w 260"/>
                  <a:gd name="T29" fmla="*/ 152 h 167"/>
                  <a:gd name="T30" fmla="*/ 2 w 260"/>
                  <a:gd name="T31" fmla="*/ 0 h 167"/>
                  <a:gd name="T32" fmla="*/ 2 w 260"/>
                  <a:gd name="T33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0" h="167">
                    <a:moveTo>
                      <a:pt x="2" y="0"/>
                    </a:moveTo>
                    <a:lnTo>
                      <a:pt x="2" y="0"/>
                    </a:lnTo>
                    <a:lnTo>
                      <a:pt x="260" y="0"/>
                    </a:lnTo>
                    <a:lnTo>
                      <a:pt x="260" y="0"/>
                    </a:lnTo>
                    <a:lnTo>
                      <a:pt x="243" y="140"/>
                    </a:lnTo>
                    <a:lnTo>
                      <a:pt x="243" y="140"/>
                    </a:lnTo>
                    <a:lnTo>
                      <a:pt x="242" y="145"/>
                    </a:lnTo>
                    <a:lnTo>
                      <a:pt x="239" y="151"/>
                    </a:lnTo>
                    <a:lnTo>
                      <a:pt x="235" y="155"/>
                    </a:lnTo>
                    <a:lnTo>
                      <a:pt x="231" y="159"/>
                    </a:lnTo>
                    <a:lnTo>
                      <a:pt x="220" y="164"/>
                    </a:lnTo>
                    <a:lnTo>
                      <a:pt x="209" y="167"/>
                    </a:lnTo>
                    <a:lnTo>
                      <a:pt x="209" y="167"/>
                    </a:lnTo>
                    <a:lnTo>
                      <a:pt x="0" y="152"/>
                    </a:lnTo>
                    <a:lnTo>
                      <a:pt x="0" y="152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D9D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37"/>
              <p:cNvSpPr/>
              <p:nvPr/>
            </p:nvSpPr>
            <p:spPr bwMode="auto">
              <a:xfrm>
                <a:off x="3152776" y="5083175"/>
                <a:ext cx="404813" cy="265113"/>
              </a:xfrm>
              <a:custGeom>
                <a:avLst/>
                <a:gdLst>
                  <a:gd name="T0" fmla="*/ 1 w 255"/>
                  <a:gd name="T1" fmla="*/ 0 h 167"/>
                  <a:gd name="T2" fmla="*/ 1 w 255"/>
                  <a:gd name="T3" fmla="*/ 0 h 167"/>
                  <a:gd name="T4" fmla="*/ 255 w 255"/>
                  <a:gd name="T5" fmla="*/ 0 h 167"/>
                  <a:gd name="T6" fmla="*/ 255 w 255"/>
                  <a:gd name="T7" fmla="*/ 0 h 167"/>
                  <a:gd name="T8" fmla="*/ 238 w 255"/>
                  <a:gd name="T9" fmla="*/ 140 h 167"/>
                  <a:gd name="T10" fmla="*/ 238 w 255"/>
                  <a:gd name="T11" fmla="*/ 140 h 167"/>
                  <a:gd name="T12" fmla="*/ 237 w 255"/>
                  <a:gd name="T13" fmla="*/ 145 h 167"/>
                  <a:gd name="T14" fmla="*/ 234 w 255"/>
                  <a:gd name="T15" fmla="*/ 151 h 167"/>
                  <a:gd name="T16" fmla="*/ 230 w 255"/>
                  <a:gd name="T17" fmla="*/ 155 h 167"/>
                  <a:gd name="T18" fmla="*/ 226 w 255"/>
                  <a:gd name="T19" fmla="*/ 159 h 167"/>
                  <a:gd name="T20" fmla="*/ 215 w 255"/>
                  <a:gd name="T21" fmla="*/ 164 h 167"/>
                  <a:gd name="T22" fmla="*/ 205 w 255"/>
                  <a:gd name="T23" fmla="*/ 167 h 167"/>
                  <a:gd name="T24" fmla="*/ 205 w 255"/>
                  <a:gd name="T25" fmla="*/ 167 h 167"/>
                  <a:gd name="T26" fmla="*/ 0 w 255"/>
                  <a:gd name="T27" fmla="*/ 151 h 167"/>
                  <a:gd name="T28" fmla="*/ 0 w 255"/>
                  <a:gd name="T29" fmla="*/ 151 h 167"/>
                  <a:gd name="T30" fmla="*/ 1 w 255"/>
                  <a:gd name="T31" fmla="*/ 0 h 167"/>
                  <a:gd name="T32" fmla="*/ 1 w 255"/>
                  <a:gd name="T33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5" h="167">
                    <a:moveTo>
                      <a:pt x="1" y="0"/>
                    </a:moveTo>
                    <a:lnTo>
                      <a:pt x="1" y="0"/>
                    </a:lnTo>
                    <a:lnTo>
                      <a:pt x="255" y="0"/>
                    </a:lnTo>
                    <a:lnTo>
                      <a:pt x="255" y="0"/>
                    </a:lnTo>
                    <a:lnTo>
                      <a:pt x="238" y="140"/>
                    </a:lnTo>
                    <a:lnTo>
                      <a:pt x="238" y="140"/>
                    </a:lnTo>
                    <a:lnTo>
                      <a:pt x="237" y="145"/>
                    </a:lnTo>
                    <a:lnTo>
                      <a:pt x="234" y="151"/>
                    </a:lnTo>
                    <a:lnTo>
                      <a:pt x="230" y="155"/>
                    </a:lnTo>
                    <a:lnTo>
                      <a:pt x="226" y="159"/>
                    </a:lnTo>
                    <a:lnTo>
                      <a:pt x="215" y="164"/>
                    </a:lnTo>
                    <a:lnTo>
                      <a:pt x="205" y="167"/>
                    </a:lnTo>
                    <a:lnTo>
                      <a:pt x="205" y="167"/>
                    </a:lnTo>
                    <a:lnTo>
                      <a:pt x="0" y="151"/>
                    </a:lnTo>
                    <a:lnTo>
                      <a:pt x="0" y="151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E9E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38"/>
              <p:cNvSpPr/>
              <p:nvPr/>
            </p:nvSpPr>
            <p:spPr bwMode="auto">
              <a:xfrm>
                <a:off x="3159126" y="5083175"/>
                <a:ext cx="398463" cy="265113"/>
              </a:xfrm>
              <a:custGeom>
                <a:avLst/>
                <a:gdLst>
                  <a:gd name="T0" fmla="*/ 1 w 251"/>
                  <a:gd name="T1" fmla="*/ 0 h 167"/>
                  <a:gd name="T2" fmla="*/ 1 w 251"/>
                  <a:gd name="T3" fmla="*/ 0 h 167"/>
                  <a:gd name="T4" fmla="*/ 251 w 251"/>
                  <a:gd name="T5" fmla="*/ 0 h 167"/>
                  <a:gd name="T6" fmla="*/ 251 w 251"/>
                  <a:gd name="T7" fmla="*/ 0 h 167"/>
                  <a:gd name="T8" fmla="*/ 234 w 251"/>
                  <a:gd name="T9" fmla="*/ 140 h 167"/>
                  <a:gd name="T10" fmla="*/ 234 w 251"/>
                  <a:gd name="T11" fmla="*/ 140 h 167"/>
                  <a:gd name="T12" fmla="*/ 233 w 251"/>
                  <a:gd name="T13" fmla="*/ 145 h 167"/>
                  <a:gd name="T14" fmla="*/ 230 w 251"/>
                  <a:gd name="T15" fmla="*/ 151 h 167"/>
                  <a:gd name="T16" fmla="*/ 226 w 251"/>
                  <a:gd name="T17" fmla="*/ 155 h 167"/>
                  <a:gd name="T18" fmla="*/ 222 w 251"/>
                  <a:gd name="T19" fmla="*/ 159 h 167"/>
                  <a:gd name="T20" fmla="*/ 212 w 251"/>
                  <a:gd name="T21" fmla="*/ 164 h 167"/>
                  <a:gd name="T22" fmla="*/ 201 w 251"/>
                  <a:gd name="T23" fmla="*/ 167 h 167"/>
                  <a:gd name="T24" fmla="*/ 201 w 251"/>
                  <a:gd name="T25" fmla="*/ 167 h 167"/>
                  <a:gd name="T26" fmla="*/ 0 w 251"/>
                  <a:gd name="T27" fmla="*/ 149 h 167"/>
                  <a:gd name="T28" fmla="*/ 0 w 251"/>
                  <a:gd name="T29" fmla="*/ 149 h 167"/>
                  <a:gd name="T30" fmla="*/ 1 w 251"/>
                  <a:gd name="T31" fmla="*/ 0 h 167"/>
                  <a:gd name="T32" fmla="*/ 1 w 251"/>
                  <a:gd name="T33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1" h="167">
                    <a:moveTo>
                      <a:pt x="1" y="0"/>
                    </a:moveTo>
                    <a:lnTo>
                      <a:pt x="1" y="0"/>
                    </a:lnTo>
                    <a:lnTo>
                      <a:pt x="251" y="0"/>
                    </a:lnTo>
                    <a:lnTo>
                      <a:pt x="251" y="0"/>
                    </a:lnTo>
                    <a:lnTo>
                      <a:pt x="234" y="140"/>
                    </a:lnTo>
                    <a:lnTo>
                      <a:pt x="234" y="140"/>
                    </a:lnTo>
                    <a:lnTo>
                      <a:pt x="233" y="145"/>
                    </a:lnTo>
                    <a:lnTo>
                      <a:pt x="230" y="151"/>
                    </a:lnTo>
                    <a:lnTo>
                      <a:pt x="226" y="155"/>
                    </a:lnTo>
                    <a:lnTo>
                      <a:pt x="222" y="159"/>
                    </a:lnTo>
                    <a:lnTo>
                      <a:pt x="212" y="164"/>
                    </a:lnTo>
                    <a:lnTo>
                      <a:pt x="201" y="167"/>
                    </a:lnTo>
                    <a:lnTo>
                      <a:pt x="201" y="167"/>
                    </a:lnTo>
                    <a:lnTo>
                      <a:pt x="0" y="149"/>
                    </a:lnTo>
                    <a:lnTo>
                      <a:pt x="0" y="149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F9F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39"/>
              <p:cNvSpPr/>
              <p:nvPr/>
            </p:nvSpPr>
            <p:spPr bwMode="auto">
              <a:xfrm>
                <a:off x="3162301" y="5083175"/>
                <a:ext cx="395288" cy="263525"/>
              </a:xfrm>
              <a:custGeom>
                <a:avLst/>
                <a:gdLst>
                  <a:gd name="T0" fmla="*/ 2 w 249"/>
                  <a:gd name="T1" fmla="*/ 0 h 166"/>
                  <a:gd name="T2" fmla="*/ 2 w 249"/>
                  <a:gd name="T3" fmla="*/ 0 h 166"/>
                  <a:gd name="T4" fmla="*/ 249 w 249"/>
                  <a:gd name="T5" fmla="*/ 0 h 166"/>
                  <a:gd name="T6" fmla="*/ 249 w 249"/>
                  <a:gd name="T7" fmla="*/ 0 h 166"/>
                  <a:gd name="T8" fmla="*/ 232 w 249"/>
                  <a:gd name="T9" fmla="*/ 140 h 166"/>
                  <a:gd name="T10" fmla="*/ 232 w 249"/>
                  <a:gd name="T11" fmla="*/ 140 h 166"/>
                  <a:gd name="T12" fmla="*/ 231 w 249"/>
                  <a:gd name="T13" fmla="*/ 145 h 166"/>
                  <a:gd name="T14" fmla="*/ 228 w 249"/>
                  <a:gd name="T15" fmla="*/ 151 h 166"/>
                  <a:gd name="T16" fmla="*/ 225 w 249"/>
                  <a:gd name="T17" fmla="*/ 155 h 166"/>
                  <a:gd name="T18" fmla="*/ 220 w 249"/>
                  <a:gd name="T19" fmla="*/ 159 h 166"/>
                  <a:gd name="T20" fmla="*/ 210 w 249"/>
                  <a:gd name="T21" fmla="*/ 164 h 166"/>
                  <a:gd name="T22" fmla="*/ 199 w 249"/>
                  <a:gd name="T23" fmla="*/ 166 h 166"/>
                  <a:gd name="T24" fmla="*/ 199 w 249"/>
                  <a:gd name="T25" fmla="*/ 166 h 166"/>
                  <a:gd name="T26" fmla="*/ 0 w 249"/>
                  <a:gd name="T27" fmla="*/ 148 h 166"/>
                  <a:gd name="T28" fmla="*/ 0 w 249"/>
                  <a:gd name="T29" fmla="*/ 148 h 166"/>
                  <a:gd name="T30" fmla="*/ 2 w 249"/>
                  <a:gd name="T31" fmla="*/ 0 h 166"/>
                  <a:gd name="T32" fmla="*/ 2 w 249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9" h="166">
                    <a:moveTo>
                      <a:pt x="2" y="0"/>
                    </a:moveTo>
                    <a:lnTo>
                      <a:pt x="2" y="0"/>
                    </a:lnTo>
                    <a:lnTo>
                      <a:pt x="249" y="0"/>
                    </a:lnTo>
                    <a:lnTo>
                      <a:pt x="249" y="0"/>
                    </a:lnTo>
                    <a:lnTo>
                      <a:pt x="232" y="140"/>
                    </a:lnTo>
                    <a:lnTo>
                      <a:pt x="232" y="140"/>
                    </a:lnTo>
                    <a:lnTo>
                      <a:pt x="231" y="145"/>
                    </a:lnTo>
                    <a:lnTo>
                      <a:pt x="228" y="151"/>
                    </a:lnTo>
                    <a:lnTo>
                      <a:pt x="225" y="155"/>
                    </a:lnTo>
                    <a:lnTo>
                      <a:pt x="220" y="159"/>
                    </a:lnTo>
                    <a:lnTo>
                      <a:pt x="210" y="164"/>
                    </a:lnTo>
                    <a:lnTo>
                      <a:pt x="199" y="166"/>
                    </a:lnTo>
                    <a:lnTo>
                      <a:pt x="199" y="166"/>
                    </a:lnTo>
                    <a:lnTo>
                      <a:pt x="0" y="148"/>
                    </a:lnTo>
                    <a:lnTo>
                      <a:pt x="0" y="148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9F9F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40"/>
              <p:cNvSpPr/>
              <p:nvPr/>
            </p:nvSpPr>
            <p:spPr bwMode="auto">
              <a:xfrm>
                <a:off x="3168651" y="5083175"/>
                <a:ext cx="388938" cy="263525"/>
              </a:xfrm>
              <a:custGeom>
                <a:avLst/>
                <a:gdLst>
                  <a:gd name="T0" fmla="*/ 2 w 245"/>
                  <a:gd name="T1" fmla="*/ 0 h 166"/>
                  <a:gd name="T2" fmla="*/ 2 w 245"/>
                  <a:gd name="T3" fmla="*/ 0 h 166"/>
                  <a:gd name="T4" fmla="*/ 245 w 245"/>
                  <a:gd name="T5" fmla="*/ 0 h 166"/>
                  <a:gd name="T6" fmla="*/ 245 w 245"/>
                  <a:gd name="T7" fmla="*/ 0 h 166"/>
                  <a:gd name="T8" fmla="*/ 228 w 245"/>
                  <a:gd name="T9" fmla="*/ 140 h 166"/>
                  <a:gd name="T10" fmla="*/ 228 w 245"/>
                  <a:gd name="T11" fmla="*/ 140 h 166"/>
                  <a:gd name="T12" fmla="*/ 227 w 245"/>
                  <a:gd name="T13" fmla="*/ 145 h 166"/>
                  <a:gd name="T14" fmla="*/ 224 w 245"/>
                  <a:gd name="T15" fmla="*/ 151 h 166"/>
                  <a:gd name="T16" fmla="*/ 221 w 245"/>
                  <a:gd name="T17" fmla="*/ 155 h 166"/>
                  <a:gd name="T18" fmla="*/ 216 w 245"/>
                  <a:gd name="T19" fmla="*/ 159 h 166"/>
                  <a:gd name="T20" fmla="*/ 206 w 245"/>
                  <a:gd name="T21" fmla="*/ 163 h 166"/>
                  <a:gd name="T22" fmla="*/ 195 w 245"/>
                  <a:gd name="T23" fmla="*/ 166 h 166"/>
                  <a:gd name="T24" fmla="*/ 195 w 245"/>
                  <a:gd name="T25" fmla="*/ 166 h 166"/>
                  <a:gd name="T26" fmla="*/ 0 w 245"/>
                  <a:gd name="T27" fmla="*/ 148 h 166"/>
                  <a:gd name="T28" fmla="*/ 0 w 245"/>
                  <a:gd name="T29" fmla="*/ 148 h 166"/>
                  <a:gd name="T30" fmla="*/ 2 w 245"/>
                  <a:gd name="T31" fmla="*/ 0 h 166"/>
                  <a:gd name="T32" fmla="*/ 2 w 245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5" h="166">
                    <a:moveTo>
                      <a:pt x="2" y="0"/>
                    </a:moveTo>
                    <a:lnTo>
                      <a:pt x="2" y="0"/>
                    </a:lnTo>
                    <a:lnTo>
                      <a:pt x="245" y="0"/>
                    </a:lnTo>
                    <a:lnTo>
                      <a:pt x="245" y="0"/>
                    </a:lnTo>
                    <a:lnTo>
                      <a:pt x="228" y="140"/>
                    </a:lnTo>
                    <a:lnTo>
                      <a:pt x="228" y="140"/>
                    </a:lnTo>
                    <a:lnTo>
                      <a:pt x="227" y="145"/>
                    </a:lnTo>
                    <a:lnTo>
                      <a:pt x="224" y="151"/>
                    </a:lnTo>
                    <a:lnTo>
                      <a:pt x="221" y="155"/>
                    </a:lnTo>
                    <a:lnTo>
                      <a:pt x="216" y="159"/>
                    </a:lnTo>
                    <a:lnTo>
                      <a:pt x="206" y="163"/>
                    </a:lnTo>
                    <a:lnTo>
                      <a:pt x="195" y="166"/>
                    </a:lnTo>
                    <a:lnTo>
                      <a:pt x="195" y="166"/>
                    </a:lnTo>
                    <a:lnTo>
                      <a:pt x="0" y="148"/>
                    </a:lnTo>
                    <a:lnTo>
                      <a:pt x="0" y="148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0A0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41"/>
              <p:cNvSpPr/>
              <p:nvPr/>
            </p:nvSpPr>
            <p:spPr bwMode="auto">
              <a:xfrm>
                <a:off x="3175001" y="5083175"/>
                <a:ext cx="382588" cy="263525"/>
              </a:xfrm>
              <a:custGeom>
                <a:avLst/>
                <a:gdLst>
                  <a:gd name="T0" fmla="*/ 2 w 241"/>
                  <a:gd name="T1" fmla="*/ 0 h 166"/>
                  <a:gd name="T2" fmla="*/ 2 w 241"/>
                  <a:gd name="T3" fmla="*/ 0 h 166"/>
                  <a:gd name="T4" fmla="*/ 241 w 241"/>
                  <a:gd name="T5" fmla="*/ 0 h 166"/>
                  <a:gd name="T6" fmla="*/ 241 w 241"/>
                  <a:gd name="T7" fmla="*/ 0 h 166"/>
                  <a:gd name="T8" fmla="*/ 224 w 241"/>
                  <a:gd name="T9" fmla="*/ 140 h 166"/>
                  <a:gd name="T10" fmla="*/ 224 w 241"/>
                  <a:gd name="T11" fmla="*/ 140 h 166"/>
                  <a:gd name="T12" fmla="*/ 223 w 241"/>
                  <a:gd name="T13" fmla="*/ 145 h 166"/>
                  <a:gd name="T14" fmla="*/ 220 w 241"/>
                  <a:gd name="T15" fmla="*/ 151 h 166"/>
                  <a:gd name="T16" fmla="*/ 217 w 241"/>
                  <a:gd name="T17" fmla="*/ 155 h 166"/>
                  <a:gd name="T18" fmla="*/ 212 w 241"/>
                  <a:gd name="T19" fmla="*/ 157 h 166"/>
                  <a:gd name="T20" fmla="*/ 202 w 241"/>
                  <a:gd name="T21" fmla="*/ 163 h 166"/>
                  <a:gd name="T22" fmla="*/ 193 w 241"/>
                  <a:gd name="T23" fmla="*/ 166 h 166"/>
                  <a:gd name="T24" fmla="*/ 193 w 241"/>
                  <a:gd name="T25" fmla="*/ 166 h 166"/>
                  <a:gd name="T26" fmla="*/ 0 w 241"/>
                  <a:gd name="T27" fmla="*/ 147 h 166"/>
                  <a:gd name="T28" fmla="*/ 0 w 241"/>
                  <a:gd name="T29" fmla="*/ 147 h 166"/>
                  <a:gd name="T30" fmla="*/ 2 w 241"/>
                  <a:gd name="T31" fmla="*/ 0 h 166"/>
                  <a:gd name="T32" fmla="*/ 2 w 241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1" h="166">
                    <a:moveTo>
                      <a:pt x="2" y="0"/>
                    </a:moveTo>
                    <a:lnTo>
                      <a:pt x="2" y="0"/>
                    </a:lnTo>
                    <a:lnTo>
                      <a:pt x="241" y="0"/>
                    </a:lnTo>
                    <a:lnTo>
                      <a:pt x="241" y="0"/>
                    </a:lnTo>
                    <a:lnTo>
                      <a:pt x="224" y="140"/>
                    </a:lnTo>
                    <a:lnTo>
                      <a:pt x="224" y="140"/>
                    </a:lnTo>
                    <a:lnTo>
                      <a:pt x="223" y="145"/>
                    </a:lnTo>
                    <a:lnTo>
                      <a:pt x="220" y="151"/>
                    </a:lnTo>
                    <a:lnTo>
                      <a:pt x="217" y="155"/>
                    </a:lnTo>
                    <a:lnTo>
                      <a:pt x="212" y="157"/>
                    </a:lnTo>
                    <a:lnTo>
                      <a:pt x="202" y="163"/>
                    </a:lnTo>
                    <a:lnTo>
                      <a:pt x="193" y="166"/>
                    </a:lnTo>
                    <a:lnTo>
                      <a:pt x="193" y="166"/>
                    </a:lnTo>
                    <a:lnTo>
                      <a:pt x="0" y="147"/>
                    </a:lnTo>
                    <a:lnTo>
                      <a:pt x="0" y="147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1A1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42"/>
              <p:cNvSpPr/>
              <p:nvPr/>
            </p:nvSpPr>
            <p:spPr bwMode="auto">
              <a:xfrm>
                <a:off x="3182938" y="5083175"/>
                <a:ext cx="374650" cy="263525"/>
              </a:xfrm>
              <a:custGeom>
                <a:avLst/>
                <a:gdLst>
                  <a:gd name="T0" fmla="*/ 1 w 236"/>
                  <a:gd name="T1" fmla="*/ 0 h 166"/>
                  <a:gd name="T2" fmla="*/ 1 w 236"/>
                  <a:gd name="T3" fmla="*/ 0 h 166"/>
                  <a:gd name="T4" fmla="*/ 236 w 236"/>
                  <a:gd name="T5" fmla="*/ 0 h 166"/>
                  <a:gd name="T6" fmla="*/ 236 w 236"/>
                  <a:gd name="T7" fmla="*/ 0 h 166"/>
                  <a:gd name="T8" fmla="*/ 219 w 236"/>
                  <a:gd name="T9" fmla="*/ 140 h 166"/>
                  <a:gd name="T10" fmla="*/ 219 w 236"/>
                  <a:gd name="T11" fmla="*/ 140 h 166"/>
                  <a:gd name="T12" fmla="*/ 218 w 236"/>
                  <a:gd name="T13" fmla="*/ 145 h 166"/>
                  <a:gd name="T14" fmla="*/ 215 w 236"/>
                  <a:gd name="T15" fmla="*/ 151 h 166"/>
                  <a:gd name="T16" fmla="*/ 212 w 236"/>
                  <a:gd name="T17" fmla="*/ 155 h 166"/>
                  <a:gd name="T18" fmla="*/ 208 w 236"/>
                  <a:gd name="T19" fmla="*/ 157 h 166"/>
                  <a:gd name="T20" fmla="*/ 197 w 236"/>
                  <a:gd name="T21" fmla="*/ 163 h 166"/>
                  <a:gd name="T22" fmla="*/ 188 w 236"/>
                  <a:gd name="T23" fmla="*/ 166 h 166"/>
                  <a:gd name="T24" fmla="*/ 188 w 236"/>
                  <a:gd name="T25" fmla="*/ 166 h 166"/>
                  <a:gd name="T26" fmla="*/ 0 w 236"/>
                  <a:gd name="T27" fmla="*/ 145 h 166"/>
                  <a:gd name="T28" fmla="*/ 0 w 236"/>
                  <a:gd name="T29" fmla="*/ 145 h 166"/>
                  <a:gd name="T30" fmla="*/ 1 w 236"/>
                  <a:gd name="T31" fmla="*/ 0 h 166"/>
                  <a:gd name="T32" fmla="*/ 1 w 236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6" h="166">
                    <a:moveTo>
                      <a:pt x="1" y="0"/>
                    </a:moveTo>
                    <a:lnTo>
                      <a:pt x="1" y="0"/>
                    </a:lnTo>
                    <a:lnTo>
                      <a:pt x="236" y="0"/>
                    </a:lnTo>
                    <a:lnTo>
                      <a:pt x="236" y="0"/>
                    </a:lnTo>
                    <a:lnTo>
                      <a:pt x="219" y="140"/>
                    </a:lnTo>
                    <a:lnTo>
                      <a:pt x="219" y="140"/>
                    </a:lnTo>
                    <a:lnTo>
                      <a:pt x="218" y="145"/>
                    </a:lnTo>
                    <a:lnTo>
                      <a:pt x="215" y="151"/>
                    </a:lnTo>
                    <a:lnTo>
                      <a:pt x="212" y="155"/>
                    </a:lnTo>
                    <a:lnTo>
                      <a:pt x="208" y="157"/>
                    </a:lnTo>
                    <a:lnTo>
                      <a:pt x="197" y="163"/>
                    </a:lnTo>
                    <a:lnTo>
                      <a:pt x="188" y="166"/>
                    </a:lnTo>
                    <a:lnTo>
                      <a:pt x="188" y="166"/>
                    </a:lnTo>
                    <a:lnTo>
                      <a:pt x="0" y="145"/>
                    </a:lnTo>
                    <a:lnTo>
                      <a:pt x="0" y="145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1A1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43"/>
              <p:cNvSpPr/>
              <p:nvPr/>
            </p:nvSpPr>
            <p:spPr bwMode="auto">
              <a:xfrm>
                <a:off x="3189288" y="5083175"/>
                <a:ext cx="368300" cy="263525"/>
              </a:xfrm>
              <a:custGeom>
                <a:avLst/>
                <a:gdLst>
                  <a:gd name="T0" fmla="*/ 1 w 232"/>
                  <a:gd name="T1" fmla="*/ 0 h 166"/>
                  <a:gd name="T2" fmla="*/ 1 w 232"/>
                  <a:gd name="T3" fmla="*/ 0 h 166"/>
                  <a:gd name="T4" fmla="*/ 232 w 232"/>
                  <a:gd name="T5" fmla="*/ 0 h 166"/>
                  <a:gd name="T6" fmla="*/ 232 w 232"/>
                  <a:gd name="T7" fmla="*/ 0 h 166"/>
                  <a:gd name="T8" fmla="*/ 215 w 232"/>
                  <a:gd name="T9" fmla="*/ 140 h 166"/>
                  <a:gd name="T10" fmla="*/ 215 w 232"/>
                  <a:gd name="T11" fmla="*/ 140 h 166"/>
                  <a:gd name="T12" fmla="*/ 214 w 232"/>
                  <a:gd name="T13" fmla="*/ 145 h 166"/>
                  <a:gd name="T14" fmla="*/ 211 w 232"/>
                  <a:gd name="T15" fmla="*/ 151 h 166"/>
                  <a:gd name="T16" fmla="*/ 208 w 232"/>
                  <a:gd name="T17" fmla="*/ 155 h 166"/>
                  <a:gd name="T18" fmla="*/ 204 w 232"/>
                  <a:gd name="T19" fmla="*/ 157 h 166"/>
                  <a:gd name="T20" fmla="*/ 195 w 232"/>
                  <a:gd name="T21" fmla="*/ 163 h 166"/>
                  <a:gd name="T22" fmla="*/ 184 w 232"/>
                  <a:gd name="T23" fmla="*/ 166 h 166"/>
                  <a:gd name="T24" fmla="*/ 184 w 232"/>
                  <a:gd name="T25" fmla="*/ 166 h 166"/>
                  <a:gd name="T26" fmla="*/ 0 w 232"/>
                  <a:gd name="T27" fmla="*/ 144 h 166"/>
                  <a:gd name="T28" fmla="*/ 0 w 232"/>
                  <a:gd name="T29" fmla="*/ 144 h 166"/>
                  <a:gd name="T30" fmla="*/ 1 w 232"/>
                  <a:gd name="T31" fmla="*/ 0 h 166"/>
                  <a:gd name="T32" fmla="*/ 1 w 232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2" h="166">
                    <a:moveTo>
                      <a:pt x="1" y="0"/>
                    </a:moveTo>
                    <a:lnTo>
                      <a:pt x="1" y="0"/>
                    </a:lnTo>
                    <a:lnTo>
                      <a:pt x="232" y="0"/>
                    </a:lnTo>
                    <a:lnTo>
                      <a:pt x="232" y="0"/>
                    </a:lnTo>
                    <a:lnTo>
                      <a:pt x="215" y="140"/>
                    </a:lnTo>
                    <a:lnTo>
                      <a:pt x="215" y="140"/>
                    </a:lnTo>
                    <a:lnTo>
                      <a:pt x="214" y="145"/>
                    </a:lnTo>
                    <a:lnTo>
                      <a:pt x="211" y="151"/>
                    </a:lnTo>
                    <a:lnTo>
                      <a:pt x="208" y="155"/>
                    </a:lnTo>
                    <a:lnTo>
                      <a:pt x="204" y="157"/>
                    </a:lnTo>
                    <a:lnTo>
                      <a:pt x="195" y="163"/>
                    </a:lnTo>
                    <a:lnTo>
                      <a:pt x="184" y="166"/>
                    </a:lnTo>
                    <a:lnTo>
                      <a:pt x="184" y="16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1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2A2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44"/>
              <p:cNvSpPr/>
              <p:nvPr/>
            </p:nvSpPr>
            <p:spPr bwMode="auto">
              <a:xfrm>
                <a:off x="3192463" y="5083175"/>
                <a:ext cx="365125" cy="263525"/>
              </a:xfrm>
              <a:custGeom>
                <a:avLst/>
                <a:gdLst>
                  <a:gd name="T0" fmla="*/ 3 w 230"/>
                  <a:gd name="T1" fmla="*/ 0 h 166"/>
                  <a:gd name="T2" fmla="*/ 3 w 230"/>
                  <a:gd name="T3" fmla="*/ 0 h 166"/>
                  <a:gd name="T4" fmla="*/ 230 w 230"/>
                  <a:gd name="T5" fmla="*/ 0 h 166"/>
                  <a:gd name="T6" fmla="*/ 230 w 230"/>
                  <a:gd name="T7" fmla="*/ 0 h 166"/>
                  <a:gd name="T8" fmla="*/ 213 w 230"/>
                  <a:gd name="T9" fmla="*/ 140 h 166"/>
                  <a:gd name="T10" fmla="*/ 213 w 230"/>
                  <a:gd name="T11" fmla="*/ 140 h 166"/>
                  <a:gd name="T12" fmla="*/ 212 w 230"/>
                  <a:gd name="T13" fmla="*/ 145 h 166"/>
                  <a:gd name="T14" fmla="*/ 209 w 230"/>
                  <a:gd name="T15" fmla="*/ 149 h 166"/>
                  <a:gd name="T16" fmla="*/ 206 w 230"/>
                  <a:gd name="T17" fmla="*/ 153 h 166"/>
                  <a:gd name="T18" fmla="*/ 202 w 230"/>
                  <a:gd name="T19" fmla="*/ 157 h 166"/>
                  <a:gd name="T20" fmla="*/ 193 w 230"/>
                  <a:gd name="T21" fmla="*/ 163 h 166"/>
                  <a:gd name="T22" fmla="*/ 183 w 230"/>
                  <a:gd name="T23" fmla="*/ 166 h 166"/>
                  <a:gd name="T24" fmla="*/ 183 w 230"/>
                  <a:gd name="T25" fmla="*/ 166 h 166"/>
                  <a:gd name="T26" fmla="*/ 0 w 230"/>
                  <a:gd name="T27" fmla="*/ 143 h 166"/>
                  <a:gd name="T28" fmla="*/ 0 w 230"/>
                  <a:gd name="T29" fmla="*/ 143 h 166"/>
                  <a:gd name="T30" fmla="*/ 3 w 230"/>
                  <a:gd name="T31" fmla="*/ 0 h 166"/>
                  <a:gd name="T32" fmla="*/ 3 w 230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0" h="166">
                    <a:moveTo>
                      <a:pt x="3" y="0"/>
                    </a:moveTo>
                    <a:lnTo>
                      <a:pt x="3" y="0"/>
                    </a:lnTo>
                    <a:lnTo>
                      <a:pt x="230" y="0"/>
                    </a:lnTo>
                    <a:lnTo>
                      <a:pt x="230" y="0"/>
                    </a:lnTo>
                    <a:lnTo>
                      <a:pt x="213" y="140"/>
                    </a:lnTo>
                    <a:lnTo>
                      <a:pt x="213" y="140"/>
                    </a:lnTo>
                    <a:lnTo>
                      <a:pt x="212" y="145"/>
                    </a:lnTo>
                    <a:lnTo>
                      <a:pt x="209" y="149"/>
                    </a:lnTo>
                    <a:lnTo>
                      <a:pt x="206" y="153"/>
                    </a:lnTo>
                    <a:lnTo>
                      <a:pt x="202" y="157"/>
                    </a:lnTo>
                    <a:lnTo>
                      <a:pt x="193" y="163"/>
                    </a:lnTo>
                    <a:lnTo>
                      <a:pt x="183" y="166"/>
                    </a:lnTo>
                    <a:lnTo>
                      <a:pt x="183" y="166"/>
                    </a:lnTo>
                    <a:lnTo>
                      <a:pt x="0" y="143"/>
                    </a:lnTo>
                    <a:lnTo>
                      <a:pt x="0" y="14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2A2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45"/>
              <p:cNvSpPr/>
              <p:nvPr/>
            </p:nvSpPr>
            <p:spPr bwMode="auto">
              <a:xfrm>
                <a:off x="3198813" y="5083175"/>
                <a:ext cx="358775" cy="263525"/>
              </a:xfrm>
              <a:custGeom>
                <a:avLst/>
                <a:gdLst>
                  <a:gd name="T0" fmla="*/ 3 w 226"/>
                  <a:gd name="T1" fmla="*/ 0 h 166"/>
                  <a:gd name="T2" fmla="*/ 3 w 226"/>
                  <a:gd name="T3" fmla="*/ 0 h 166"/>
                  <a:gd name="T4" fmla="*/ 226 w 226"/>
                  <a:gd name="T5" fmla="*/ 0 h 166"/>
                  <a:gd name="T6" fmla="*/ 226 w 226"/>
                  <a:gd name="T7" fmla="*/ 0 h 166"/>
                  <a:gd name="T8" fmla="*/ 209 w 226"/>
                  <a:gd name="T9" fmla="*/ 140 h 166"/>
                  <a:gd name="T10" fmla="*/ 209 w 226"/>
                  <a:gd name="T11" fmla="*/ 140 h 166"/>
                  <a:gd name="T12" fmla="*/ 208 w 226"/>
                  <a:gd name="T13" fmla="*/ 145 h 166"/>
                  <a:gd name="T14" fmla="*/ 205 w 226"/>
                  <a:gd name="T15" fmla="*/ 149 h 166"/>
                  <a:gd name="T16" fmla="*/ 202 w 226"/>
                  <a:gd name="T17" fmla="*/ 153 h 166"/>
                  <a:gd name="T18" fmla="*/ 198 w 226"/>
                  <a:gd name="T19" fmla="*/ 157 h 166"/>
                  <a:gd name="T20" fmla="*/ 189 w 226"/>
                  <a:gd name="T21" fmla="*/ 163 h 166"/>
                  <a:gd name="T22" fmla="*/ 179 w 226"/>
                  <a:gd name="T23" fmla="*/ 166 h 166"/>
                  <a:gd name="T24" fmla="*/ 179 w 226"/>
                  <a:gd name="T25" fmla="*/ 166 h 166"/>
                  <a:gd name="T26" fmla="*/ 0 w 226"/>
                  <a:gd name="T27" fmla="*/ 141 h 166"/>
                  <a:gd name="T28" fmla="*/ 0 w 226"/>
                  <a:gd name="T29" fmla="*/ 141 h 166"/>
                  <a:gd name="T30" fmla="*/ 3 w 226"/>
                  <a:gd name="T31" fmla="*/ 0 h 166"/>
                  <a:gd name="T32" fmla="*/ 3 w 226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6" h="166">
                    <a:moveTo>
                      <a:pt x="3" y="0"/>
                    </a:moveTo>
                    <a:lnTo>
                      <a:pt x="3" y="0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09" y="140"/>
                    </a:lnTo>
                    <a:lnTo>
                      <a:pt x="209" y="140"/>
                    </a:lnTo>
                    <a:lnTo>
                      <a:pt x="208" y="145"/>
                    </a:lnTo>
                    <a:lnTo>
                      <a:pt x="205" y="149"/>
                    </a:lnTo>
                    <a:lnTo>
                      <a:pt x="202" y="153"/>
                    </a:lnTo>
                    <a:lnTo>
                      <a:pt x="198" y="157"/>
                    </a:lnTo>
                    <a:lnTo>
                      <a:pt x="189" y="163"/>
                    </a:lnTo>
                    <a:lnTo>
                      <a:pt x="179" y="166"/>
                    </a:lnTo>
                    <a:lnTo>
                      <a:pt x="179" y="166"/>
                    </a:lnTo>
                    <a:lnTo>
                      <a:pt x="0" y="141"/>
                    </a:lnTo>
                    <a:lnTo>
                      <a:pt x="0" y="141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3A3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46"/>
              <p:cNvSpPr/>
              <p:nvPr/>
            </p:nvSpPr>
            <p:spPr bwMode="auto">
              <a:xfrm>
                <a:off x="3205163" y="5083175"/>
                <a:ext cx="352425" cy="263525"/>
              </a:xfrm>
              <a:custGeom>
                <a:avLst/>
                <a:gdLst>
                  <a:gd name="T0" fmla="*/ 2 w 222"/>
                  <a:gd name="T1" fmla="*/ 0 h 166"/>
                  <a:gd name="T2" fmla="*/ 2 w 222"/>
                  <a:gd name="T3" fmla="*/ 0 h 166"/>
                  <a:gd name="T4" fmla="*/ 222 w 222"/>
                  <a:gd name="T5" fmla="*/ 0 h 166"/>
                  <a:gd name="T6" fmla="*/ 222 w 222"/>
                  <a:gd name="T7" fmla="*/ 0 h 166"/>
                  <a:gd name="T8" fmla="*/ 205 w 222"/>
                  <a:gd name="T9" fmla="*/ 140 h 166"/>
                  <a:gd name="T10" fmla="*/ 205 w 222"/>
                  <a:gd name="T11" fmla="*/ 140 h 166"/>
                  <a:gd name="T12" fmla="*/ 204 w 222"/>
                  <a:gd name="T13" fmla="*/ 145 h 166"/>
                  <a:gd name="T14" fmla="*/ 201 w 222"/>
                  <a:gd name="T15" fmla="*/ 149 h 166"/>
                  <a:gd name="T16" fmla="*/ 198 w 222"/>
                  <a:gd name="T17" fmla="*/ 153 h 166"/>
                  <a:gd name="T18" fmla="*/ 194 w 222"/>
                  <a:gd name="T19" fmla="*/ 157 h 166"/>
                  <a:gd name="T20" fmla="*/ 185 w 222"/>
                  <a:gd name="T21" fmla="*/ 163 h 166"/>
                  <a:gd name="T22" fmla="*/ 175 w 222"/>
                  <a:gd name="T23" fmla="*/ 166 h 166"/>
                  <a:gd name="T24" fmla="*/ 175 w 222"/>
                  <a:gd name="T25" fmla="*/ 166 h 166"/>
                  <a:gd name="T26" fmla="*/ 0 w 222"/>
                  <a:gd name="T27" fmla="*/ 141 h 166"/>
                  <a:gd name="T28" fmla="*/ 0 w 222"/>
                  <a:gd name="T29" fmla="*/ 141 h 166"/>
                  <a:gd name="T30" fmla="*/ 2 w 222"/>
                  <a:gd name="T31" fmla="*/ 0 h 166"/>
                  <a:gd name="T32" fmla="*/ 2 w 222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22" h="166">
                    <a:moveTo>
                      <a:pt x="2" y="0"/>
                    </a:moveTo>
                    <a:lnTo>
                      <a:pt x="2" y="0"/>
                    </a:lnTo>
                    <a:lnTo>
                      <a:pt x="222" y="0"/>
                    </a:lnTo>
                    <a:lnTo>
                      <a:pt x="222" y="0"/>
                    </a:lnTo>
                    <a:lnTo>
                      <a:pt x="205" y="140"/>
                    </a:lnTo>
                    <a:lnTo>
                      <a:pt x="205" y="140"/>
                    </a:lnTo>
                    <a:lnTo>
                      <a:pt x="204" y="145"/>
                    </a:lnTo>
                    <a:lnTo>
                      <a:pt x="201" y="149"/>
                    </a:lnTo>
                    <a:lnTo>
                      <a:pt x="198" y="153"/>
                    </a:lnTo>
                    <a:lnTo>
                      <a:pt x="194" y="157"/>
                    </a:lnTo>
                    <a:lnTo>
                      <a:pt x="185" y="163"/>
                    </a:lnTo>
                    <a:lnTo>
                      <a:pt x="175" y="166"/>
                    </a:lnTo>
                    <a:lnTo>
                      <a:pt x="175" y="166"/>
                    </a:lnTo>
                    <a:lnTo>
                      <a:pt x="0" y="141"/>
                    </a:lnTo>
                    <a:lnTo>
                      <a:pt x="0" y="141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4A4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47"/>
              <p:cNvSpPr/>
              <p:nvPr/>
            </p:nvSpPr>
            <p:spPr bwMode="auto">
              <a:xfrm>
                <a:off x="3211513" y="5083175"/>
                <a:ext cx="346075" cy="263525"/>
              </a:xfrm>
              <a:custGeom>
                <a:avLst/>
                <a:gdLst>
                  <a:gd name="T0" fmla="*/ 2 w 218"/>
                  <a:gd name="T1" fmla="*/ 0 h 166"/>
                  <a:gd name="T2" fmla="*/ 2 w 218"/>
                  <a:gd name="T3" fmla="*/ 0 h 166"/>
                  <a:gd name="T4" fmla="*/ 218 w 218"/>
                  <a:gd name="T5" fmla="*/ 0 h 166"/>
                  <a:gd name="T6" fmla="*/ 218 w 218"/>
                  <a:gd name="T7" fmla="*/ 0 h 166"/>
                  <a:gd name="T8" fmla="*/ 201 w 218"/>
                  <a:gd name="T9" fmla="*/ 140 h 166"/>
                  <a:gd name="T10" fmla="*/ 201 w 218"/>
                  <a:gd name="T11" fmla="*/ 140 h 166"/>
                  <a:gd name="T12" fmla="*/ 200 w 218"/>
                  <a:gd name="T13" fmla="*/ 145 h 166"/>
                  <a:gd name="T14" fmla="*/ 197 w 218"/>
                  <a:gd name="T15" fmla="*/ 149 h 166"/>
                  <a:gd name="T16" fmla="*/ 194 w 218"/>
                  <a:gd name="T17" fmla="*/ 153 h 166"/>
                  <a:gd name="T18" fmla="*/ 190 w 218"/>
                  <a:gd name="T19" fmla="*/ 157 h 166"/>
                  <a:gd name="T20" fmla="*/ 181 w 218"/>
                  <a:gd name="T21" fmla="*/ 163 h 166"/>
                  <a:gd name="T22" fmla="*/ 171 w 218"/>
                  <a:gd name="T23" fmla="*/ 166 h 166"/>
                  <a:gd name="T24" fmla="*/ 171 w 218"/>
                  <a:gd name="T25" fmla="*/ 166 h 166"/>
                  <a:gd name="T26" fmla="*/ 0 w 218"/>
                  <a:gd name="T27" fmla="*/ 140 h 166"/>
                  <a:gd name="T28" fmla="*/ 0 w 218"/>
                  <a:gd name="T29" fmla="*/ 140 h 166"/>
                  <a:gd name="T30" fmla="*/ 2 w 218"/>
                  <a:gd name="T31" fmla="*/ 0 h 166"/>
                  <a:gd name="T32" fmla="*/ 2 w 218"/>
                  <a:gd name="T33" fmla="*/ 0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8" h="166">
                    <a:moveTo>
                      <a:pt x="2" y="0"/>
                    </a:moveTo>
                    <a:lnTo>
                      <a:pt x="2" y="0"/>
                    </a:lnTo>
                    <a:lnTo>
                      <a:pt x="218" y="0"/>
                    </a:lnTo>
                    <a:lnTo>
                      <a:pt x="218" y="0"/>
                    </a:lnTo>
                    <a:lnTo>
                      <a:pt x="201" y="140"/>
                    </a:lnTo>
                    <a:lnTo>
                      <a:pt x="201" y="140"/>
                    </a:lnTo>
                    <a:lnTo>
                      <a:pt x="200" y="145"/>
                    </a:lnTo>
                    <a:lnTo>
                      <a:pt x="197" y="149"/>
                    </a:lnTo>
                    <a:lnTo>
                      <a:pt x="194" y="153"/>
                    </a:lnTo>
                    <a:lnTo>
                      <a:pt x="190" y="157"/>
                    </a:lnTo>
                    <a:lnTo>
                      <a:pt x="181" y="163"/>
                    </a:lnTo>
                    <a:lnTo>
                      <a:pt x="171" y="166"/>
                    </a:lnTo>
                    <a:lnTo>
                      <a:pt x="171" y="166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4A4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48"/>
              <p:cNvSpPr/>
              <p:nvPr/>
            </p:nvSpPr>
            <p:spPr bwMode="auto">
              <a:xfrm>
                <a:off x="3216276" y="5083175"/>
                <a:ext cx="341313" cy="260350"/>
              </a:xfrm>
              <a:custGeom>
                <a:avLst/>
                <a:gdLst>
                  <a:gd name="T0" fmla="*/ 3 w 215"/>
                  <a:gd name="T1" fmla="*/ 0 h 164"/>
                  <a:gd name="T2" fmla="*/ 3 w 215"/>
                  <a:gd name="T3" fmla="*/ 0 h 164"/>
                  <a:gd name="T4" fmla="*/ 215 w 215"/>
                  <a:gd name="T5" fmla="*/ 0 h 164"/>
                  <a:gd name="T6" fmla="*/ 215 w 215"/>
                  <a:gd name="T7" fmla="*/ 0 h 164"/>
                  <a:gd name="T8" fmla="*/ 198 w 215"/>
                  <a:gd name="T9" fmla="*/ 140 h 164"/>
                  <a:gd name="T10" fmla="*/ 198 w 215"/>
                  <a:gd name="T11" fmla="*/ 140 h 164"/>
                  <a:gd name="T12" fmla="*/ 197 w 215"/>
                  <a:gd name="T13" fmla="*/ 145 h 164"/>
                  <a:gd name="T14" fmla="*/ 195 w 215"/>
                  <a:gd name="T15" fmla="*/ 149 h 164"/>
                  <a:gd name="T16" fmla="*/ 191 w 215"/>
                  <a:gd name="T17" fmla="*/ 153 h 164"/>
                  <a:gd name="T18" fmla="*/ 187 w 215"/>
                  <a:gd name="T19" fmla="*/ 157 h 164"/>
                  <a:gd name="T20" fmla="*/ 178 w 215"/>
                  <a:gd name="T21" fmla="*/ 163 h 164"/>
                  <a:gd name="T22" fmla="*/ 169 w 215"/>
                  <a:gd name="T23" fmla="*/ 164 h 164"/>
                  <a:gd name="T24" fmla="*/ 169 w 215"/>
                  <a:gd name="T25" fmla="*/ 164 h 164"/>
                  <a:gd name="T26" fmla="*/ 0 w 215"/>
                  <a:gd name="T27" fmla="*/ 138 h 164"/>
                  <a:gd name="T28" fmla="*/ 0 w 215"/>
                  <a:gd name="T29" fmla="*/ 138 h 164"/>
                  <a:gd name="T30" fmla="*/ 3 w 215"/>
                  <a:gd name="T31" fmla="*/ 0 h 164"/>
                  <a:gd name="T32" fmla="*/ 3 w 215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5" h="164">
                    <a:moveTo>
                      <a:pt x="3" y="0"/>
                    </a:moveTo>
                    <a:lnTo>
                      <a:pt x="3" y="0"/>
                    </a:lnTo>
                    <a:lnTo>
                      <a:pt x="215" y="0"/>
                    </a:lnTo>
                    <a:lnTo>
                      <a:pt x="215" y="0"/>
                    </a:lnTo>
                    <a:lnTo>
                      <a:pt x="198" y="140"/>
                    </a:lnTo>
                    <a:lnTo>
                      <a:pt x="198" y="140"/>
                    </a:lnTo>
                    <a:lnTo>
                      <a:pt x="197" y="145"/>
                    </a:lnTo>
                    <a:lnTo>
                      <a:pt x="195" y="149"/>
                    </a:lnTo>
                    <a:lnTo>
                      <a:pt x="191" y="153"/>
                    </a:lnTo>
                    <a:lnTo>
                      <a:pt x="187" y="157"/>
                    </a:lnTo>
                    <a:lnTo>
                      <a:pt x="178" y="163"/>
                    </a:lnTo>
                    <a:lnTo>
                      <a:pt x="169" y="164"/>
                    </a:lnTo>
                    <a:lnTo>
                      <a:pt x="169" y="16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5A5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49"/>
              <p:cNvSpPr/>
              <p:nvPr/>
            </p:nvSpPr>
            <p:spPr bwMode="auto">
              <a:xfrm>
                <a:off x="3222626" y="5083175"/>
                <a:ext cx="334963" cy="260350"/>
              </a:xfrm>
              <a:custGeom>
                <a:avLst/>
                <a:gdLst>
                  <a:gd name="T0" fmla="*/ 3 w 211"/>
                  <a:gd name="T1" fmla="*/ 0 h 164"/>
                  <a:gd name="T2" fmla="*/ 3 w 211"/>
                  <a:gd name="T3" fmla="*/ 0 h 164"/>
                  <a:gd name="T4" fmla="*/ 211 w 211"/>
                  <a:gd name="T5" fmla="*/ 0 h 164"/>
                  <a:gd name="T6" fmla="*/ 211 w 211"/>
                  <a:gd name="T7" fmla="*/ 0 h 164"/>
                  <a:gd name="T8" fmla="*/ 194 w 211"/>
                  <a:gd name="T9" fmla="*/ 140 h 164"/>
                  <a:gd name="T10" fmla="*/ 194 w 211"/>
                  <a:gd name="T11" fmla="*/ 140 h 164"/>
                  <a:gd name="T12" fmla="*/ 193 w 211"/>
                  <a:gd name="T13" fmla="*/ 145 h 164"/>
                  <a:gd name="T14" fmla="*/ 191 w 211"/>
                  <a:gd name="T15" fmla="*/ 149 h 164"/>
                  <a:gd name="T16" fmla="*/ 187 w 211"/>
                  <a:gd name="T17" fmla="*/ 153 h 164"/>
                  <a:gd name="T18" fmla="*/ 183 w 211"/>
                  <a:gd name="T19" fmla="*/ 157 h 164"/>
                  <a:gd name="T20" fmla="*/ 175 w 211"/>
                  <a:gd name="T21" fmla="*/ 161 h 164"/>
                  <a:gd name="T22" fmla="*/ 165 w 211"/>
                  <a:gd name="T23" fmla="*/ 164 h 164"/>
                  <a:gd name="T24" fmla="*/ 165 w 211"/>
                  <a:gd name="T25" fmla="*/ 164 h 164"/>
                  <a:gd name="T26" fmla="*/ 0 w 211"/>
                  <a:gd name="T27" fmla="*/ 137 h 164"/>
                  <a:gd name="T28" fmla="*/ 0 w 211"/>
                  <a:gd name="T29" fmla="*/ 137 h 164"/>
                  <a:gd name="T30" fmla="*/ 3 w 211"/>
                  <a:gd name="T31" fmla="*/ 0 h 164"/>
                  <a:gd name="T32" fmla="*/ 3 w 211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1" h="164">
                    <a:moveTo>
                      <a:pt x="3" y="0"/>
                    </a:moveTo>
                    <a:lnTo>
                      <a:pt x="3" y="0"/>
                    </a:lnTo>
                    <a:lnTo>
                      <a:pt x="211" y="0"/>
                    </a:lnTo>
                    <a:lnTo>
                      <a:pt x="211" y="0"/>
                    </a:lnTo>
                    <a:lnTo>
                      <a:pt x="194" y="140"/>
                    </a:lnTo>
                    <a:lnTo>
                      <a:pt x="194" y="140"/>
                    </a:lnTo>
                    <a:lnTo>
                      <a:pt x="193" y="145"/>
                    </a:lnTo>
                    <a:lnTo>
                      <a:pt x="191" y="149"/>
                    </a:lnTo>
                    <a:lnTo>
                      <a:pt x="187" y="153"/>
                    </a:lnTo>
                    <a:lnTo>
                      <a:pt x="183" y="157"/>
                    </a:lnTo>
                    <a:lnTo>
                      <a:pt x="175" y="161"/>
                    </a:lnTo>
                    <a:lnTo>
                      <a:pt x="165" y="164"/>
                    </a:lnTo>
                    <a:lnTo>
                      <a:pt x="165" y="164"/>
                    </a:lnTo>
                    <a:lnTo>
                      <a:pt x="0" y="137"/>
                    </a:lnTo>
                    <a:lnTo>
                      <a:pt x="0" y="137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6A6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50"/>
              <p:cNvSpPr/>
              <p:nvPr/>
            </p:nvSpPr>
            <p:spPr bwMode="auto">
              <a:xfrm>
                <a:off x="3228976" y="5083175"/>
                <a:ext cx="328613" cy="260350"/>
              </a:xfrm>
              <a:custGeom>
                <a:avLst/>
                <a:gdLst>
                  <a:gd name="T0" fmla="*/ 3 w 207"/>
                  <a:gd name="T1" fmla="*/ 0 h 164"/>
                  <a:gd name="T2" fmla="*/ 3 w 207"/>
                  <a:gd name="T3" fmla="*/ 0 h 164"/>
                  <a:gd name="T4" fmla="*/ 207 w 207"/>
                  <a:gd name="T5" fmla="*/ 0 h 164"/>
                  <a:gd name="T6" fmla="*/ 207 w 207"/>
                  <a:gd name="T7" fmla="*/ 0 h 164"/>
                  <a:gd name="T8" fmla="*/ 190 w 207"/>
                  <a:gd name="T9" fmla="*/ 140 h 164"/>
                  <a:gd name="T10" fmla="*/ 190 w 207"/>
                  <a:gd name="T11" fmla="*/ 140 h 164"/>
                  <a:gd name="T12" fmla="*/ 189 w 207"/>
                  <a:gd name="T13" fmla="*/ 145 h 164"/>
                  <a:gd name="T14" fmla="*/ 187 w 207"/>
                  <a:gd name="T15" fmla="*/ 149 h 164"/>
                  <a:gd name="T16" fmla="*/ 183 w 207"/>
                  <a:gd name="T17" fmla="*/ 153 h 164"/>
                  <a:gd name="T18" fmla="*/ 179 w 207"/>
                  <a:gd name="T19" fmla="*/ 156 h 164"/>
                  <a:gd name="T20" fmla="*/ 171 w 207"/>
                  <a:gd name="T21" fmla="*/ 161 h 164"/>
                  <a:gd name="T22" fmla="*/ 161 w 207"/>
                  <a:gd name="T23" fmla="*/ 164 h 164"/>
                  <a:gd name="T24" fmla="*/ 161 w 207"/>
                  <a:gd name="T25" fmla="*/ 164 h 164"/>
                  <a:gd name="T26" fmla="*/ 0 w 207"/>
                  <a:gd name="T27" fmla="*/ 136 h 164"/>
                  <a:gd name="T28" fmla="*/ 0 w 207"/>
                  <a:gd name="T29" fmla="*/ 136 h 164"/>
                  <a:gd name="T30" fmla="*/ 3 w 207"/>
                  <a:gd name="T31" fmla="*/ 0 h 164"/>
                  <a:gd name="T32" fmla="*/ 3 w 207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7" h="164">
                    <a:moveTo>
                      <a:pt x="3" y="0"/>
                    </a:moveTo>
                    <a:lnTo>
                      <a:pt x="3" y="0"/>
                    </a:lnTo>
                    <a:lnTo>
                      <a:pt x="207" y="0"/>
                    </a:lnTo>
                    <a:lnTo>
                      <a:pt x="207" y="0"/>
                    </a:lnTo>
                    <a:lnTo>
                      <a:pt x="190" y="140"/>
                    </a:lnTo>
                    <a:lnTo>
                      <a:pt x="190" y="140"/>
                    </a:lnTo>
                    <a:lnTo>
                      <a:pt x="189" y="145"/>
                    </a:lnTo>
                    <a:lnTo>
                      <a:pt x="187" y="149"/>
                    </a:lnTo>
                    <a:lnTo>
                      <a:pt x="183" y="153"/>
                    </a:lnTo>
                    <a:lnTo>
                      <a:pt x="179" y="156"/>
                    </a:lnTo>
                    <a:lnTo>
                      <a:pt x="171" y="161"/>
                    </a:lnTo>
                    <a:lnTo>
                      <a:pt x="161" y="164"/>
                    </a:lnTo>
                    <a:lnTo>
                      <a:pt x="161" y="164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6A6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51"/>
              <p:cNvSpPr/>
              <p:nvPr/>
            </p:nvSpPr>
            <p:spPr bwMode="auto">
              <a:xfrm>
                <a:off x="3235326" y="5083175"/>
                <a:ext cx="322263" cy="260350"/>
              </a:xfrm>
              <a:custGeom>
                <a:avLst/>
                <a:gdLst>
                  <a:gd name="T0" fmla="*/ 3 w 203"/>
                  <a:gd name="T1" fmla="*/ 0 h 164"/>
                  <a:gd name="T2" fmla="*/ 3 w 203"/>
                  <a:gd name="T3" fmla="*/ 0 h 164"/>
                  <a:gd name="T4" fmla="*/ 203 w 203"/>
                  <a:gd name="T5" fmla="*/ 0 h 164"/>
                  <a:gd name="T6" fmla="*/ 203 w 203"/>
                  <a:gd name="T7" fmla="*/ 0 h 164"/>
                  <a:gd name="T8" fmla="*/ 186 w 203"/>
                  <a:gd name="T9" fmla="*/ 140 h 164"/>
                  <a:gd name="T10" fmla="*/ 186 w 203"/>
                  <a:gd name="T11" fmla="*/ 140 h 164"/>
                  <a:gd name="T12" fmla="*/ 185 w 203"/>
                  <a:gd name="T13" fmla="*/ 145 h 164"/>
                  <a:gd name="T14" fmla="*/ 183 w 203"/>
                  <a:gd name="T15" fmla="*/ 149 h 164"/>
                  <a:gd name="T16" fmla="*/ 179 w 203"/>
                  <a:gd name="T17" fmla="*/ 153 h 164"/>
                  <a:gd name="T18" fmla="*/ 176 w 203"/>
                  <a:gd name="T19" fmla="*/ 156 h 164"/>
                  <a:gd name="T20" fmla="*/ 167 w 203"/>
                  <a:gd name="T21" fmla="*/ 161 h 164"/>
                  <a:gd name="T22" fmla="*/ 157 w 203"/>
                  <a:gd name="T23" fmla="*/ 164 h 164"/>
                  <a:gd name="T24" fmla="*/ 157 w 203"/>
                  <a:gd name="T25" fmla="*/ 164 h 164"/>
                  <a:gd name="T26" fmla="*/ 0 w 203"/>
                  <a:gd name="T27" fmla="*/ 134 h 164"/>
                  <a:gd name="T28" fmla="*/ 0 w 203"/>
                  <a:gd name="T29" fmla="*/ 134 h 164"/>
                  <a:gd name="T30" fmla="*/ 3 w 203"/>
                  <a:gd name="T31" fmla="*/ 0 h 164"/>
                  <a:gd name="T32" fmla="*/ 3 w 203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3" h="164">
                    <a:moveTo>
                      <a:pt x="3" y="0"/>
                    </a:moveTo>
                    <a:lnTo>
                      <a:pt x="3" y="0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186" y="140"/>
                    </a:lnTo>
                    <a:lnTo>
                      <a:pt x="186" y="140"/>
                    </a:lnTo>
                    <a:lnTo>
                      <a:pt x="185" y="145"/>
                    </a:lnTo>
                    <a:lnTo>
                      <a:pt x="183" y="149"/>
                    </a:lnTo>
                    <a:lnTo>
                      <a:pt x="179" y="153"/>
                    </a:lnTo>
                    <a:lnTo>
                      <a:pt x="176" y="156"/>
                    </a:lnTo>
                    <a:lnTo>
                      <a:pt x="167" y="161"/>
                    </a:lnTo>
                    <a:lnTo>
                      <a:pt x="157" y="164"/>
                    </a:lnTo>
                    <a:lnTo>
                      <a:pt x="157" y="164"/>
                    </a:lnTo>
                    <a:lnTo>
                      <a:pt x="0" y="134"/>
                    </a:lnTo>
                    <a:lnTo>
                      <a:pt x="0" y="134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7A7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52"/>
              <p:cNvSpPr/>
              <p:nvPr/>
            </p:nvSpPr>
            <p:spPr bwMode="auto">
              <a:xfrm>
                <a:off x="3240088" y="5083175"/>
                <a:ext cx="317500" cy="260350"/>
              </a:xfrm>
              <a:custGeom>
                <a:avLst/>
                <a:gdLst>
                  <a:gd name="T0" fmla="*/ 3 w 200"/>
                  <a:gd name="T1" fmla="*/ 0 h 164"/>
                  <a:gd name="T2" fmla="*/ 3 w 200"/>
                  <a:gd name="T3" fmla="*/ 0 h 164"/>
                  <a:gd name="T4" fmla="*/ 200 w 200"/>
                  <a:gd name="T5" fmla="*/ 0 h 164"/>
                  <a:gd name="T6" fmla="*/ 200 w 200"/>
                  <a:gd name="T7" fmla="*/ 0 h 164"/>
                  <a:gd name="T8" fmla="*/ 183 w 200"/>
                  <a:gd name="T9" fmla="*/ 140 h 164"/>
                  <a:gd name="T10" fmla="*/ 183 w 200"/>
                  <a:gd name="T11" fmla="*/ 140 h 164"/>
                  <a:gd name="T12" fmla="*/ 182 w 200"/>
                  <a:gd name="T13" fmla="*/ 145 h 164"/>
                  <a:gd name="T14" fmla="*/ 180 w 200"/>
                  <a:gd name="T15" fmla="*/ 149 h 164"/>
                  <a:gd name="T16" fmla="*/ 176 w 200"/>
                  <a:gd name="T17" fmla="*/ 153 h 164"/>
                  <a:gd name="T18" fmla="*/ 173 w 200"/>
                  <a:gd name="T19" fmla="*/ 156 h 164"/>
                  <a:gd name="T20" fmla="*/ 164 w 200"/>
                  <a:gd name="T21" fmla="*/ 161 h 164"/>
                  <a:gd name="T22" fmla="*/ 156 w 200"/>
                  <a:gd name="T23" fmla="*/ 164 h 164"/>
                  <a:gd name="T24" fmla="*/ 156 w 200"/>
                  <a:gd name="T25" fmla="*/ 164 h 164"/>
                  <a:gd name="T26" fmla="*/ 0 w 200"/>
                  <a:gd name="T27" fmla="*/ 134 h 164"/>
                  <a:gd name="T28" fmla="*/ 0 w 200"/>
                  <a:gd name="T29" fmla="*/ 134 h 164"/>
                  <a:gd name="T30" fmla="*/ 3 w 200"/>
                  <a:gd name="T31" fmla="*/ 0 h 164"/>
                  <a:gd name="T32" fmla="*/ 3 w 200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0" h="164">
                    <a:moveTo>
                      <a:pt x="3" y="0"/>
                    </a:moveTo>
                    <a:lnTo>
                      <a:pt x="3" y="0"/>
                    </a:lnTo>
                    <a:lnTo>
                      <a:pt x="200" y="0"/>
                    </a:lnTo>
                    <a:lnTo>
                      <a:pt x="200" y="0"/>
                    </a:lnTo>
                    <a:lnTo>
                      <a:pt x="183" y="140"/>
                    </a:lnTo>
                    <a:lnTo>
                      <a:pt x="183" y="140"/>
                    </a:lnTo>
                    <a:lnTo>
                      <a:pt x="182" y="145"/>
                    </a:lnTo>
                    <a:lnTo>
                      <a:pt x="180" y="149"/>
                    </a:lnTo>
                    <a:lnTo>
                      <a:pt x="176" y="153"/>
                    </a:lnTo>
                    <a:lnTo>
                      <a:pt x="173" y="156"/>
                    </a:lnTo>
                    <a:lnTo>
                      <a:pt x="164" y="161"/>
                    </a:lnTo>
                    <a:lnTo>
                      <a:pt x="156" y="164"/>
                    </a:lnTo>
                    <a:lnTo>
                      <a:pt x="156" y="164"/>
                    </a:lnTo>
                    <a:lnTo>
                      <a:pt x="0" y="134"/>
                    </a:lnTo>
                    <a:lnTo>
                      <a:pt x="0" y="134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7A7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53"/>
              <p:cNvSpPr/>
              <p:nvPr/>
            </p:nvSpPr>
            <p:spPr bwMode="auto">
              <a:xfrm>
                <a:off x="3246438" y="5083175"/>
                <a:ext cx="311150" cy="260350"/>
              </a:xfrm>
              <a:custGeom>
                <a:avLst/>
                <a:gdLst>
                  <a:gd name="T0" fmla="*/ 3 w 196"/>
                  <a:gd name="T1" fmla="*/ 0 h 164"/>
                  <a:gd name="T2" fmla="*/ 3 w 196"/>
                  <a:gd name="T3" fmla="*/ 0 h 164"/>
                  <a:gd name="T4" fmla="*/ 196 w 196"/>
                  <a:gd name="T5" fmla="*/ 0 h 164"/>
                  <a:gd name="T6" fmla="*/ 196 w 196"/>
                  <a:gd name="T7" fmla="*/ 0 h 164"/>
                  <a:gd name="T8" fmla="*/ 179 w 196"/>
                  <a:gd name="T9" fmla="*/ 140 h 164"/>
                  <a:gd name="T10" fmla="*/ 179 w 196"/>
                  <a:gd name="T11" fmla="*/ 140 h 164"/>
                  <a:gd name="T12" fmla="*/ 178 w 196"/>
                  <a:gd name="T13" fmla="*/ 145 h 164"/>
                  <a:gd name="T14" fmla="*/ 176 w 196"/>
                  <a:gd name="T15" fmla="*/ 149 h 164"/>
                  <a:gd name="T16" fmla="*/ 172 w 196"/>
                  <a:gd name="T17" fmla="*/ 153 h 164"/>
                  <a:gd name="T18" fmla="*/ 169 w 196"/>
                  <a:gd name="T19" fmla="*/ 156 h 164"/>
                  <a:gd name="T20" fmla="*/ 160 w 196"/>
                  <a:gd name="T21" fmla="*/ 161 h 164"/>
                  <a:gd name="T22" fmla="*/ 152 w 196"/>
                  <a:gd name="T23" fmla="*/ 164 h 164"/>
                  <a:gd name="T24" fmla="*/ 152 w 196"/>
                  <a:gd name="T25" fmla="*/ 164 h 164"/>
                  <a:gd name="T26" fmla="*/ 0 w 196"/>
                  <a:gd name="T27" fmla="*/ 133 h 164"/>
                  <a:gd name="T28" fmla="*/ 0 w 196"/>
                  <a:gd name="T29" fmla="*/ 133 h 164"/>
                  <a:gd name="T30" fmla="*/ 3 w 196"/>
                  <a:gd name="T31" fmla="*/ 0 h 164"/>
                  <a:gd name="T32" fmla="*/ 3 w 196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6" h="164">
                    <a:moveTo>
                      <a:pt x="3" y="0"/>
                    </a:moveTo>
                    <a:lnTo>
                      <a:pt x="3" y="0"/>
                    </a:lnTo>
                    <a:lnTo>
                      <a:pt x="196" y="0"/>
                    </a:lnTo>
                    <a:lnTo>
                      <a:pt x="196" y="0"/>
                    </a:lnTo>
                    <a:lnTo>
                      <a:pt x="179" y="140"/>
                    </a:lnTo>
                    <a:lnTo>
                      <a:pt x="179" y="140"/>
                    </a:lnTo>
                    <a:lnTo>
                      <a:pt x="178" y="145"/>
                    </a:lnTo>
                    <a:lnTo>
                      <a:pt x="176" y="149"/>
                    </a:lnTo>
                    <a:lnTo>
                      <a:pt x="172" y="153"/>
                    </a:lnTo>
                    <a:lnTo>
                      <a:pt x="169" y="156"/>
                    </a:lnTo>
                    <a:lnTo>
                      <a:pt x="160" y="161"/>
                    </a:lnTo>
                    <a:lnTo>
                      <a:pt x="152" y="164"/>
                    </a:lnTo>
                    <a:lnTo>
                      <a:pt x="152" y="164"/>
                    </a:lnTo>
                    <a:lnTo>
                      <a:pt x="0" y="133"/>
                    </a:lnTo>
                    <a:lnTo>
                      <a:pt x="0" y="13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8A8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54"/>
              <p:cNvSpPr/>
              <p:nvPr/>
            </p:nvSpPr>
            <p:spPr bwMode="auto">
              <a:xfrm>
                <a:off x="3252788" y="5083175"/>
                <a:ext cx="304800" cy="260350"/>
              </a:xfrm>
              <a:custGeom>
                <a:avLst/>
                <a:gdLst>
                  <a:gd name="T0" fmla="*/ 3 w 192"/>
                  <a:gd name="T1" fmla="*/ 0 h 164"/>
                  <a:gd name="T2" fmla="*/ 3 w 192"/>
                  <a:gd name="T3" fmla="*/ 0 h 164"/>
                  <a:gd name="T4" fmla="*/ 192 w 192"/>
                  <a:gd name="T5" fmla="*/ 0 h 164"/>
                  <a:gd name="T6" fmla="*/ 192 w 192"/>
                  <a:gd name="T7" fmla="*/ 0 h 164"/>
                  <a:gd name="T8" fmla="*/ 175 w 192"/>
                  <a:gd name="T9" fmla="*/ 140 h 164"/>
                  <a:gd name="T10" fmla="*/ 175 w 192"/>
                  <a:gd name="T11" fmla="*/ 140 h 164"/>
                  <a:gd name="T12" fmla="*/ 174 w 192"/>
                  <a:gd name="T13" fmla="*/ 145 h 164"/>
                  <a:gd name="T14" fmla="*/ 172 w 192"/>
                  <a:gd name="T15" fmla="*/ 149 h 164"/>
                  <a:gd name="T16" fmla="*/ 169 w 192"/>
                  <a:gd name="T17" fmla="*/ 153 h 164"/>
                  <a:gd name="T18" fmla="*/ 165 w 192"/>
                  <a:gd name="T19" fmla="*/ 156 h 164"/>
                  <a:gd name="T20" fmla="*/ 157 w 192"/>
                  <a:gd name="T21" fmla="*/ 161 h 164"/>
                  <a:gd name="T22" fmla="*/ 148 w 192"/>
                  <a:gd name="T23" fmla="*/ 164 h 164"/>
                  <a:gd name="T24" fmla="*/ 148 w 192"/>
                  <a:gd name="T25" fmla="*/ 164 h 164"/>
                  <a:gd name="T26" fmla="*/ 0 w 192"/>
                  <a:gd name="T27" fmla="*/ 132 h 164"/>
                  <a:gd name="T28" fmla="*/ 0 w 192"/>
                  <a:gd name="T29" fmla="*/ 132 h 164"/>
                  <a:gd name="T30" fmla="*/ 3 w 192"/>
                  <a:gd name="T31" fmla="*/ 0 h 164"/>
                  <a:gd name="T32" fmla="*/ 3 w 192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2" h="164">
                    <a:moveTo>
                      <a:pt x="3" y="0"/>
                    </a:moveTo>
                    <a:lnTo>
                      <a:pt x="3" y="0"/>
                    </a:lnTo>
                    <a:lnTo>
                      <a:pt x="192" y="0"/>
                    </a:lnTo>
                    <a:lnTo>
                      <a:pt x="192" y="0"/>
                    </a:lnTo>
                    <a:lnTo>
                      <a:pt x="175" y="140"/>
                    </a:lnTo>
                    <a:lnTo>
                      <a:pt x="175" y="140"/>
                    </a:lnTo>
                    <a:lnTo>
                      <a:pt x="174" y="145"/>
                    </a:lnTo>
                    <a:lnTo>
                      <a:pt x="172" y="149"/>
                    </a:lnTo>
                    <a:lnTo>
                      <a:pt x="169" y="153"/>
                    </a:lnTo>
                    <a:lnTo>
                      <a:pt x="165" y="156"/>
                    </a:lnTo>
                    <a:lnTo>
                      <a:pt x="157" y="161"/>
                    </a:lnTo>
                    <a:lnTo>
                      <a:pt x="148" y="164"/>
                    </a:lnTo>
                    <a:lnTo>
                      <a:pt x="148" y="164"/>
                    </a:lnTo>
                    <a:lnTo>
                      <a:pt x="0" y="132"/>
                    </a:lnTo>
                    <a:lnTo>
                      <a:pt x="0" y="132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9A9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55"/>
              <p:cNvSpPr/>
              <p:nvPr/>
            </p:nvSpPr>
            <p:spPr bwMode="auto">
              <a:xfrm>
                <a:off x="3259138" y="5083175"/>
                <a:ext cx="298450" cy="260350"/>
              </a:xfrm>
              <a:custGeom>
                <a:avLst/>
                <a:gdLst>
                  <a:gd name="T0" fmla="*/ 3 w 188"/>
                  <a:gd name="T1" fmla="*/ 0 h 164"/>
                  <a:gd name="T2" fmla="*/ 3 w 188"/>
                  <a:gd name="T3" fmla="*/ 0 h 164"/>
                  <a:gd name="T4" fmla="*/ 188 w 188"/>
                  <a:gd name="T5" fmla="*/ 0 h 164"/>
                  <a:gd name="T6" fmla="*/ 188 w 188"/>
                  <a:gd name="T7" fmla="*/ 0 h 164"/>
                  <a:gd name="T8" fmla="*/ 171 w 188"/>
                  <a:gd name="T9" fmla="*/ 140 h 164"/>
                  <a:gd name="T10" fmla="*/ 171 w 188"/>
                  <a:gd name="T11" fmla="*/ 140 h 164"/>
                  <a:gd name="T12" fmla="*/ 170 w 188"/>
                  <a:gd name="T13" fmla="*/ 145 h 164"/>
                  <a:gd name="T14" fmla="*/ 168 w 188"/>
                  <a:gd name="T15" fmla="*/ 149 h 164"/>
                  <a:gd name="T16" fmla="*/ 165 w 188"/>
                  <a:gd name="T17" fmla="*/ 153 h 164"/>
                  <a:gd name="T18" fmla="*/ 161 w 188"/>
                  <a:gd name="T19" fmla="*/ 156 h 164"/>
                  <a:gd name="T20" fmla="*/ 153 w 188"/>
                  <a:gd name="T21" fmla="*/ 161 h 164"/>
                  <a:gd name="T22" fmla="*/ 144 w 188"/>
                  <a:gd name="T23" fmla="*/ 164 h 164"/>
                  <a:gd name="T24" fmla="*/ 144 w 188"/>
                  <a:gd name="T25" fmla="*/ 164 h 164"/>
                  <a:gd name="T26" fmla="*/ 0 w 188"/>
                  <a:gd name="T27" fmla="*/ 130 h 164"/>
                  <a:gd name="T28" fmla="*/ 0 w 188"/>
                  <a:gd name="T29" fmla="*/ 130 h 164"/>
                  <a:gd name="T30" fmla="*/ 3 w 188"/>
                  <a:gd name="T31" fmla="*/ 0 h 164"/>
                  <a:gd name="T32" fmla="*/ 3 w 188"/>
                  <a:gd name="T33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8" h="164">
                    <a:moveTo>
                      <a:pt x="3" y="0"/>
                    </a:moveTo>
                    <a:lnTo>
                      <a:pt x="3" y="0"/>
                    </a:lnTo>
                    <a:lnTo>
                      <a:pt x="188" y="0"/>
                    </a:lnTo>
                    <a:lnTo>
                      <a:pt x="188" y="0"/>
                    </a:lnTo>
                    <a:lnTo>
                      <a:pt x="171" y="140"/>
                    </a:lnTo>
                    <a:lnTo>
                      <a:pt x="171" y="140"/>
                    </a:lnTo>
                    <a:lnTo>
                      <a:pt x="170" y="145"/>
                    </a:lnTo>
                    <a:lnTo>
                      <a:pt x="168" y="149"/>
                    </a:lnTo>
                    <a:lnTo>
                      <a:pt x="165" y="153"/>
                    </a:lnTo>
                    <a:lnTo>
                      <a:pt x="161" y="156"/>
                    </a:lnTo>
                    <a:lnTo>
                      <a:pt x="153" y="161"/>
                    </a:lnTo>
                    <a:lnTo>
                      <a:pt x="144" y="164"/>
                    </a:lnTo>
                    <a:lnTo>
                      <a:pt x="144" y="164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9A9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56"/>
              <p:cNvSpPr/>
              <p:nvPr/>
            </p:nvSpPr>
            <p:spPr bwMode="auto">
              <a:xfrm>
                <a:off x="3265488" y="5083175"/>
                <a:ext cx="292100" cy="260350"/>
              </a:xfrm>
              <a:custGeom>
                <a:avLst/>
                <a:gdLst>
                  <a:gd name="T0" fmla="*/ 3 w 184"/>
                  <a:gd name="T1" fmla="*/ 0 h 164"/>
                  <a:gd name="T2" fmla="*/ 3 w 184"/>
                  <a:gd name="T3" fmla="*/ 0 h 164"/>
                  <a:gd name="T4" fmla="*/ 184 w 184"/>
                  <a:gd name="T5" fmla="*/ 0 h 164"/>
                  <a:gd name="T6" fmla="*/ 184 w 184"/>
                  <a:gd name="T7" fmla="*/ 0 h 164"/>
                  <a:gd name="T8" fmla="*/ 167 w 184"/>
                  <a:gd name="T9" fmla="*/ 140 h 164"/>
                  <a:gd name="T10" fmla="*/ 167 w 184"/>
                  <a:gd name="T11" fmla="*/ 140 h 164"/>
                  <a:gd name="T12" fmla="*/ 166 w 184"/>
                  <a:gd name="T13" fmla="*/ 145 h 164"/>
                  <a:gd name="T14" fmla="*/ 164 w 184"/>
                  <a:gd name="T15" fmla="*/ 149 h 164"/>
                  <a:gd name="T16" fmla="*/ 157 w 184"/>
                  <a:gd name="T17" fmla="*/ 156 h 164"/>
                  <a:gd name="T18" fmla="*/ 149 w 184"/>
                  <a:gd name="T19" fmla="*/ 161 h 164"/>
                  <a:gd name="T20" fmla="*/ 141 w 184"/>
                  <a:gd name="T21" fmla="*/ 164 h 164"/>
                  <a:gd name="T22" fmla="*/ 141 w 184"/>
                  <a:gd name="T23" fmla="*/ 164 h 164"/>
                  <a:gd name="T24" fmla="*/ 0 w 184"/>
                  <a:gd name="T25" fmla="*/ 129 h 164"/>
                  <a:gd name="T26" fmla="*/ 0 w 184"/>
                  <a:gd name="T27" fmla="*/ 129 h 164"/>
                  <a:gd name="T28" fmla="*/ 3 w 184"/>
                  <a:gd name="T29" fmla="*/ 0 h 164"/>
                  <a:gd name="T30" fmla="*/ 3 w 184"/>
                  <a:gd name="T3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4" h="164">
                    <a:moveTo>
                      <a:pt x="3" y="0"/>
                    </a:moveTo>
                    <a:lnTo>
                      <a:pt x="3" y="0"/>
                    </a:lnTo>
                    <a:lnTo>
                      <a:pt x="184" y="0"/>
                    </a:lnTo>
                    <a:lnTo>
                      <a:pt x="184" y="0"/>
                    </a:lnTo>
                    <a:lnTo>
                      <a:pt x="167" y="140"/>
                    </a:lnTo>
                    <a:lnTo>
                      <a:pt x="167" y="140"/>
                    </a:lnTo>
                    <a:lnTo>
                      <a:pt x="166" y="145"/>
                    </a:lnTo>
                    <a:lnTo>
                      <a:pt x="164" y="149"/>
                    </a:lnTo>
                    <a:lnTo>
                      <a:pt x="157" y="156"/>
                    </a:lnTo>
                    <a:lnTo>
                      <a:pt x="149" y="161"/>
                    </a:lnTo>
                    <a:lnTo>
                      <a:pt x="141" y="164"/>
                    </a:lnTo>
                    <a:lnTo>
                      <a:pt x="141" y="164"/>
                    </a:lnTo>
                    <a:lnTo>
                      <a:pt x="0" y="129"/>
                    </a:lnTo>
                    <a:lnTo>
                      <a:pt x="0" y="129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AAA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57"/>
              <p:cNvSpPr/>
              <p:nvPr/>
            </p:nvSpPr>
            <p:spPr bwMode="auto">
              <a:xfrm>
                <a:off x="3270251" y="5083175"/>
                <a:ext cx="287338" cy="260350"/>
              </a:xfrm>
              <a:custGeom>
                <a:avLst/>
                <a:gdLst>
                  <a:gd name="T0" fmla="*/ 4 w 181"/>
                  <a:gd name="T1" fmla="*/ 0 h 164"/>
                  <a:gd name="T2" fmla="*/ 4 w 181"/>
                  <a:gd name="T3" fmla="*/ 0 h 164"/>
                  <a:gd name="T4" fmla="*/ 181 w 181"/>
                  <a:gd name="T5" fmla="*/ 0 h 164"/>
                  <a:gd name="T6" fmla="*/ 181 w 181"/>
                  <a:gd name="T7" fmla="*/ 0 h 164"/>
                  <a:gd name="T8" fmla="*/ 164 w 181"/>
                  <a:gd name="T9" fmla="*/ 140 h 164"/>
                  <a:gd name="T10" fmla="*/ 164 w 181"/>
                  <a:gd name="T11" fmla="*/ 140 h 164"/>
                  <a:gd name="T12" fmla="*/ 163 w 181"/>
                  <a:gd name="T13" fmla="*/ 145 h 164"/>
                  <a:gd name="T14" fmla="*/ 161 w 181"/>
                  <a:gd name="T15" fmla="*/ 149 h 164"/>
                  <a:gd name="T16" fmla="*/ 154 w 181"/>
                  <a:gd name="T17" fmla="*/ 156 h 164"/>
                  <a:gd name="T18" fmla="*/ 146 w 181"/>
                  <a:gd name="T19" fmla="*/ 160 h 164"/>
                  <a:gd name="T20" fmla="*/ 138 w 181"/>
                  <a:gd name="T21" fmla="*/ 164 h 164"/>
                  <a:gd name="T22" fmla="*/ 138 w 181"/>
                  <a:gd name="T23" fmla="*/ 164 h 164"/>
                  <a:gd name="T24" fmla="*/ 0 w 181"/>
                  <a:gd name="T25" fmla="*/ 128 h 164"/>
                  <a:gd name="T26" fmla="*/ 0 w 181"/>
                  <a:gd name="T27" fmla="*/ 128 h 164"/>
                  <a:gd name="T28" fmla="*/ 4 w 181"/>
                  <a:gd name="T29" fmla="*/ 0 h 164"/>
                  <a:gd name="T30" fmla="*/ 4 w 181"/>
                  <a:gd name="T3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1" h="164">
                    <a:moveTo>
                      <a:pt x="4" y="0"/>
                    </a:moveTo>
                    <a:lnTo>
                      <a:pt x="4" y="0"/>
                    </a:lnTo>
                    <a:lnTo>
                      <a:pt x="181" y="0"/>
                    </a:lnTo>
                    <a:lnTo>
                      <a:pt x="181" y="0"/>
                    </a:lnTo>
                    <a:lnTo>
                      <a:pt x="164" y="140"/>
                    </a:lnTo>
                    <a:lnTo>
                      <a:pt x="164" y="140"/>
                    </a:lnTo>
                    <a:lnTo>
                      <a:pt x="163" y="145"/>
                    </a:lnTo>
                    <a:lnTo>
                      <a:pt x="161" y="149"/>
                    </a:lnTo>
                    <a:lnTo>
                      <a:pt x="154" y="156"/>
                    </a:lnTo>
                    <a:lnTo>
                      <a:pt x="146" y="160"/>
                    </a:lnTo>
                    <a:lnTo>
                      <a:pt x="138" y="164"/>
                    </a:lnTo>
                    <a:lnTo>
                      <a:pt x="138" y="164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AAA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58"/>
              <p:cNvSpPr/>
              <p:nvPr/>
            </p:nvSpPr>
            <p:spPr bwMode="auto">
              <a:xfrm>
                <a:off x="3276601" y="5083175"/>
                <a:ext cx="280988" cy="258763"/>
              </a:xfrm>
              <a:custGeom>
                <a:avLst/>
                <a:gdLst>
                  <a:gd name="T0" fmla="*/ 4 w 177"/>
                  <a:gd name="T1" fmla="*/ 0 h 163"/>
                  <a:gd name="T2" fmla="*/ 4 w 177"/>
                  <a:gd name="T3" fmla="*/ 0 h 163"/>
                  <a:gd name="T4" fmla="*/ 177 w 177"/>
                  <a:gd name="T5" fmla="*/ 0 h 163"/>
                  <a:gd name="T6" fmla="*/ 177 w 177"/>
                  <a:gd name="T7" fmla="*/ 0 h 163"/>
                  <a:gd name="T8" fmla="*/ 160 w 177"/>
                  <a:gd name="T9" fmla="*/ 140 h 163"/>
                  <a:gd name="T10" fmla="*/ 160 w 177"/>
                  <a:gd name="T11" fmla="*/ 140 h 163"/>
                  <a:gd name="T12" fmla="*/ 159 w 177"/>
                  <a:gd name="T13" fmla="*/ 145 h 163"/>
                  <a:gd name="T14" fmla="*/ 157 w 177"/>
                  <a:gd name="T15" fmla="*/ 149 h 163"/>
                  <a:gd name="T16" fmla="*/ 150 w 177"/>
                  <a:gd name="T17" fmla="*/ 156 h 163"/>
                  <a:gd name="T18" fmla="*/ 142 w 177"/>
                  <a:gd name="T19" fmla="*/ 160 h 163"/>
                  <a:gd name="T20" fmla="*/ 134 w 177"/>
                  <a:gd name="T21" fmla="*/ 163 h 163"/>
                  <a:gd name="T22" fmla="*/ 134 w 177"/>
                  <a:gd name="T23" fmla="*/ 163 h 163"/>
                  <a:gd name="T24" fmla="*/ 0 w 177"/>
                  <a:gd name="T25" fmla="*/ 128 h 163"/>
                  <a:gd name="T26" fmla="*/ 0 w 177"/>
                  <a:gd name="T27" fmla="*/ 128 h 163"/>
                  <a:gd name="T28" fmla="*/ 4 w 177"/>
                  <a:gd name="T29" fmla="*/ 0 h 163"/>
                  <a:gd name="T30" fmla="*/ 4 w 177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7" h="163">
                    <a:moveTo>
                      <a:pt x="4" y="0"/>
                    </a:moveTo>
                    <a:lnTo>
                      <a:pt x="4" y="0"/>
                    </a:lnTo>
                    <a:lnTo>
                      <a:pt x="177" y="0"/>
                    </a:lnTo>
                    <a:lnTo>
                      <a:pt x="177" y="0"/>
                    </a:lnTo>
                    <a:lnTo>
                      <a:pt x="160" y="140"/>
                    </a:lnTo>
                    <a:lnTo>
                      <a:pt x="160" y="140"/>
                    </a:lnTo>
                    <a:lnTo>
                      <a:pt x="159" y="145"/>
                    </a:lnTo>
                    <a:lnTo>
                      <a:pt x="157" y="149"/>
                    </a:lnTo>
                    <a:lnTo>
                      <a:pt x="150" y="156"/>
                    </a:lnTo>
                    <a:lnTo>
                      <a:pt x="142" y="160"/>
                    </a:lnTo>
                    <a:lnTo>
                      <a:pt x="134" y="163"/>
                    </a:lnTo>
                    <a:lnTo>
                      <a:pt x="134" y="163"/>
                    </a:lnTo>
                    <a:lnTo>
                      <a:pt x="0" y="128"/>
                    </a:lnTo>
                    <a:lnTo>
                      <a:pt x="0" y="128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BAB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59"/>
              <p:cNvSpPr/>
              <p:nvPr/>
            </p:nvSpPr>
            <p:spPr bwMode="auto">
              <a:xfrm>
                <a:off x="3282951" y="5083175"/>
                <a:ext cx="274638" cy="258763"/>
              </a:xfrm>
              <a:custGeom>
                <a:avLst/>
                <a:gdLst>
                  <a:gd name="T0" fmla="*/ 3 w 173"/>
                  <a:gd name="T1" fmla="*/ 0 h 163"/>
                  <a:gd name="T2" fmla="*/ 3 w 173"/>
                  <a:gd name="T3" fmla="*/ 0 h 163"/>
                  <a:gd name="T4" fmla="*/ 173 w 173"/>
                  <a:gd name="T5" fmla="*/ 0 h 163"/>
                  <a:gd name="T6" fmla="*/ 173 w 173"/>
                  <a:gd name="T7" fmla="*/ 0 h 163"/>
                  <a:gd name="T8" fmla="*/ 156 w 173"/>
                  <a:gd name="T9" fmla="*/ 140 h 163"/>
                  <a:gd name="T10" fmla="*/ 156 w 173"/>
                  <a:gd name="T11" fmla="*/ 140 h 163"/>
                  <a:gd name="T12" fmla="*/ 155 w 173"/>
                  <a:gd name="T13" fmla="*/ 145 h 163"/>
                  <a:gd name="T14" fmla="*/ 153 w 173"/>
                  <a:gd name="T15" fmla="*/ 149 h 163"/>
                  <a:gd name="T16" fmla="*/ 146 w 173"/>
                  <a:gd name="T17" fmla="*/ 156 h 163"/>
                  <a:gd name="T18" fmla="*/ 140 w 173"/>
                  <a:gd name="T19" fmla="*/ 160 h 163"/>
                  <a:gd name="T20" fmla="*/ 132 w 173"/>
                  <a:gd name="T21" fmla="*/ 163 h 163"/>
                  <a:gd name="T22" fmla="*/ 132 w 173"/>
                  <a:gd name="T23" fmla="*/ 163 h 163"/>
                  <a:gd name="T24" fmla="*/ 0 w 173"/>
                  <a:gd name="T25" fmla="*/ 126 h 163"/>
                  <a:gd name="T26" fmla="*/ 0 w 173"/>
                  <a:gd name="T27" fmla="*/ 126 h 163"/>
                  <a:gd name="T28" fmla="*/ 3 w 173"/>
                  <a:gd name="T29" fmla="*/ 0 h 163"/>
                  <a:gd name="T30" fmla="*/ 3 w 173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3" h="163">
                    <a:moveTo>
                      <a:pt x="3" y="0"/>
                    </a:moveTo>
                    <a:lnTo>
                      <a:pt x="3" y="0"/>
                    </a:lnTo>
                    <a:lnTo>
                      <a:pt x="173" y="0"/>
                    </a:lnTo>
                    <a:lnTo>
                      <a:pt x="173" y="0"/>
                    </a:lnTo>
                    <a:lnTo>
                      <a:pt x="156" y="140"/>
                    </a:lnTo>
                    <a:lnTo>
                      <a:pt x="156" y="140"/>
                    </a:lnTo>
                    <a:lnTo>
                      <a:pt x="155" y="145"/>
                    </a:lnTo>
                    <a:lnTo>
                      <a:pt x="153" y="149"/>
                    </a:lnTo>
                    <a:lnTo>
                      <a:pt x="146" y="156"/>
                    </a:lnTo>
                    <a:lnTo>
                      <a:pt x="140" y="160"/>
                    </a:lnTo>
                    <a:lnTo>
                      <a:pt x="132" y="163"/>
                    </a:lnTo>
                    <a:lnTo>
                      <a:pt x="132" y="163"/>
                    </a:lnTo>
                    <a:lnTo>
                      <a:pt x="0" y="126"/>
                    </a:lnTo>
                    <a:lnTo>
                      <a:pt x="0" y="126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CAC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60"/>
              <p:cNvSpPr/>
              <p:nvPr/>
            </p:nvSpPr>
            <p:spPr bwMode="auto">
              <a:xfrm>
                <a:off x="3289301" y="5083175"/>
                <a:ext cx="268288" cy="258763"/>
              </a:xfrm>
              <a:custGeom>
                <a:avLst/>
                <a:gdLst>
                  <a:gd name="T0" fmla="*/ 3 w 169"/>
                  <a:gd name="T1" fmla="*/ 0 h 163"/>
                  <a:gd name="T2" fmla="*/ 3 w 169"/>
                  <a:gd name="T3" fmla="*/ 0 h 163"/>
                  <a:gd name="T4" fmla="*/ 169 w 169"/>
                  <a:gd name="T5" fmla="*/ 0 h 163"/>
                  <a:gd name="T6" fmla="*/ 169 w 169"/>
                  <a:gd name="T7" fmla="*/ 0 h 163"/>
                  <a:gd name="T8" fmla="*/ 152 w 169"/>
                  <a:gd name="T9" fmla="*/ 140 h 163"/>
                  <a:gd name="T10" fmla="*/ 152 w 169"/>
                  <a:gd name="T11" fmla="*/ 140 h 163"/>
                  <a:gd name="T12" fmla="*/ 151 w 169"/>
                  <a:gd name="T13" fmla="*/ 144 h 163"/>
                  <a:gd name="T14" fmla="*/ 149 w 169"/>
                  <a:gd name="T15" fmla="*/ 148 h 163"/>
                  <a:gd name="T16" fmla="*/ 142 w 169"/>
                  <a:gd name="T17" fmla="*/ 155 h 163"/>
                  <a:gd name="T18" fmla="*/ 136 w 169"/>
                  <a:gd name="T19" fmla="*/ 160 h 163"/>
                  <a:gd name="T20" fmla="*/ 128 w 169"/>
                  <a:gd name="T21" fmla="*/ 163 h 163"/>
                  <a:gd name="T22" fmla="*/ 128 w 169"/>
                  <a:gd name="T23" fmla="*/ 163 h 163"/>
                  <a:gd name="T24" fmla="*/ 0 w 169"/>
                  <a:gd name="T25" fmla="*/ 125 h 163"/>
                  <a:gd name="T26" fmla="*/ 0 w 169"/>
                  <a:gd name="T27" fmla="*/ 125 h 163"/>
                  <a:gd name="T28" fmla="*/ 3 w 169"/>
                  <a:gd name="T29" fmla="*/ 0 h 163"/>
                  <a:gd name="T30" fmla="*/ 3 w 169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9" h="163">
                    <a:moveTo>
                      <a:pt x="3" y="0"/>
                    </a:moveTo>
                    <a:lnTo>
                      <a:pt x="3" y="0"/>
                    </a:lnTo>
                    <a:lnTo>
                      <a:pt x="169" y="0"/>
                    </a:lnTo>
                    <a:lnTo>
                      <a:pt x="169" y="0"/>
                    </a:lnTo>
                    <a:lnTo>
                      <a:pt x="152" y="140"/>
                    </a:lnTo>
                    <a:lnTo>
                      <a:pt x="152" y="140"/>
                    </a:lnTo>
                    <a:lnTo>
                      <a:pt x="151" y="144"/>
                    </a:lnTo>
                    <a:lnTo>
                      <a:pt x="149" y="148"/>
                    </a:lnTo>
                    <a:lnTo>
                      <a:pt x="142" y="155"/>
                    </a:lnTo>
                    <a:lnTo>
                      <a:pt x="136" y="160"/>
                    </a:lnTo>
                    <a:lnTo>
                      <a:pt x="128" y="163"/>
                    </a:lnTo>
                    <a:lnTo>
                      <a:pt x="128" y="163"/>
                    </a:lnTo>
                    <a:lnTo>
                      <a:pt x="0" y="125"/>
                    </a:lnTo>
                    <a:lnTo>
                      <a:pt x="0" y="125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ACAC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61"/>
              <p:cNvSpPr/>
              <p:nvPr/>
            </p:nvSpPr>
            <p:spPr bwMode="auto">
              <a:xfrm>
                <a:off x="3294063" y="5083175"/>
                <a:ext cx="263525" cy="258763"/>
              </a:xfrm>
              <a:custGeom>
                <a:avLst/>
                <a:gdLst>
                  <a:gd name="T0" fmla="*/ 4 w 166"/>
                  <a:gd name="T1" fmla="*/ 0 h 163"/>
                  <a:gd name="T2" fmla="*/ 4 w 166"/>
                  <a:gd name="T3" fmla="*/ 0 h 163"/>
                  <a:gd name="T4" fmla="*/ 166 w 166"/>
                  <a:gd name="T5" fmla="*/ 0 h 163"/>
                  <a:gd name="T6" fmla="*/ 166 w 166"/>
                  <a:gd name="T7" fmla="*/ 0 h 163"/>
                  <a:gd name="T8" fmla="*/ 149 w 166"/>
                  <a:gd name="T9" fmla="*/ 140 h 163"/>
                  <a:gd name="T10" fmla="*/ 149 w 166"/>
                  <a:gd name="T11" fmla="*/ 140 h 163"/>
                  <a:gd name="T12" fmla="*/ 148 w 166"/>
                  <a:gd name="T13" fmla="*/ 144 h 163"/>
                  <a:gd name="T14" fmla="*/ 146 w 166"/>
                  <a:gd name="T15" fmla="*/ 148 h 163"/>
                  <a:gd name="T16" fmla="*/ 141 w 166"/>
                  <a:gd name="T17" fmla="*/ 155 h 163"/>
                  <a:gd name="T18" fmla="*/ 133 w 166"/>
                  <a:gd name="T19" fmla="*/ 160 h 163"/>
                  <a:gd name="T20" fmla="*/ 125 w 166"/>
                  <a:gd name="T21" fmla="*/ 163 h 163"/>
                  <a:gd name="T22" fmla="*/ 125 w 166"/>
                  <a:gd name="T23" fmla="*/ 163 h 163"/>
                  <a:gd name="T24" fmla="*/ 0 w 166"/>
                  <a:gd name="T25" fmla="*/ 124 h 163"/>
                  <a:gd name="T26" fmla="*/ 0 w 166"/>
                  <a:gd name="T27" fmla="*/ 124 h 163"/>
                  <a:gd name="T28" fmla="*/ 4 w 166"/>
                  <a:gd name="T29" fmla="*/ 0 h 163"/>
                  <a:gd name="T30" fmla="*/ 4 w 166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6" h="163">
                    <a:moveTo>
                      <a:pt x="4" y="0"/>
                    </a:moveTo>
                    <a:lnTo>
                      <a:pt x="4" y="0"/>
                    </a:lnTo>
                    <a:lnTo>
                      <a:pt x="166" y="0"/>
                    </a:lnTo>
                    <a:lnTo>
                      <a:pt x="166" y="0"/>
                    </a:lnTo>
                    <a:lnTo>
                      <a:pt x="149" y="140"/>
                    </a:lnTo>
                    <a:lnTo>
                      <a:pt x="149" y="140"/>
                    </a:lnTo>
                    <a:lnTo>
                      <a:pt x="148" y="144"/>
                    </a:lnTo>
                    <a:lnTo>
                      <a:pt x="146" y="148"/>
                    </a:lnTo>
                    <a:lnTo>
                      <a:pt x="141" y="155"/>
                    </a:lnTo>
                    <a:lnTo>
                      <a:pt x="133" y="160"/>
                    </a:lnTo>
                    <a:lnTo>
                      <a:pt x="125" y="163"/>
                    </a:lnTo>
                    <a:lnTo>
                      <a:pt x="125" y="163"/>
                    </a:lnTo>
                    <a:lnTo>
                      <a:pt x="0" y="124"/>
                    </a:lnTo>
                    <a:lnTo>
                      <a:pt x="0" y="124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DAD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62"/>
              <p:cNvSpPr/>
              <p:nvPr/>
            </p:nvSpPr>
            <p:spPr bwMode="auto">
              <a:xfrm>
                <a:off x="3300413" y="5083175"/>
                <a:ext cx="257175" cy="258763"/>
              </a:xfrm>
              <a:custGeom>
                <a:avLst/>
                <a:gdLst>
                  <a:gd name="T0" fmla="*/ 4 w 162"/>
                  <a:gd name="T1" fmla="*/ 0 h 163"/>
                  <a:gd name="T2" fmla="*/ 4 w 162"/>
                  <a:gd name="T3" fmla="*/ 0 h 163"/>
                  <a:gd name="T4" fmla="*/ 162 w 162"/>
                  <a:gd name="T5" fmla="*/ 0 h 163"/>
                  <a:gd name="T6" fmla="*/ 162 w 162"/>
                  <a:gd name="T7" fmla="*/ 0 h 163"/>
                  <a:gd name="T8" fmla="*/ 145 w 162"/>
                  <a:gd name="T9" fmla="*/ 140 h 163"/>
                  <a:gd name="T10" fmla="*/ 145 w 162"/>
                  <a:gd name="T11" fmla="*/ 140 h 163"/>
                  <a:gd name="T12" fmla="*/ 144 w 162"/>
                  <a:gd name="T13" fmla="*/ 144 h 163"/>
                  <a:gd name="T14" fmla="*/ 142 w 162"/>
                  <a:gd name="T15" fmla="*/ 148 h 163"/>
                  <a:gd name="T16" fmla="*/ 137 w 162"/>
                  <a:gd name="T17" fmla="*/ 155 h 163"/>
                  <a:gd name="T18" fmla="*/ 129 w 162"/>
                  <a:gd name="T19" fmla="*/ 160 h 163"/>
                  <a:gd name="T20" fmla="*/ 121 w 162"/>
                  <a:gd name="T21" fmla="*/ 163 h 163"/>
                  <a:gd name="T22" fmla="*/ 121 w 162"/>
                  <a:gd name="T23" fmla="*/ 163 h 163"/>
                  <a:gd name="T24" fmla="*/ 0 w 162"/>
                  <a:gd name="T25" fmla="*/ 122 h 163"/>
                  <a:gd name="T26" fmla="*/ 0 w 162"/>
                  <a:gd name="T27" fmla="*/ 122 h 163"/>
                  <a:gd name="T28" fmla="*/ 4 w 162"/>
                  <a:gd name="T29" fmla="*/ 0 h 163"/>
                  <a:gd name="T30" fmla="*/ 4 w 162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2" h="163">
                    <a:moveTo>
                      <a:pt x="4" y="0"/>
                    </a:moveTo>
                    <a:lnTo>
                      <a:pt x="4" y="0"/>
                    </a:lnTo>
                    <a:lnTo>
                      <a:pt x="162" y="0"/>
                    </a:lnTo>
                    <a:lnTo>
                      <a:pt x="162" y="0"/>
                    </a:lnTo>
                    <a:lnTo>
                      <a:pt x="145" y="140"/>
                    </a:lnTo>
                    <a:lnTo>
                      <a:pt x="145" y="140"/>
                    </a:lnTo>
                    <a:lnTo>
                      <a:pt x="144" y="144"/>
                    </a:lnTo>
                    <a:lnTo>
                      <a:pt x="142" y="148"/>
                    </a:lnTo>
                    <a:lnTo>
                      <a:pt x="137" y="155"/>
                    </a:lnTo>
                    <a:lnTo>
                      <a:pt x="129" y="160"/>
                    </a:lnTo>
                    <a:lnTo>
                      <a:pt x="121" y="163"/>
                    </a:lnTo>
                    <a:lnTo>
                      <a:pt x="121" y="163"/>
                    </a:lnTo>
                    <a:lnTo>
                      <a:pt x="0" y="122"/>
                    </a:lnTo>
                    <a:lnTo>
                      <a:pt x="0" y="122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EAE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63"/>
              <p:cNvSpPr/>
              <p:nvPr/>
            </p:nvSpPr>
            <p:spPr bwMode="auto">
              <a:xfrm>
                <a:off x="3306763" y="5083175"/>
                <a:ext cx="250825" cy="258763"/>
              </a:xfrm>
              <a:custGeom>
                <a:avLst/>
                <a:gdLst>
                  <a:gd name="T0" fmla="*/ 4 w 158"/>
                  <a:gd name="T1" fmla="*/ 0 h 163"/>
                  <a:gd name="T2" fmla="*/ 4 w 158"/>
                  <a:gd name="T3" fmla="*/ 0 h 163"/>
                  <a:gd name="T4" fmla="*/ 158 w 158"/>
                  <a:gd name="T5" fmla="*/ 0 h 163"/>
                  <a:gd name="T6" fmla="*/ 158 w 158"/>
                  <a:gd name="T7" fmla="*/ 0 h 163"/>
                  <a:gd name="T8" fmla="*/ 141 w 158"/>
                  <a:gd name="T9" fmla="*/ 140 h 163"/>
                  <a:gd name="T10" fmla="*/ 141 w 158"/>
                  <a:gd name="T11" fmla="*/ 140 h 163"/>
                  <a:gd name="T12" fmla="*/ 140 w 158"/>
                  <a:gd name="T13" fmla="*/ 144 h 163"/>
                  <a:gd name="T14" fmla="*/ 138 w 158"/>
                  <a:gd name="T15" fmla="*/ 148 h 163"/>
                  <a:gd name="T16" fmla="*/ 133 w 158"/>
                  <a:gd name="T17" fmla="*/ 155 h 163"/>
                  <a:gd name="T18" fmla="*/ 125 w 158"/>
                  <a:gd name="T19" fmla="*/ 160 h 163"/>
                  <a:gd name="T20" fmla="*/ 118 w 158"/>
                  <a:gd name="T21" fmla="*/ 163 h 163"/>
                  <a:gd name="T22" fmla="*/ 118 w 158"/>
                  <a:gd name="T23" fmla="*/ 163 h 163"/>
                  <a:gd name="T24" fmla="*/ 0 w 158"/>
                  <a:gd name="T25" fmla="*/ 121 h 163"/>
                  <a:gd name="T26" fmla="*/ 0 w 158"/>
                  <a:gd name="T27" fmla="*/ 121 h 163"/>
                  <a:gd name="T28" fmla="*/ 4 w 158"/>
                  <a:gd name="T29" fmla="*/ 0 h 163"/>
                  <a:gd name="T30" fmla="*/ 4 w 158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8" h="163">
                    <a:moveTo>
                      <a:pt x="4" y="0"/>
                    </a:moveTo>
                    <a:lnTo>
                      <a:pt x="4" y="0"/>
                    </a:lnTo>
                    <a:lnTo>
                      <a:pt x="158" y="0"/>
                    </a:lnTo>
                    <a:lnTo>
                      <a:pt x="158" y="0"/>
                    </a:lnTo>
                    <a:lnTo>
                      <a:pt x="141" y="140"/>
                    </a:lnTo>
                    <a:lnTo>
                      <a:pt x="141" y="140"/>
                    </a:lnTo>
                    <a:lnTo>
                      <a:pt x="140" y="144"/>
                    </a:lnTo>
                    <a:lnTo>
                      <a:pt x="138" y="148"/>
                    </a:lnTo>
                    <a:lnTo>
                      <a:pt x="133" y="155"/>
                    </a:lnTo>
                    <a:lnTo>
                      <a:pt x="125" y="160"/>
                    </a:lnTo>
                    <a:lnTo>
                      <a:pt x="118" y="163"/>
                    </a:lnTo>
                    <a:lnTo>
                      <a:pt x="118" y="163"/>
                    </a:lnTo>
                    <a:lnTo>
                      <a:pt x="0" y="121"/>
                    </a:lnTo>
                    <a:lnTo>
                      <a:pt x="0" y="12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EAE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64"/>
              <p:cNvSpPr/>
              <p:nvPr/>
            </p:nvSpPr>
            <p:spPr bwMode="auto">
              <a:xfrm>
                <a:off x="3313113" y="5083175"/>
                <a:ext cx="244475" cy="258763"/>
              </a:xfrm>
              <a:custGeom>
                <a:avLst/>
                <a:gdLst>
                  <a:gd name="T0" fmla="*/ 4 w 154"/>
                  <a:gd name="T1" fmla="*/ 0 h 163"/>
                  <a:gd name="T2" fmla="*/ 4 w 154"/>
                  <a:gd name="T3" fmla="*/ 0 h 163"/>
                  <a:gd name="T4" fmla="*/ 154 w 154"/>
                  <a:gd name="T5" fmla="*/ 0 h 163"/>
                  <a:gd name="T6" fmla="*/ 154 w 154"/>
                  <a:gd name="T7" fmla="*/ 0 h 163"/>
                  <a:gd name="T8" fmla="*/ 137 w 154"/>
                  <a:gd name="T9" fmla="*/ 140 h 163"/>
                  <a:gd name="T10" fmla="*/ 137 w 154"/>
                  <a:gd name="T11" fmla="*/ 140 h 163"/>
                  <a:gd name="T12" fmla="*/ 136 w 154"/>
                  <a:gd name="T13" fmla="*/ 144 h 163"/>
                  <a:gd name="T14" fmla="*/ 134 w 154"/>
                  <a:gd name="T15" fmla="*/ 148 h 163"/>
                  <a:gd name="T16" fmla="*/ 129 w 154"/>
                  <a:gd name="T17" fmla="*/ 155 h 163"/>
                  <a:gd name="T18" fmla="*/ 122 w 154"/>
                  <a:gd name="T19" fmla="*/ 160 h 163"/>
                  <a:gd name="T20" fmla="*/ 114 w 154"/>
                  <a:gd name="T21" fmla="*/ 163 h 163"/>
                  <a:gd name="T22" fmla="*/ 114 w 154"/>
                  <a:gd name="T23" fmla="*/ 163 h 163"/>
                  <a:gd name="T24" fmla="*/ 0 w 154"/>
                  <a:gd name="T25" fmla="*/ 119 h 163"/>
                  <a:gd name="T26" fmla="*/ 0 w 154"/>
                  <a:gd name="T27" fmla="*/ 119 h 163"/>
                  <a:gd name="T28" fmla="*/ 4 w 154"/>
                  <a:gd name="T29" fmla="*/ 0 h 163"/>
                  <a:gd name="T30" fmla="*/ 4 w 154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4" h="163">
                    <a:moveTo>
                      <a:pt x="4" y="0"/>
                    </a:moveTo>
                    <a:lnTo>
                      <a:pt x="4" y="0"/>
                    </a:lnTo>
                    <a:lnTo>
                      <a:pt x="154" y="0"/>
                    </a:lnTo>
                    <a:lnTo>
                      <a:pt x="154" y="0"/>
                    </a:lnTo>
                    <a:lnTo>
                      <a:pt x="137" y="140"/>
                    </a:lnTo>
                    <a:lnTo>
                      <a:pt x="137" y="140"/>
                    </a:lnTo>
                    <a:lnTo>
                      <a:pt x="136" y="144"/>
                    </a:lnTo>
                    <a:lnTo>
                      <a:pt x="134" y="148"/>
                    </a:lnTo>
                    <a:lnTo>
                      <a:pt x="129" y="155"/>
                    </a:lnTo>
                    <a:lnTo>
                      <a:pt x="122" y="160"/>
                    </a:lnTo>
                    <a:lnTo>
                      <a:pt x="114" y="163"/>
                    </a:lnTo>
                    <a:lnTo>
                      <a:pt x="114" y="163"/>
                    </a:lnTo>
                    <a:lnTo>
                      <a:pt x="0" y="119"/>
                    </a:lnTo>
                    <a:lnTo>
                      <a:pt x="0" y="119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FAF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65"/>
              <p:cNvSpPr/>
              <p:nvPr/>
            </p:nvSpPr>
            <p:spPr bwMode="auto">
              <a:xfrm>
                <a:off x="3317876" y="5083175"/>
                <a:ext cx="239713" cy="258763"/>
              </a:xfrm>
              <a:custGeom>
                <a:avLst/>
                <a:gdLst>
                  <a:gd name="T0" fmla="*/ 4 w 151"/>
                  <a:gd name="T1" fmla="*/ 0 h 163"/>
                  <a:gd name="T2" fmla="*/ 4 w 151"/>
                  <a:gd name="T3" fmla="*/ 0 h 163"/>
                  <a:gd name="T4" fmla="*/ 151 w 151"/>
                  <a:gd name="T5" fmla="*/ 0 h 163"/>
                  <a:gd name="T6" fmla="*/ 151 w 151"/>
                  <a:gd name="T7" fmla="*/ 0 h 163"/>
                  <a:gd name="T8" fmla="*/ 134 w 151"/>
                  <a:gd name="T9" fmla="*/ 140 h 163"/>
                  <a:gd name="T10" fmla="*/ 134 w 151"/>
                  <a:gd name="T11" fmla="*/ 140 h 163"/>
                  <a:gd name="T12" fmla="*/ 133 w 151"/>
                  <a:gd name="T13" fmla="*/ 144 h 163"/>
                  <a:gd name="T14" fmla="*/ 131 w 151"/>
                  <a:gd name="T15" fmla="*/ 148 h 163"/>
                  <a:gd name="T16" fmla="*/ 126 w 151"/>
                  <a:gd name="T17" fmla="*/ 155 h 163"/>
                  <a:gd name="T18" fmla="*/ 119 w 151"/>
                  <a:gd name="T19" fmla="*/ 160 h 163"/>
                  <a:gd name="T20" fmla="*/ 111 w 151"/>
                  <a:gd name="T21" fmla="*/ 163 h 163"/>
                  <a:gd name="T22" fmla="*/ 111 w 151"/>
                  <a:gd name="T23" fmla="*/ 163 h 163"/>
                  <a:gd name="T24" fmla="*/ 0 w 151"/>
                  <a:gd name="T25" fmla="*/ 119 h 163"/>
                  <a:gd name="T26" fmla="*/ 0 w 151"/>
                  <a:gd name="T27" fmla="*/ 119 h 163"/>
                  <a:gd name="T28" fmla="*/ 4 w 151"/>
                  <a:gd name="T29" fmla="*/ 0 h 163"/>
                  <a:gd name="T30" fmla="*/ 4 w 151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1" h="163">
                    <a:moveTo>
                      <a:pt x="4" y="0"/>
                    </a:moveTo>
                    <a:lnTo>
                      <a:pt x="4" y="0"/>
                    </a:lnTo>
                    <a:lnTo>
                      <a:pt x="151" y="0"/>
                    </a:lnTo>
                    <a:lnTo>
                      <a:pt x="151" y="0"/>
                    </a:lnTo>
                    <a:lnTo>
                      <a:pt x="134" y="140"/>
                    </a:lnTo>
                    <a:lnTo>
                      <a:pt x="134" y="140"/>
                    </a:lnTo>
                    <a:lnTo>
                      <a:pt x="133" y="144"/>
                    </a:lnTo>
                    <a:lnTo>
                      <a:pt x="131" y="148"/>
                    </a:lnTo>
                    <a:lnTo>
                      <a:pt x="126" y="155"/>
                    </a:lnTo>
                    <a:lnTo>
                      <a:pt x="119" y="160"/>
                    </a:lnTo>
                    <a:lnTo>
                      <a:pt x="111" y="163"/>
                    </a:lnTo>
                    <a:lnTo>
                      <a:pt x="111" y="163"/>
                    </a:lnTo>
                    <a:lnTo>
                      <a:pt x="0" y="119"/>
                    </a:lnTo>
                    <a:lnTo>
                      <a:pt x="0" y="119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AFA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66"/>
              <p:cNvSpPr/>
              <p:nvPr/>
            </p:nvSpPr>
            <p:spPr bwMode="auto">
              <a:xfrm>
                <a:off x="3324226" y="5083175"/>
                <a:ext cx="233363" cy="258763"/>
              </a:xfrm>
              <a:custGeom>
                <a:avLst/>
                <a:gdLst>
                  <a:gd name="T0" fmla="*/ 4 w 147"/>
                  <a:gd name="T1" fmla="*/ 0 h 163"/>
                  <a:gd name="T2" fmla="*/ 4 w 147"/>
                  <a:gd name="T3" fmla="*/ 0 h 163"/>
                  <a:gd name="T4" fmla="*/ 147 w 147"/>
                  <a:gd name="T5" fmla="*/ 0 h 163"/>
                  <a:gd name="T6" fmla="*/ 147 w 147"/>
                  <a:gd name="T7" fmla="*/ 0 h 163"/>
                  <a:gd name="T8" fmla="*/ 130 w 147"/>
                  <a:gd name="T9" fmla="*/ 140 h 163"/>
                  <a:gd name="T10" fmla="*/ 130 w 147"/>
                  <a:gd name="T11" fmla="*/ 140 h 163"/>
                  <a:gd name="T12" fmla="*/ 129 w 147"/>
                  <a:gd name="T13" fmla="*/ 144 h 163"/>
                  <a:gd name="T14" fmla="*/ 127 w 147"/>
                  <a:gd name="T15" fmla="*/ 148 h 163"/>
                  <a:gd name="T16" fmla="*/ 122 w 147"/>
                  <a:gd name="T17" fmla="*/ 155 h 163"/>
                  <a:gd name="T18" fmla="*/ 115 w 147"/>
                  <a:gd name="T19" fmla="*/ 159 h 163"/>
                  <a:gd name="T20" fmla="*/ 107 w 147"/>
                  <a:gd name="T21" fmla="*/ 163 h 163"/>
                  <a:gd name="T22" fmla="*/ 107 w 147"/>
                  <a:gd name="T23" fmla="*/ 163 h 163"/>
                  <a:gd name="T24" fmla="*/ 0 w 147"/>
                  <a:gd name="T25" fmla="*/ 118 h 163"/>
                  <a:gd name="T26" fmla="*/ 0 w 147"/>
                  <a:gd name="T27" fmla="*/ 118 h 163"/>
                  <a:gd name="T28" fmla="*/ 4 w 147"/>
                  <a:gd name="T29" fmla="*/ 0 h 163"/>
                  <a:gd name="T30" fmla="*/ 4 w 147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7" h="163">
                    <a:moveTo>
                      <a:pt x="4" y="0"/>
                    </a:moveTo>
                    <a:lnTo>
                      <a:pt x="4" y="0"/>
                    </a:lnTo>
                    <a:lnTo>
                      <a:pt x="147" y="0"/>
                    </a:lnTo>
                    <a:lnTo>
                      <a:pt x="147" y="0"/>
                    </a:lnTo>
                    <a:lnTo>
                      <a:pt x="130" y="140"/>
                    </a:lnTo>
                    <a:lnTo>
                      <a:pt x="130" y="140"/>
                    </a:lnTo>
                    <a:lnTo>
                      <a:pt x="129" y="144"/>
                    </a:lnTo>
                    <a:lnTo>
                      <a:pt x="127" y="148"/>
                    </a:lnTo>
                    <a:lnTo>
                      <a:pt x="122" y="155"/>
                    </a:lnTo>
                    <a:lnTo>
                      <a:pt x="115" y="159"/>
                    </a:lnTo>
                    <a:lnTo>
                      <a:pt x="107" y="163"/>
                    </a:lnTo>
                    <a:lnTo>
                      <a:pt x="107" y="163"/>
                    </a:lnTo>
                    <a:lnTo>
                      <a:pt x="0" y="118"/>
                    </a:lnTo>
                    <a:lnTo>
                      <a:pt x="0" y="118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0B0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67"/>
              <p:cNvSpPr/>
              <p:nvPr/>
            </p:nvSpPr>
            <p:spPr bwMode="auto">
              <a:xfrm>
                <a:off x="3330576" y="5083175"/>
                <a:ext cx="227013" cy="258763"/>
              </a:xfrm>
              <a:custGeom>
                <a:avLst/>
                <a:gdLst>
                  <a:gd name="T0" fmla="*/ 4 w 143"/>
                  <a:gd name="T1" fmla="*/ 0 h 163"/>
                  <a:gd name="T2" fmla="*/ 4 w 143"/>
                  <a:gd name="T3" fmla="*/ 0 h 163"/>
                  <a:gd name="T4" fmla="*/ 143 w 143"/>
                  <a:gd name="T5" fmla="*/ 0 h 163"/>
                  <a:gd name="T6" fmla="*/ 143 w 143"/>
                  <a:gd name="T7" fmla="*/ 0 h 163"/>
                  <a:gd name="T8" fmla="*/ 126 w 143"/>
                  <a:gd name="T9" fmla="*/ 140 h 163"/>
                  <a:gd name="T10" fmla="*/ 126 w 143"/>
                  <a:gd name="T11" fmla="*/ 140 h 163"/>
                  <a:gd name="T12" fmla="*/ 125 w 143"/>
                  <a:gd name="T13" fmla="*/ 144 h 163"/>
                  <a:gd name="T14" fmla="*/ 123 w 143"/>
                  <a:gd name="T15" fmla="*/ 148 h 163"/>
                  <a:gd name="T16" fmla="*/ 118 w 143"/>
                  <a:gd name="T17" fmla="*/ 155 h 163"/>
                  <a:gd name="T18" fmla="*/ 111 w 143"/>
                  <a:gd name="T19" fmla="*/ 159 h 163"/>
                  <a:gd name="T20" fmla="*/ 104 w 143"/>
                  <a:gd name="T21" fmla="*/ 163 h 163"/>
                  <a:gd name="T22" fmla="*/ 104 w 143"/>
                  <a:gd name="T23" fmla="*/ 163 h 163"/>
                  <a:gd name="T24" fmla="*/ 0 w 143"/>
                  <a:gd name="T25" fmla="*/ 117 h 163"/>
                  <a:gd name="T26" fmla="*/ 0 w 143"/>
                  <a:gd name="T27" fmla="*/ 117 h 163"/>
                  <a:gd name="T28" fmla="*/ 4 w 143"/>
                  <a:gd name="T29" fmla="*/ 0 h 163"/>
                  <a:gd name="T30" fmla="*/ 4 w 143"/>
                  <a:gd name="T31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3" h="163">
                    <a:moveTo>
                      <a:pt x="4" y="0"/>
                    </a:moveTo>
                    <a:lnTo>
                      <a:pt x="4" y="0"/>
                    </a:lnTo>
                    <a:lnTo>
                      <a:pt x="143" y="0"/>
                    </a:lnTo>
                    <a:lnTo>
                      <a:pt x="143" y="0"/>
                    </a:lnTo>
                    <a:lnTo>
                      <a:pt x="126" y="140"/>
                    </a:lnTo>
                    <a:lnTo>
                      <a:pt x="126" y="140"/>
                    </a:lnTo>
                    <a:lnTo>
                      <a:pt x="125" y="144"/>
                    </a:lnTo>
                    <a:lnTo>
                      <a:pt x="123" y="148"/>
                    </a:lnTo>
                    <a:lnTo>
                      <a:pt x="118" y="155"/>
                    </a:lnTo>
                    <a:lnTo>
                      <a:pt x="111" y="159"/>
                    </a:lnTo>
                    <a:lnTo>
                      <a:pt x="104" y="163"/>
                    </a:lnTo>
                    <a:lnTo>
                      <a:pt x="104" y="163"/>
                    </a:lnTo>
                    <a:lnTo>
                      <a:pt x="0" y="117"/>
                    </a:lnTo>
                    <a:lnTo>
                      <a:pt x="0" y="117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1B1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68"/>
              <p:cNvSpPr/>
              <p:nvPr/>
            </p:nvSpPr>
            <p:spPr bwMode="auto">
              <a:xfrm>
                <a:off x="3336926" y="5083175"/>
                <a:ext cx="220663" cy="255588"/>
              </a:xfrm>
              <a:custGeom>
                <a:avLst/>
                <a:gdLst>
                  <a:gd name="T0" fmla="*/ 4 w 139"/>
                  <a:gd name="T1" fmla="*/ 0 h 161"/>
                  <a:gd name="T2" fmla="*/ 4 w 139"/>
                  <a:gd name="T3" fmla="*/ 0 h 161"/>
                  <a:gd name="T4" fmla="*/ 139 w 139"/>
                  <a:gd name="T5" fmla="*/ 0 h 161"/>
                  <a:gd name="T6" fmla="*/ 139 w 139"/>
                  <a:gd name="T7" fmla="*/ 0 h 161"/>
                  <a:gd name="T8" fmla="*/ 122 w 139"/>
                  <a:gd name="T9" fmla="*/ 140 h 161"/>
                  <a:gd name="T10" fmla="*/ 122 w 139"/>
                  <a:gd name="T11" fmla="*/ 140 h 161"/>
                  <a:gd name="T12" fmla="*/ 121 w 139"/>
                  <a:gd name="T13" fmla="*/ 144 h 161"/>
                  <a:gd name="T14" fmla="*/ 119 w 139"/>
                  <a:gd name="T15" fmla="*/ 148 h 161"/>
                  <a:gd name="T16" fmla="*/ 114 w 139"/>
                  <a:gd name="T17" fmla="*/ 155 h 161"/>
                  <a:gd name="T18" fmla="*/ 107 w 139"/>
                  <a:gd name="T19" fmla="*/ 159 h 161"/>
                  <a:gd name="T20" fmla="*/ 100 w 139"/>
                  <a:gd name="T21" fmla="*/ 161 h 161"/>
                  <a:gd name="T22" fmla="*/ 100 w 139"/>
                  <a:gd name="T23" fmla="*/ 161 h 161"/>
                  <a:gd name="T24" fmla="*/ 0 w 139"/>
                  <a:gd name="T25" fmla="*/ 115 h 161"/>
                  <a:gd name="T26" fmla="*/ 0 w 139"/>
                  <a:gd name="T27" fmla="*/ 115 h 161"/>
                  <a:gd name="T28" fmla="*/ 4 w 139"/>
                  <a:gd name="T29" fmla="*/ 0 h 161"/>
                  <a:gd name="T30" fmla="*/ 4 w 139"/>
                  <a:gd name="T3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9" h="161">
                    <a:moveTo>
                      <a:pt x="4" y="0"/>
                    </a:moveTo>
                    <a:lnTo>
                      <a:pt x="4" y="0"/>
                    </a:lnTo>
                    <a:lnTo>
                      <a:pt x="139" y="0"/>
                    </a:lnTo>
                    <a:lnTo>
                      <a:pt x="139" y="0"/>
                    </a:lnTo>
                    <a:lnTo>
                      <a:pt x="122" y="140"/>
                    </a:lnTo>
                    <a:lnTo>
                      <a:pt x="122" y="140"/>
                    </a:lnTo>
                    <a:lnTo>
                      <a:pt x="121" y="144"/>
                    </a:lnTo>
                    <a:lnTo>
                      <a:pt x="119" y="148"/>
                    </a:lnTo>
                    <a:lnTo>
                      <a:pt x="114" y="155"/>
                    </a:lnTo>
                    <a:lnTo>
                      <a:pt x="107" y="159"/>
                    </a:lnTo>
                    <a:lnTo>
                      <a:pt x="100" y="161"/>
                    </a:lnTo>
                    <a:lnTo>
                      <a:pt x="100" y="161"/>
                    </a:lnTo>
                    <a:lnTo>
                      <a:pt x="0" y="115"/>
                    </a:lnTo>
                    <a:lnTo>
                      <a:pt x="0" y="115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1B1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69"/>
              <p:cNvSpPr/>
              <p:nvPr/>
            </p:nvSpPr>
            <p:spPr bwMode="auto">
              <a:xfrm>
                <a:off x="3343276" y="5083175"/>
                <a:ext cx="214313" cy="255588"/>
              </a:xfrm>
              <a:custGeom>
                <a:avLst/>
                <a:gdLst>
                  <a:gd name="T0" fmla="*/ 4 w 135"/>
                  <a:gd name="T1" fmla="*/ 0 h 161"/>
                  <a:gd name="T2" fmla="*/ 4 w 135"/>
                  <a:gd name="T3" fmla="*/ 0 h 161"/>
                  <a:gd name="T4" fmla="*/ 135 w 135"/>
                  <a:gd name="T5" fmla="*/ 0 h 161"/>
                  <a:gd name="T6" fmla="*/ 135 w 135"/>
                  <a:gd name="T7" fmla="*/ 0 h 161"/>
                  <a:gd name="T8" fmla="*/ 118 w 135"/>
                  <a:gd name="T9" fmla="*/ 140 h 161"/>
                  <a:gd name="T10" fmla="*/ 118 w 135"/>
                  <a:gd name="T11" fmla="*/ 140 h 161"/>
                  <a:gd name="T12" fmla="*/ 117 w 135"/>
                  <a:gd name="T13" fmla="*/ 144 h 161"/>
                  <a:gd name="T14" fmla="*/ 115 w 135"/>
                  <a:gd name="T15" fmla="*/ 148 h 161"/>
                  <a:gd name="T16" fmla="*/ 110 w 135"/>
                  <a:gd name="T17" fmla="*/ 155 h 161"/>
                  <a:gd name="T18" fmla="*/ 103 w 135"/>
                  <a:gd name="T19" fmla="*/ 159 h 161"/>
                  <a:gd name="T20" fmla="*/ 96 w 135"/>
                  <a:gd name="T21" fmla="*/ 161 h 161"/>
                  <a:gd name="T22" fmla="*/ 96 w 135"/>
                  <a:gd name="T23" fmla="*/ 161 h 161"/>
                  <a:gd name="T24" fmla="*/ 0 w 135"/>
                  <a:gd name="T25" fmla="*/ 114 h 161"/>
                  <a:gd name="T26" fmla="*/ 0 w 135"/>
                  <a:gd name="T27" fmla="*/ 114 h 161"/>
                  <a:gd name="T28" fmla="*/ 4 w 135"/>
                  <a:gd name="T29" fmla="*/ 0 h 161"/>
                  <a:gd name="T30" fmla="*/ 4 w 135"/>
                  <a:gd name="T3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5" h="161">
                    <a:moveTo>
                      <a:pt x="4" y="0"/>
                    </a:moveTo>
                    <a:lnTo>
                      <a:pt x="4" y="0"/>
                    </a:lnTo>
                    <a:lnTo>
                      <a:pt x="135" y="0"/>
                    </a:lnTo>
                    <a:lnTo>
                      <a:pt x="135" y="0"/>
                    </a:lnTo>
                    <a:lnTo>
                      <a:pt x="118" y="140"/>
                    </a:lnTo>
                    <a:lnTo>
                      <a:pt x="118" y="140"/>
                    </a:lnTo>
                    <a:lnTo>
                      <a:pt x="117" y="144"/>
                    </a:lnTo>
                    <a:lnTo>
                      <a:pt x="115" y="148"/>
                    </a:lnTo>
                    <a:lnTo>
                      <a:pt x="110" y="155"/>
                    </a:lnTo>
                    <a:lnTo>
                      <a:pt x="103" y="159"/>
                    </a:lnTo>
                    <a:lnTo>
                      <a:pt x="96" y="161"/>
                    </a:lnTo>
                    <a:lnTo>
                      <a:pt x="96" y="161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2B2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70"/>
              <p:cNvSpPr/>
              <p:nvPr/>
            </p:nvSpPr>
            <p:spPr bwMode="auto">
              <a:xfrm>
                <a:off x="3348038" y="5083175"/>
                <a:ext cx="209550" cy="255588"/>
              </a:xfrm>
              <a:custGeom>
                <a:avLst/>
                <a:gdLst>
                  <a:gd name="T0" fmla="*/ 5 w 132"/>
                  <a:gd name="T1" fmla="*/ 0 h 161"/>
                  <a:gd name="T2" fmla="*/ 5 w 132"/>
                  <a:gd name="T3" fmla="*/ 0 h 161"/>
                  <a:gd name="T4" fmla="*/ 132 w 132"/>
                  <a:gd name="T5" fmla="*/ 0 h 161"/>
                  <a:gd name="T6" fmla="*/ 132 w 132"/>
                  <a:gd name="T7" fmla="*/ 0 h 161"/>
                  <a:gd name="T8" fmla="*/ 115 w 132"/>
                  <a:gd name="T9" fmla="*/ 140 h 161"/>
                  <a:gd name="T10" fmla="*/ 115 w 132"/>
                  <a:gd name="T11" fmla="*/ 140 h 161"/>
                  <a:gd name="T12" fmla="*/ 114 w 132"/>
                  <a:gd name="T13" fmla="*/ 144 h 161"/>
                  <a:gd name="T14" fmla="*/ 112 w 132"/>
                  <a:gd name="T15" fmla="*/ 148 h 161"/>
                  <a:gd name="T16" fmla="*/ 108 w 132"/>
                  <a:gd name="T17" fmla="*/ 153 h 161"/>
                  <a:gd name="T18" fmla="*/ 101 w 132"/>
                  <a:gd name="T19" fmla="*/ 159 h 161"/>
                  <a:gd name="T20" fmla="*/ 95 w 132"/>
                  <a:gd name="T21" fmla="*/ 161 h 161"/>
                  <a:gd name="T22" fmla="*/ 95 w 132"/>
                  <a:gd name="T23" fmla="*/ 161 h 161"/>
                  <a:gd name="T24" fmla="*/ 0 w 132"/>
                  <a:gd name="T25" fmla="*/ 113 h 161"/>
                  <a:gd name="T26" fmla="*/ 0 w 132"/>
                  <a:gd name="T27" fmla="*/ 113 h 161"/>
                  <a:gd name="T28" fmla="*/ 5 w 132"/>
                  <a:gd name="T29" fmla="*/ 0 h 161"/>
                  <a:gd name="T30" fmla="*/ 5 w 132"/>
                  <a:gd name="T3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2" h="161">
                    <a:moveTo>
                      <a:pt x="5" y="0"/>
                    </a:moveTo>
                    <a:lnTo>
                      <a:pt x="5" y="0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15" y="140"/>
                    </a:lnTo>
                    <a:lnTo>
                      <a:pt x="115" y="140"/>
                    </a:lnTo>
                    <a:lnTo>
                      <a:pt x="114" y="144"/>
                    </a:lnTo>
                    <a:lnTo>
                      <a:pt x="112" y="148"/>
                    </a:lnTo>
                    <a:lnTo>
                      <a:pt x="108" y="153"/>
                    </a:lnTo>
                    <a:lnTo>
                      <a:pt x="101" y="159"/>
                    </a:lnTo>
                    <a:lnTo>
                      <a:pt x="95" y="161"/>
                    </a:lnTo>
                    <a:lnTo>
                      <a:pt x="95" y="161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2B2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71"/>
              <p:cNvSpPr/>
              <p:nvPr/>
            </p:nvSpPr>
            <p:spPr bwMode="auto">
              <a:xfrm>
                <a:off x="3354388" y="5083175"/>
                <a:ext cx="203200" cy="255588"/>
              </a:xfrm>
              <a:custGeom>
                <a:avLst/>
                <a:gdLst>
                  <a:gd name="T0" fmla="*/ 4 w 128"/>
                  <a:gd name="T1" fmla="*/ 0 h 161"/>
                  <a:gd name="T2" fmla="*/ 4 w 128"/>
                  <a:gd name="T3" fmla="*/ 0 h 161"/>
                  <a:gd name="T4" fmla="*/ 128 w 128"/>
                  <a:gd name="T5" fmla="*/ 0 h 161"/>
                  <a:gd name="T6" fmla="*/ 128 w 128"/>
                  <a:gd name="T7" fmla="*/ 0 h 161"/>
                  <a:gd name="T8" fmla="*/ 111 w 128"/>
                  <a:gd name="T9" fmla="*/ 140 h 161"/>
                  <a:gd name="T10" fmla="*/ 111 w 128"/>
                  <a:gd name="T11" fmla="*/ 140 h 161"/>
                  <a:gd name="T12" fmla="*/ 111 w 128"/>
                  <a:gd name="T13" fmla="*/ 144 h 161"/>
                  <a:gd name="T14" fmla="*/ 108 w 128"/>
                  <a:gd name="T15" fmla="*/ 148 h 161"/>
                  <a:gd name="T16" fmla="*/ 104 w 128"/>
                  <a:gd name="T17" fmla="*/ 153 h 161"/>
                  <a:gd name="T18" fmla="*/ 97 w 128"/>
                  <a:gd name="T19" fmla="*/ 159 h 161"/>
                  <a:gd name="T20" fmla="*/ 91 w 128"/>
                  <a:gd name="T21" fmla="*/ 161 h 161"/>
                  <a:gd name="T22" fmla="*/ 91 w 128"/>
                  <a:gd name="T23" fmla="*/ 161 h 161"/>
                  <a:gd name="T24" fmla="*/ 0 w 128"/>
                  <a:gd name="T25" fmla="*/ 113 h 161"/>
                  <a:gd name="T26" fmla="*/ 0 w 128"/>
                  <a:gd name="T27" fmla="*/ 113 h 161"/>
                  <a:gd name="T28" fmla="*/ 4 w 128"/>
                  <a:gd name="T29" fmla="*/ 0 h 161"/>
                  <a:gd name="T30" fmla="*/ 4 w 128"/>
                  <a:gd name="T31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8" h="161">
                    <a:moveTo>
                      <a:pt x="4" y="0"/>
                    </a:moveTo>
                    <a:lnTo>
                      <a:pt x="4" y="0"/>
                    </a:lnTo>
                    <a:lnTo>
                      <a:pt x="128" y="0"/>
                    </a:lnTo>
                    <a:lnTo>
                      <a:pt x="128" y="0"/>
                    </a:lnTo>
                    <a:lnTo>
                      <a:pt x="111" y="140"/>
                    </a:lnTo>
                    <a:lnTo>
                      <a:pt x="111" y="140"/>
                    </a:lnTo>
                    <a:lnTo>
                      <a:pt x="111" y="144"/>
                    </a:lnTo>
                    <a:lnTo>
                      <a:pt x="108" y="148"/>
                    </a:lnTo>
                    <a:lnTo>
                      <a:pt x="104" y="153"/>
                    </a:lnTo>
                    <a:lnTo>
                      <a:pt x="97" y="159"/>
                    </a:lnTo>
                    <a:lnTo>
                      <a:pt x="91" y="161"/>
                    </a:lnTo>
                    <a:lnTo>
                      <a:pt x="91" y="161"/>
                    </a:lnTo>
                    <a:lnTo>
                      <a:pt x="0" y="113"/>
                    </a:lnTo>
                    <a:lnTo>
                      <a:pt x="0" y="113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3B3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72"/>
              <p:cNvSpPr/>
              <p:nvPr/>
            </p:nvSpPr>
            <p:spPr bwMode="auto">
              <a:xfrm>
                <a:off x="3360738" y="5083175"/>
                <a:ext cx="196850" cy="255588"/>
              </a:xfrm>
              <a:custGeom>
                <a:avLst/>
                <a:gdLst>
                  <a:gd name="T0" fmla="*/ 4 w 124"/>
                  <a:gd name="T1" fmla="*/ 0 h 161"/>
                  <a:gd name="T2" fmla="*/ 4 w 124"/>
                  <a:gd name="T3" fmla="*/ 0 h 161"/>
                  <a:gd name="T4" fmla="*/ 124 w 124"/>
                  <a:gd name="T5" fmla="*/ 0 h 161"/>
                  <a:gd name="T6" fmla="*/ 124 w 124"/>
                  <a:gd name="T7" fmla="*/ 0 h 161"/>
                  <a:gd name="T8" fmla="*/ 107 w 124"/>
                  <a:gd name="T9" fmla="*/ 140 h 161"/>
                  <a:gd name="T10" fmla="*/ 107 w 124"/>
                  <a:gd name="T11" fmla="*/ 140 h 161"/>
                  <a:gd name="T12" fmla="*/ 104 w 124"/>
                  <a:gd name="T13" fmla="*/ 148 h 161"/>
                  <a:gd name="T14" fmla="*/ 100 w 124"/>
                  <a:gd name="T15" fmla="*/ 153 h 161"/>
                  <a:gd name="T16" fmla="*/ 93 w 124"/>
                  <a:gd name="T17" fmla="*/ 159 h 161"/>
                  <a:gd name="T18" fmla="*/ 87 w 124"/>
                  <a:gd name="T19" fmla="*/ 161 h 161"/>
                  <a:gd name="T20" fmla="*/ 87 w 124"/>
                  <a:gd name="T21" fmla="*/ 161 h 161"/>
                  <a:gd name="T22" fmla="*/ 0 w 124"/>
                  <a:gd name="T23" fmla="*/ 111 h 161"/>
                  <a:gd name="T24" fmla="*/ 0 w 124"/>
                  <a:gd name="T25" fmla="*/ 111 h 161"/>
                  <a:gd name="T26" fmla="*/ 4 w 124"/>
                  <a:gd name="T27" fmla="*/ 0 h 161"/>
                  <a:gd name="T28" fmla="*/ 4 w 124"/>
                  <a:gd name="T2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4" h="161">
                    <a:moveTo>
                      <a:pt x="4" y="0"/>
                    </a:moveTo>
                    <a:lnTo>
                      <a:pt x="4" y="0"/>
                    </a:lnTo>
                    <a:lnTo>
                      <a:pt x="124" y="0"/>
                    </a:lnTo>
                    <a:lnTo>
                      <a:pt x="124" y="0"/>
                    </a:lnTo>
                    <a:lnTo>
                      <a:pt x="107" y="140"/>
                    </a:lnTo>
                    <a:lnTo>
                      <a:pt x="107" y="140"/>
                    </a:lnTo>
                    <a:lnTo>
                      <a:pt x="104" y="148"/>
                    </a:lnTo>
                    <a:lnTo>
                      <a:pt x="100" y="153"/>
                    </a:lnTo>
                    <a:lnTo>
                      <a:pt x="93" y="159"/>
                    </a:lnTo>
                    <a:lnTo>
                      <a:pt x="87" y="161"/>
                    </a:lnTo>
                    <a:lnTo>
                      <a:pt x="87" y="161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4B4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73"/>
              <p:cNvSpPr/>
              <p:nvPr/>
            </p:nvSpPr>
            <p:spPr bwMode="auto">
              <a:xfrm>
                <a:off x="3367088" y="5083175"/>
                <a:ext cx="190500" cy="255588"/>
              </a:xfrm>
              <a:custGeom>
                <a:avLst/>
                <a:gdLst>
                  <a:gd name="T0" fmla="*/ 4 w 120"/>
                  <a:gd name="T1" fmla="*/ 0 h 161"/>
                  <a:gd name="T2" fmla="*/ 4 w 120"/>
                  <a:gd name="T3" fmla="*/ 0 h 161"/>
                  <a:gd name="T4" fmla="*/ 120 w 120"/>
                  <a:gd name="T5" fmla="*/ 0 h 161"/>
                  <a:gd name="T6" fmla="*/ 120 w 120"/>
                  <a:gd name="T7" fmla="*/ 0 h 161"/>
                  <a:gd name="T8" fmla="*/ 103 w 120"/>
                  <a:gd name="T9" fmla="*/ 140 h 161"/>
                  <a:gd name="T10" fmla="*/ 103 w 120"/>
                  <a:gd name="T11" fmla="*/ 140 h 161"/>
                  <a:gd name="T12" fmla="*/ 100 w 120"/>
                  <a:gd name="T13" fmla="*/ 148 h 161"/>
                  <a:gd name="T14" fmla="*/ 96 w 120"/>
                  <a:gd name="T15" fmla="*/ 153 h 161"/>
                  <a:gd name="T16" fmla="*/ 89 w 120"/>
                  <a:gd name="T17" fmla="*/ 159 h 161"/>
                  <a:gd name="T18" fmla="*/ 83 w 120"/>
                  <a:gd name="T19" fmla="*/ 161 h 161"/>
                  <a:gd name="T20" fmla="*/ 83 w 120"/>
                  <a:gd name="T21" fmla="*/ 161 h 161"/>
                  <a:gd name="T22" fmla="*/ 0 w 120"/>
                  <a:gd name="T23" fmla="*/ 110 h 161"/>
                  <a:gd name="T24" fmla="*/ 0 w 120"/>
                  <a:gd name="T25" fmla="*/ 110 h 161"/>
                  <a:gd name="T26" fmla="*/ 4 w 120"/>
                  <a:gd name="T27" fmla="*/ 0 h 161"/>
                  <a:gd name="T28" fmla="*/ 4 w 120"/>
                  <a:gd name="T2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0" h="161">
                    <a:moveTo>
                      <a:pt x="4" y="0"/>
                    </a:moveTo>
                    <a:lnTo>
                      <a:pt x="4" y="0"/>
                    </a:lnTo>
                    <a:lnTo>
                      <a:pt x="120" y="0"/>
                    </a:lnTo>
                    <a:lnTo>
                      <a:pt x="120" y="0"/>
                    </a:lnTo>
                    <a:lnTo>
                      <a:pt x="103" y="140"/>
                    </a:lnTo>
                    <a:lnTo>
                      <a:pt x="103" y="140"/>
                    </a:lnTo>
                    <a:lnTo>
                      <a:pt x="100" y="148"/>
                    </a:lnTo>
                    <a:lnTo>
                      <a:pt x="96" y="153"/>
                    </a:lnTo>
                    <a:lnTo>
                      <a:pt x="89" y="159"/>
                    </a:lnTo>
                    <a:lnTo>
                      <a:pt x="83" y="161"/>
                    </a:lnTo>
                    <a:lnTo>
                      <a:pt x="83" y="161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4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B4B4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74"/>
              <p:cNvSpPr/>
              <p:nvPr/>
            </p:nvSpPr>
            <p:spPr bwMode="auto">
              <a:xfrm>
                <a:off x="3371851" y="5083175"/>
                <a:ext cx="185738" cy="255588"/>
              </a:xfrm>
              <a:custGeom>
                <a:avLst/>
                <a:gdLst>
                  <a:gd name="T0" fmla="*/ 5 w 117"/>
                  <a:gd name="T1" fmla="*/ 0 h 161"/>
                  <a:gd name="T2" fmla="*/ 5 w 117"/>
                  <a:gd name="T3" fmla="*/ 0 h 161"/>
                  <a:gd name="T4" fmla="*/ 117 w 117"/>
                  <a:gd name="T5" fmla="*/ 0 h 161"/>
                  <a:gd name="T6" fmla="*/ 117 w 117"/>
                  <a:gd name="T7" fmla="*/ 0 h 161"/>
                  <a:gd name="T8" fmla="*/ 100 w 117"/>
                  <a:gd name="T9" fmla="*/ 140 h 161"/>
                  <a:gd name="T10" fmla="*/ 100 w 117"/>
                  <a:gd name="T11" fmla="*/ 140 h 161"/>
                  <a:gd name="T12" fmla="*/ 97 w 117"/>
                  <a:gd name="T13" fmla="*/ 148 h 161"/>
                  <a:gd name="T14" fmla="*/ 93 w 117"/>
                  <a:gd name="T15" fmla="*/ 153 h 161"/>
                  <a:gd name="T16" fmla="*/ 86 w 117"/>
                  <a:gd name="T17" fmla="*/ 157 h 161"/>
                  <a:gd name="T18" fmla="*/ 81 w 117"/>
                  <a:gd name="T19" fmla="*/ 161 h 161"/>
                  <a:gd name="T20" fmla="*/ 81 w 117"/>
                  <a:gd name="T21" fmla="*/ 161 h 161"/>
                  <a:gd name="T22" fmla="*/ 0 w 117"/>
                  <a:gd name="T23" fmla="*/ 109 h 161"/>
                  <a:gd name="T24" fmla="*/ 0 w 117"/>
                  <a:gd name="T25" fmla="*/ 109 h 161"/>
                  <a:gd name="T26" fmla="*/ 5 w 117"/>
                  <a:gd name="T27" fmla="*/ 0 h 161"/>
                  <a:gd name="T28" fmla="*/ 5 w 117"/>
                  <a:gd name="T2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7" h="161">
                    <a:moveTo>
                      <a:pt x="5" y="0"/>
                    </a:moveTo>
                    <a:lnTo>
                      <a:pt x="5" y="0"/>
                    </a:lnTo>
                    <a:lnTo>
                      <a:pt x="117" y="0"/>
                    </a:lnTo>
                    <a:lnTo>
                      <a:pt x="117" y="0"/>
                    </a:lnTo>
                    <a:lnTo>
                      <a:pt x="100" y="140"/>
                    </a:lnTo>
                    <a:lnTo>
                      <a:pt x="100" y="140"/>
                    </a:lnTo>
                    <a:lnTo>
                      <a:pt x="97" y="148"/>
                    </a:lnTo>
                    <a:lnTo>
                      <a:pt x="93" y="153"/>
                    </a:lnTo>
                    <a:lnTo>
                      <a:pt x="86" y="157"/>
                    </a:lnTo>
                    <a:lnTo>
                      <a:pt x="81" y="161"/>
                    </a:lnTo>
                    <a:lnTo>
                      <a:pt x="81" y="161"/>
                    </a:lnTo>
                    <a:lnTo>
                      <a:pt x="0" y="109"/>
                    </a:lnTo>
                    <a:lnTo>
                      <a:pt x="0" y="109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5B5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75"/>
              <p:cNvSpPr/>
              <p:nvPr/>
            </p:nvSpPr>
            <p:spPr bwMode="auto">
              <a:xfrm>
                <a:off x="3378201" y="5083175"/>
                <a:ext cx="179388" cy="255588"/>
              </a:xfrm>
              <a:custGeom>
                <a:avLst/>
                <a:gdLst>
                  <a:gd name="T0" fmla="*/ 5 w 113"/>
                  <a:gd name="T1" fmla="*/ 0 h 161"/>
                  <a:gd name="T2" fmla="*/ 5 w 113"/>
                  <a:gd name="T3" fmla="*/ 0 h 161"/>
                  <a:gd name="T4" fmla="*/ 113 w 113"/>
                  <a:gd name="T5" fmla="*/ 0 h 161"/>
                  <a:gd name="T6" fmla="*/ 113 w 113"/>
                  <a:gd name="T7" fmla="*/ 0 h 161"/>
                  <a:gd name="T8" fmla="*/ 96 w 113"/>
                  <a:gd name="T9" fmla="*/ 140 h 161"/>
                  <a:gd name="T10" fmla="*/ 96 w 113"/>
                  <a:gd name="T11" fmla="*/ 140 h 161"/>
                  <a:gd name="T12" fmla="*/ 93 w 113"/>
                  <a:gd name="T13" fmla="*/ 147 h 161"/>
                  <a:gd name="T14" fmla="*/ 89 w 113"/>
                  <a:gd name="T15" fmla="*/ 153 h 161"/>
                  <a:gd name="T16" fmla="*/ 84 w 113"/>
                  <a:gd name="T17" fmla="*/ 157 h 161"/>
                  <a:gd name="T18" fmla="*/ 77 w 113"/>
                  <a:gd name="T19" fmla="*/ 161 h 161"/>
                  <a:gd name="T20" fmla="*/ 77 w 113"/>
                  <a:gd name="T21" fmla="*/ 161 h 161"/>
                  <a:gd name="T22" fmla="*/ 0 w 113"/>
                  <a:gd name="T23" fmla="*/ 107 h 161"/>
                  <a:gd name="T24" fmla="*/ 0 w 113"/>
                  <a:gd name="T25" fmla="*/ 107 h 161"/>
                  <a:gd name="T26" fmla="*/ 5 w 113"/>
                  <a:gd name="T27" fmla="*/ 0 h 161"/>
                  <a:gd name="T28" fmla="*/ 5 w 113"/>
                  <a:gd name="T2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3" h="161">
                    <a:moveTo>
                      <a:pt x="5" y="0"/>
                    </a:moveTo>
                    <a:lnTo>
                      <a:pt x="5" y="0"/>
                    </a:lnTo>
                    <a:lnTo>
                      <a:pt x="113" y="0"/>
                    </a:lnTo>
                    <a:lnTo>
                      <a:pt x="113" y="0"/>
                    </a:lnTo>
                    <a:lnTo>
                      <a:pt x="96" y="140"/>
                    </a:lnTo>
                    <a:lnTo>
                      <a:pt x="96" y="140"/>
                    </a:lnTo>
                    <a:lnTo>
                      <a:pt x="93" y="147"/>
                    </a:lnTo>
                    <a:lnTo>
                      <a:pt x="89" y="153"/>
                    </a:lnTo>
                    <a:lnTo>
                      <a:pt x="84" y="157"/>
                    </a:lnTo>
                    <a:lnTo>
                      <a:pt x="77" y="161"/>
                    </a:lnTo>
                    <a:lnTo>
                      <a:pt x="77" y="161"/>
                    </a:lnTo>
                    <a:lnTo>
                      <a:pt x="0" y="107"/>
                    </a:lnTo>
                    <a:lnTo>
                      <a:pt x="0" y="107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6B6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76"/>
              <p:cNvSpPr/>
              <p:nvPr/>
            </p:nvSpPr>
            <p:spPr bwMode="auto">
              <a:xfrm>
                <a:off x="3384551" y="5083175"/>
                <a:ext cx="173038" cy="255588"/>
              </a:xfrm>
              <a:custGeom>
                <a:avLst/>
                <a:gdLst>
                  <a:gd name="T0" fmla="*/ 5 w 109"/>
                  <a:gd name="T1" fmla="*/ 0 h 161"/>
                  <a:gd name="T2" fmla="*/ 5 w 109"/>
                  <a:gd name="T3" fmla="*/ 0 h 161"/>
                  <a:gd name="T4" fmla="*/ 109 w 109"/>
                  <a:gd name="T5" fmla="*/ 0 h 161"/>
                  <a:gd name="T6" fmla="*/ 109 w 109"/>
                  <a:gd name="T7" fmla="*/ 0 h 161"/>
                  <a:gd name="T8" fmla="*/ 92 w 109"/>
                  <a:gd name="T9" fmla="*/ 140 h 161"/>
                  <a:gd name="T10" fmla="*/ 92 w 109"/>
                  <a:gd name="T11" fmla="*/ 140 h 161"/>
                  <a:gd name="T12" fmla="*/ 89 w 109"/>
                  <a:gd name="T13" fmla="*/ 147 h 161"/>
                  <a:gd name="T14" fmla="*/ 85 w 109"/>
                  <a:gd name="T15" fmla="*/ 153 h 161"/>
                  <a:gd name="T16" fmla="*/ 80 w 109"/>
                  <a:gd name="T17" fmla="*/ 157 h 161"/>
                  <a:gd name="T18" fmla="*/ 73 w 109"/>
                  <a:gd name="T19" fmla="*/ 161 h 161"/>
                  <a:gd name="T20" fmla="*/ 73 w 109"/>
                  <a:gd name="T21" fmla="*/ 161 h 161"/>
                  <a:gd name="T22" fmla="*/ 0 w 109"/>
                  <a:gd name="T23" fmla="*/ 106 h 161"/>
                  <a:gd name="T24" fmla="*/ 0 w 109"/>
                  <a:gd name="T25" fmla="*/ 106 h 161"/>
                  <a:gd name="T26" fmla="*/ 5 w 109"/>
                  <a:gd name="T27" fmla="*/ 0 h 161"/>
                  <a:gd name="T28" fmla="*/ 5 w 109"/>
                  <a:gd name="T2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9" h="161">
                    <a:moveTo>
                      <a:pt x="5" y="0"/>
                    </a:moveTo>
                    <a:lnTo>
                      <a:pt x="5" y="0"/>
                    </a:lnTo>
                    <a:lnTo>
                      <a:pt x="109" y="0"/>
                    </a:lnTo>
                    <a:lnTo>
                      <a:pt x="109" y="0"/>
                    </a:lnTo>
                    <a:lnTo>
                      <a:pt x="92" y="140"/>
                    </a:lnTo>
                    <a:lnTo>
                      <a:pt x="92" y="140"/>
                    </a:lnTo>
                    <a:lnTo>
                      <a:pt x="89" y="147"/>
                    </a:lnTo>
                    <a:lnTo>
                      <a:pt x="85" y="153"/>
                    </a:lnTo>
                    <a:lnTo>
                      <a:pt x="80" y="157"/>
                    </a:lnTo>
                    <a:lnTo>
                      <a:pt x="73" y="161"/>
                    </a:lnTo>
                    <a:lnTo>
                      <a:pt x="73" y="161"/>
                    </a:lnTo>
                    <a:lnTo>
                      <a:pt x="0" y="106"/>
                    </a:lnTo>
                    <a:lnTo>
                      <a:pt x="0" y="106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6B6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77"/>
              <p:cNvSpPr/>
              <p:nvPr/>
            </p:nvSpPr>
            <p:spPr bwMode="auto">
              <a:xfrm>
                <a:off x="3390901" y="5083175"/>
                <a:ext cx="166688" cy="254000"/>
              </a:xfrm>
              <a:custGeom>
                <a:avLst/>
                <a:gdLst>
                  <a:gd name="T0" fmla="*/ 5 w 105"/>
                  <a:gd name="T1" fmla="*/ 0 h 160"/>
                  <a:gd name="T2" fmla="*/ 5 w 105"/>
                  <a:gd name="T3" fmla="*/ 0 h 160"/>
                  <a:gd name="T4" fmla="*/ 105 w 105"/>
                  <a:gd name="T5" fmla="*/ 0 h 160"/>
                  <a:gd name="T6" fmla="*/ 105 w 105"/>
                  <a:gd name="T7" fmla="*/ 0 h 160"/>
                  <a:gd name="T8" fmla="*/ 88 w 105"/>
                  <a:gd name="T9" fmla="*/ 140 h 160"/>
                  <a:gd name="T10" fmla="*/ 88 w 105"/>
                  <a:gd name="T11" fmla="*/ 140 h 160"/>
                  <a:gd name="T12" fmla="*/ 87 w 105"/>
                  <a:gd name="T13" fmla="*/ 147 h 160"/>
                  <a:gd name="T14" fmla="*/ 81 w 105"/>
                  <a:gd name="T15" fmla="*/ 153 h 160"/>
                  <a:gd name="T16" fmla="*/ 76 w 105"/>
                  <a:gd name="T17" fmla="*/ 157 h 160"/>
                  <a:gd name="T18" fmla="*/ 69 w 105"/>
                  <a:gd name="T19" fmla="*/ 160 h 160"/>
                  <a:gd name="T20" fmla="*/ 69 w 105"/>
                  <a:gd name="T21" fmla="*/ 160 h 160"/>
                  <a:gd name="T22" fmla="*/ 0 w 105"/>
                  <a:gd name="T23" fmla="*/ 106 h 160"/>
                  <a:gd name="T24" fmla="*/ 0 w 105"/>
                  <a:gd name="T25" fmla="*/ 106 h 160"/>
                  <a:gd name="T26" fmla="*/ 5 w 105"/>
                  <a:gd name="T27" fmla="*/ 0 h 160"/>
                  <a:gd name="T28" fmla="*/ 5 w 105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5" h="160">
                    <a:moveTo>
                      <a:pt x="5" y="0"/>
                    </a:moveTo>
                    <a:lnTo>
                      <a:pt x="5" y="0"/>
                    </a:lnTo>
                    <a:lnTo>
                      <a:pt x="105" y="0"/>
                    </a:lnTo>
                    <a:lnTo>
                      <a:pt x="105" y="0"/>
                    </a:lnTo>
                    <a:lnTo>
                      <a:pt x="88" y="140"/>
                    </a:lnTo>
                    <a:lnTo>
                      <a:pt x="88" y="140"/>
                    </a:lnTo>
                    <a:lnTo>
                      <a:pt x="87" y="147"/>
                    </a:lnTo>
                    <a:lnTo>
                      <a:pt x="81" y="153"/>
                    </a:lnTo>
                    <a:lnTo>
                      <a:pt x="76" y="157"/>
                    </a:lnTo>
                    <a:lnTo>
                      <a:pt x="69" y="160"/>
                    </a:lnTo>
                    <a:lnTo>
                      <a:pt x="69" y="160"/>
                    </a:lnTo>
                    <a:lnTo>
                      <a:pt x="0" y="106"/>
                    </a:lnTo>
                    <a:lnTo>
                      <a:pt x="0" y="106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7B7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78"/>
              <p:cNvSpPr/>
              <p:nvPr/>
            </p:nvSpPr>
            <p:spPr bwMode="auto">
              <a:xfrm>
                <a:off x="3395663" y="5083175"/>
                <a:ext cx="161925" cy="254000"/>
              </a:xfrm>
              <a:custGeom>
                <a:avLst/>
                <a:gdLst>
                  <a:gd name="T0" fmla="*/ 5 w 102"/>
                  <a:gd name="T1" fmla="*/ 0 h 160"/>
                  <a:gd name="T2" fmla="*/ 5 w 102"/>
                  <a:gd name="T3" fmla="*/ 0 h 160"/>
                  <a:gd name="T4" fmla="*/ 102 w 102"/>
                  <a:gd name="T5" fmla="*/ 0 h 160"/>
                  <a:gd name="T6" fmla="*/ 102 w 102"/>
                  <a:gd name="T7" fmla="*/ 0 h 160"/>
                  <a:gd name="T8" fmla="*/ 85 w 102"/>
                  <a:gd name="T9" fmla="*/ 140 h 160"/>
                  <a:gd name="T10" fmla="*/ 85 w 102"/>
                  <a:gd name="T11" fmla="*/ 140 h 160"/>
                  <a:gd name="T12" fmla="*/ 84 w 102"/>
                  <a:gd name="T13" fmla="*/ 147 h 160"/>
                  <a:gd name="T14" fmla="*/ 78 w 102"/>
                  <a:gd name="T15" fmla="*/ 153 h 160"/>
                  <a:gd name="T16" fmla="*/ 73 w 102"/>
                  <a:gd name="T17" fmla="*/ 157 h 160"/>
                  <a:gd name="T18" fmla="*/ 67 w 102"/>
                  <a:gd name="T19" fmla="*/ 160 h 160"/>
                  <a:gd name="T20" fmla="*/ 67 w 102"/>
                  <a:gd name="T21" fmla="*/ 160 h 160"/>
                  <a:gd name="T22" fmla="*/ 0 w 102"/>
                  <a:gd name="T23" fmla="*/ 105 h 160"/>
                  <a:gd name="T24" fmla="*/ 0 w 102"/>
                  <a:gd name="T25" fmla="*/ 105 h 160"/>
                  <a:gd name="T26" fmla="*/ 5 w 102"/>
                  <a:gd name="T27" fmla="*/ 0 h 160"/>
                  <a:gd name="T28" fmla="*/ 5 w 102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2" h="160">
                    <a:moveTo>
                      <a:pt x="5" y="0"/>
                    </a:moveTo>
                    <a:lnTo>
                      <a:pt x="5" y="0"/>
                    </a:lnTo>
                    <a:lnTo>
                      <a:pt x="102" y="0"/>
                    </a:lnTo>
                    <a:lnTo>
                      <a:pt x="102" y="0"/>
                    </a:lnTo>
                    <a:lnTo>
                      <a:pt x="85" y="140"/>
                    </a:lnTo>
                    <a:lnTo>
                      <a:pt x="85" y="140"/>
                    </a:lnTo>
                    <a:lnTo>
                      <a:pt x="84" y="147"/>
                    </a:lnTo>
                    <a:lnTo>
                      <a:pt x="78" y="153"/>
                    </a:lnTo>
                    <a:lnTo>
                      <a:pt x="73" y="157"/>
                    </a:lnTo>
                    <a:lnTo>
                      <a:pt x="67" y="160"/>
                    </a:lnTo>
                    <a:lnTo>
                      <a:pt x="67" y="160"/>
                    </a:lnTo>
                    <a:lnTo>
                      <a:pt x="0" y="105"/>
                    </a:lnTo>
                    <a:lnTo>
                      <a:pt x="0" y="105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7B7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79"/>
              <p:cNvSpPr/>
              <p:nvPr/>
            </p:nvSpPr>
            <p:spPr bwMode="auto">
              <a:xfrm>
                <a:off x="3402013" y="5083175"/>
                <a:ext cx="155575" cy="254000"/>
              </a:xfrm>
              <a:custGeom>
                <a:avLst/>
                <a:gdLst>
                  <a:gd name="T0" fmla="*/ 5 w 98"/>
                  <a:gd name="T1" fmla="*/ 0 h 160"/>
                  <a:gd name="T2" fmla="*/ 5 w 98"/>
                  <a:gd name="T3" fmla="*/ 0 h 160"/>
                  <a:gd name="T4" fmla="*/ 98 w 98"/>
                  <a:gd name="T5" fmla="*/ 0 h 160"/>
                  <a:gd name="T6" fmla="*/ 98 w 98"/>
                  <a:gd name="T7" fmla="*/ 0 h 160"/>
                  <a:gd name="T8" fmla="*/ 81 w 98"/>
                  <a:gd name="T9" fmla="*/ 140 h 160"/>
                  <a:gd name="T10" fmla="*/ 81 w 98"/>
                  <a:gd name="T11" fmla="*/ 140 h 160"/>
                  <a:gd name="T12" fmla="*/ 80 w 98"/>
                  <a:gd name="T13" fmla="*/ 147 h 160"/>
                  <a:gd name="T14" fmla="*/ 74 w 98"/>
                  <a:gd name="T15" fmla="*/ 152 h 160"/>
                  <a:gd name="T16" fmla="*/ 69 w 98"/>
                  <a:gd name="T17" fmla="*/ 157 h 160"/>
                  <a:gd name="T18" fmla="*/ 63 w 98"/>
                  <a:gd name="T19" fmla="*/ 160 h 160"/>
                  <a:gd name="T20" fmla="*/ 63 w 98"/>
                  <a:gd name="T21" fmla="*/ 160 h 160"/>
                  <a:gd name="T22" fmla="*/ 0 w 98"/>
                  <a:gd name="T23" fmla="*/ 103 h 160"/>
                  <a:gd name="T24" fmla="*/ 0 w 98"/>
                  <a:gd name="T25" fmla="*/ 103 h 160"/>
                  <a:gd name="T26" fmla="*/ 5 w 98"/>
                  <a:gd name="T27" fmla="*/ 0 h 160"/>
                  <a:gd name="T28" fmla="*/ 5 w 98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8" h="160">
                    <a:moveTo>
                      <a:pt x="5" y="0"/>
                    </a:moveTo>
                    <a:lnTo>
                      <a:pt x="5" y="0"/>
                    </a:lnTo>
                    <a:lnTo>
                      <a:pt x="98" y="0"/>
                    </a:lnTo>
                    <a:lnTo>
                      <a:pt x="98" y="0"/>
                    </a:lnTo>
                    <a:lnTo>
                      <a:pt x="81" y="140"/>
                    </a:lnTo>
                    <a:lnTo>
                      <a:pt x="81" y="140"/>
                    </a:lnTo>
                    <a:lnTo>
                      <a:pt x="80" y="147"/>
                    </a:lnTo>
                    <a:lnTo>
                      <a:pt x="74" y="152"/>
                    </a:lnTo>
                    <a:lnTo>
                      <a:pt x="69" y="157"/>
                    </a:lnTo>
                    <a:lnTo>
                      <a:pt x="63" y="160"/>
                    </a:lnTo>
                    <a:lnTo>
                      <a:pt x="63" y="160"/>
                    </a:lnTo>
                    <a:lnTo>
                      <a:pt x="0" y="103"/>
                    </a:lnTo>
                    <a:lnTo>
                      <a:pt x="0" y="103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8B8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80"/>
              <p:cNvSpPr/>
              <p:nvPr/>
            </p:nvSpPr>
            <p:spPr bwMode="auto">
              <a:xfrm>
                <a:off x="3408363" y="5083175"/>
                <a:ext cx="149225" cy="254000"/>
              </a:xfrm>
              <a:custGeom>
                <a:avLst/>
                <a:gdLst>
                  <a:gd name="T0" fmla="*/ 5 w 94"/>
                  <a:gd name="T1" fmla="*/ 0 h 160"/>
                  <a:gd name="T2" fmla="*/ 5 w 94"/>
                  <a:gd name="T3" fmla="*/ 0 h 160"/>
                  <a:gd name="T4" fmla="*/ 94 w 94"/>
                  <a:gd name="T5" fmla="*/ 0 h 160"/>
                  <a:gd name="T6" fmla="*/ 94 w 94"/>
                  <a:gd name="T7" fmla="*/ 0 h 160"/>
                  <a:gd name="T8" fmla="*/ 77 w 94"/>
                  <a:gd name="T9" fmla="*/ 140 h 160"/>
                  <a:gd name="T10" fmla="*/ 77 w 94"/>
                  <a:gd name="T11" fmla="*/ 140 h 160"/>
                  <a:gd name="T12" fmla="*/ 76 w 94"/>
                  <a:gd name="T13" fmla="*/ 147 h 160"/>
                  <a:gd name="T14" fmla="*/ 71 w 94"/>
                  <a:gd name="T15" fmla="*/ 152 h 160"/>
                  <a:gd name="T16" fmla="*/ 66 w 94"/>
                  <a:gd name="T17" fmla="*/ 157 h 160"/>
                  <a:gd name="T18" fmla="*/ 59 w 94"/>
                  <a:gd name="T19" fmla="*/ 160 h 160"/>
                  <a:gd name="T20" fmla="*/ 59 w 94"/>
                  <a:gd name="T21" fmla="*/ 160 h 160"/>
                  <a:gd name="T22" fmla="*/ 0 w 94"/>
                  <a:gd name="T23" fmla="*/ 102 h 160"/>
                  <a:gd name="T24" fmla="*/ 0 w 94"/>
                  <a:gd name="T25" fmla="*/ 102 h 160"/>
                  <a:gd name="T26" fmla="*/ 5 w 94"/>
                  <a:gd name="T27" fmla="*/ 0 h 160"/>
                  <a:gd name="T28" fmla="*/ 5 w 94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4" h="160">
                    <a:moveTo>
                      <a:pt x="5" y="0"/>
                    </a:moveTo>
                    <a:lnTo>
                      <a:pt x="5" y="0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77" y="140"/>
                    </a:lnTo>
                    <a:lnTo>
                      <a:pt x="77" y="140"/>
                    </a:lnTo>
                    <a:lnTo>
                      <a:pt x="76" y="147"/>
                    </a:lnTo>
                    <a:lnTo>
                      <a:pt x="71" y="152"/>
                    </a:lnTo>
                    <a:lnTo>
                      <a:pt x="66" y="157"/>
                    </a:lnTo>
                    <a:lnTo>
                      <a:pt x="59" y="160"/>
                    </a:lnTo>
                    <a:lnTo>
                      <a:pt x="59" y="160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9B9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81"/>
              <p:cNvSpPr/>
              <p:nvPr/>
            </p:nvSpPr>
            <p:spPr bwMode="auto">
              <a:xfrm>
                <a:off x="3414713" y="5083175"/>
                <a:ext cx="142875" cy="254000"/>
              </a:xfrm>
              <a:custGeom>
                <a:avLst/>
                <a:gdLst>
                  <a:gd name="T0" fmla="*/ 5 w 90"/>
                  <a:gd name="T1" fmla="*/ 0 h 160"/>
                  <a:gd name="T2" fmla="*/ 5 w 90"/>
                  <a:gd name="T3" fmla="*/ 0 h 160"/>
                  <a:gd name="T4" fmla="*/ 90 w 90"/>
                  <a:gd name="T5" fmla="*/ 0 h 160"/>
                  <a:gd name="T6" fmla="*/ 90 w 90"/>
                  <a:gd name="T7" fmla="*/ 0 h 160"/>
                  <a:gd name="T8" fmla="*/ 73 w 90"/>
                  <a:gd name="T9" fmla="*/ 140 h 160"/>
                  <a:gd name="T10" fmla="*/ 73 w 90"/>
                  <a:gd name="T11" fmla="*/ 140 h 160"/>
                  <a:gd name="T12" fmla="*/ 72 w 90"/>
                  <a:gd name="T13" fmla="*/ 147 h 160"/>
                  <a:gd name="T14" fmla="*/ 67 w 90"/>
                  <a:gd name="T15" fmla="*/ 152 h 160"/>
                  <a:gd name="T16" fmla="*/ 62 w 90"/>
                  <a:gd name="T17" fmla="*/ 157 h 160"/>
                  <a:gd name="T18" fmla="*/ 55 w 90"/>
                  <a:gd name="T19" fmla="*/ 160 h 160"/>
                  <a:gd name="T20" fmla="*/ 55 w 90"/>
                  <a:gd name="T21" fmla="*/ 160 h 160"/>
                  <a:gd name="T22" fmla="*/ 0 w 90"/>
                  <a:gd name="T23" fmla="*/ 101 h 160"/>
                  <a:gd name="T24" fmla="*/ 0 w 90"/>
                  <a:gd name="T25" fmla="*/ 101 h 160"/>
                  <a:gd name="T26" fmla="*/ 5 w 90"/>
                  <a:gd name="T27" fmla="*/ 0 h 160"/>
                  <a:gd name="T28" fmla="*/ 5 w 90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" h="160">
                    <a:moveTo>
                      <a:pt x="5" y="0"/>
                    </a:moveTo>
                    <a:lnTo>
                      <a:pt x="5" y="0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73" y="140"/>
                    </a:lnTo>
                    <a:lnTo>
                      <a:pt x="73" y="140"/>
                    </a:lnTo>
                    <a:lnTo>
                      <a:pt x="72" y="147"/>
                    </a:lnTo>
                    <a:lnTo>
                      <a:pt x="67" y="152"/>
                    </a:lnTo>
                    <a:lnTo>
                      <a:pt x="62" y="157"/>
                    </a:lnTo>
                    <a:lnTo>
                      <a:pt x="55" y="160"/>
                    </a:lnTo>
                    <a:lnTo>
                      <a:pt x="55" y="160"/>
                    </a:lnTo>
                    <a:lnTo>
                      <a:pt x="0" y="101"/>
                    </a:lnTo>
                    <a:lnTo>
                      <a:pt x="0" y="101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9B9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82"/>
              <p:cNvSpPr/>
              <p:nvPr/>
            </p:nvSpPr>
            <p:spPr bwMode="auto">
              <a:xfrm>
                <a:off x="3417888" y="5083175"/>
                <a:ext cx="139700" cy="254000"/>
              </a:xfrm>
              <a:custGeom>
                <a:avLst/>
                <a:gdLst>
                  <a:gd name="T0" fmla="*/ 7 w 88"/>
                  <a:gd name="T1" fmla="*/ 0 h 160"/>
                  <a:gd name="T2" fmla="*/ 7 w 88"/>
                  <a:gd name="T3" fmla="*/ 0 h 160"/>
                  <a:gd name="T4" fmla="*/ 88 w 88"/>
                  <a:gd name="T5" fmla="*/ 0 h 160"/>
                  <a:gd name="T6" fmla="*/ 88 w 88"/>
                  <a:gd name="T7" fmla="*/ 0 h 160"/>
                  <a:gd name="T8" fmla="*/ 71 w 88"/>
                  <a:gd name="T9" fmla="*/ 140 h 160"/>
                  <a:gd name="T10" fmla="*/ 71 w 88"/>
                  <a:gd name="T11" fmla="*/ 140 h 160"/>
                  <a:gd name="T12" fmla="*/ 70 w 88"/>
                  <a:gd name="T13" fmla="*/ 147 h 160"/>
                  <a:gd name="T14" fmla="*/ 65 w 88"/>
                  <a:gd name="T15" fmla="*/ 152 h 160"/>
                  <a:gd name="T16" fmla="*/ 60 w 88"/>
                  <a:gd name="T17" fmla="*/ 157 h 160"/>
                  <a:gd name="T18" fmla="*/ 55 w 88"/>
                  <a:gd name="T19" fmla="*/ 160 h 160"/>
                  <a:gd name="T20" fmla="*/ 55 w 88"/>
                  <a:gd name="T21" fmla="*/ 160 h 160"/>
                  <a:gd name="T22" fmla="*/ 0 w 88"/>
                  <a:gd name="T23" fmla="*/ 99 h 160"/>
                  <a:gd name="T24" fmla="*/ 0 w 88"/>
                  <a:gd name="T25" fmla="*/ 99 h 160"/>
                  <a:gd name="T26" fmla="*/ 7 w 88"/>
                  <a:gd name="T27" fmla="*/ 0 h 160"/>
                  <a:gd name="T28" fmla="*/ 7 w 88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8" h="160">
                    <a:moveTo>
                      <a:pt x="7" y="0"/>
                    </a:moveTo>
                    <a:lnTo>
                      <a:pt x="7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71" y="140"/>
                    </a:lnTo>
                    <a:lnTo>
                      <a:pt x="71" y="140"/>
                    </a:lnTo>
                    <a:lnTo>
                      <a:pt x="70" y="147"/>
                    </a:lnTo>
                    <a:lnTo>
                      <a:pt x="65" y="152"/>
                    </a:lnTo>
                    <a:lnTo>
                      <a:pt x="60" y="157"/>
                    </a:lnTo>
                    <a:lnTo>
                      <a:pt x="55" y="160"/>
                    </a:lnTo>
                    <a:lnTo>
                      <a:pt x="55" y="160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ABA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83"/>
              <p:cNvSpPr/>
              <p:nvPr/>
            </p:nvSpPr>
            <p:spPr bwMode="auto">
              <a:xfrm>
                <a:off x="3425826" y="5083175"/>
                <a:ext cx="131763" cy="254000"/>
              </a:xfrm>
              <a:custGeom>
                <a:avLst/>
                <a:gdLst>
                  <a:gd name="T0" fmla="*/ 6 w 83"/>
                  <a:gd name="T1" fmla="*/ 0 h 160"/>
                  <a:gd name="T2" fmla="*/ 6 w 83"/>
                  <a:gd name="T3" fmla="*/ 0 h 160"/>
                  <a:gd name="T4" fmla="*/ 83 w 83"/>
                  <a:gd name="T5" fmla="*/ 0 h 160"/>
                  <a:gd name="T6" fmla="*/ 83 w 83"/>
                  <a:gd name="T7" fmla="*/ 0 h 160"/>
                  <a:gd name="T8" fmla="*/ 66 w 83"/>
                  <a:gd name="T9" fmla="*/ 140 h 160"/>
                  <a:gd name="T10" fmla="*/ 66 w 83"/>
                  <a:gd name="T11" fmla="*/ 140 h 160"/>
                  <a:gd name="T12" fmla="*/ 65 w 83"/>
                  <a:gd name="T13" fmla="*/ 147 h 160"/>
                  <a:gd name="T14" fmla="*/ 60 w 83"/>
                  <a:gd name="T15" fmla="*/ 152 h 160"/>
                  <a:gd name="T16" fmla="*/ 55 w 83"/>
                  <a:gd name="T17" fmla="*/ 156 h 160"/>
                  <a:gd name="T18" fmla="*/ 50 w 83"/>
                  <a:gd name="T19" fmla="*/ 160 h 160"/>
                  <a:gd name="T20" fmla="*/ 50 w 83"/>
                  <a:gd name="T21" fmla="*/ 160 h 160"/>
                  <a:gd name="T22" fmla="*/ 0 w 83"/>
                  <a:gd name="T23" fmla="*/ 99 h 160"/>
                  <a:gd name="T24" fmla="*/ 0 w 83"/>
                  <a:gd name="T25" fmla="*/ 99 h 160"/>
                  <a:gd name="T26" fmla="*/ 6 w 83"/>
                  <a:gd name="T27" fmla="*/ 0 h 160"/>
                  <a:gd name="T28" fmla="*/ 6 w 83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3" h="160">
                    <a:moveTo>
                      <a:pt x="6" y="0"/>
                    </a:moveTo>
                    <a:lnTo>
                      <a:pt x="6" y="0"/>
                    </a:lnTo>
                    <a:lnTo>
                      <a:pt x="83" y="0"/>
                    </a:lnTo>
                    <a:lnTo>
                      <a:pt x="83" y="0"/>
                    </a:lnTo>
                    <a:lnTo>
                      <a:pt x="66" y="140"/>
                    </a:lnTo>
                    <a:lnTo>
                      <a:pt x="66" y="140"/>
                    </a:lnTo>
                    <a:lnTo>
                      <a:pt x="65" y="147"/>
                    </a:lnTo>
                    <a:lnTo>
                      <a:pt x="60" y="152"/>
                    </a:lnTo>
                    <a:lnTo>
                      <a:pt x="55" y="156"/>
                    </a:lnTo>
                    <a:lnTo>
                      <a:pt x="50" y="160"/>
                    </a:lnTo>
                    <a:lnTo>
                      <a:pt x="50" y="160"/>
                    </a:lnTo>
                    <a:lnTo>
                      <a:pt x="0" y="99"/>
                    </a:lnTo>
                    <a:lnTo>
                      <a:pt x="0" y="99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BBB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84"/>
              <p:cNvSpPr/>
              <p:nvPr/>
            </p:nvSpPr>
            <p:spPr bwMode="auto">
              <a:xfrm>
                <a:off x="3432176" y="5083175"/>
                <a:ext cx="125413" cy="254000"/>
              </a:xfrm>
              <a:custGeom>
                <a:avLst/>
                <a:gdLst>
                  <a:gd name="T0" fmla="*/ 5 w 79"/>
                  <a:gd name="T1" fmla="*/ 0 h 160"/>
                  <a:gd name="T2" fmla="*/ 5 w 79"/>
                  <a:gd name="T3" fmla="*/ 0 h 160"/>
                  <a:gd name="T4" fmla="*/ 79 w 79"/>
                  <a:gd name="T5" fmla="*/ 0 h 160"/>
                  <a:gd name="T6" fmla="*/ 79 w 79"/>
                  <a:gd name="T7" fmla="*/ 0 h 160"/>
                  <a:gd name="T8" fmla="*/ 62 w 79"/>
                  <a:gd name="T9" fmla="*/ 140 h 160"/>
                  <a:gd name="T10" fmla="*/ 62 w 79"/>
                  <a:gd name="T11" fmla="*/ 140 h 160"/>
                  <a:gd name="T12" fmla="*/ 61 w 79"/>
                  <a:gd name="T13" fmla="*/ 147 h 160"/>
                  <a:gd name="T14" fmla="*/ 56 w 79"/>
                  <a:gd name="T15" fmla="*/ 152 h 160"/>
                  <a:gd name="T16" fmla="*/ 51 w 79"/>
                  <a:gd name="T17" fmla="*/ 156 h 160"/>
                  <a:gd name="T18" fmla="*/ 46 w 79"/>
                  <a:gd name="T19" fmla="*/ 160 h 160"/>
                  <a:gd name="T20" fmla="*/ 46 w 79"/>
                  <a:gd name="T21" fmla="*/ 160 h 160"/>
                  <a:gd name="T22" fmla="*/ 0 w 79"/>
                  <a:gd name="T23" fmla="*/ 98 h 160"/>
                  <a:gd name="T24" fmla="*/ 0 w 79"/>
                  <a:gd name="T25" fmla="*/ 98 h 160"/>
                  <a:gd name="T26" fmla="*/ 5 w 79"/>
                  <a:gd name="T27" fmla="*/ 0 h 160"/>
                  <a:gd name="T28" fmla="*/ 5 w 79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9" h="160">
                    <a:moveTo>
                      <a:pt x="5" y="0"/>
                    </a:moveTo>
                    <a:lnTo>
                      <a:pt x="5" y="0"/>
                    </a:lnTo>
                    <a:lnTo>
                      <a:pt x="79" y="0"/>
                    </a:lnTo>
                    <a:lnTo>
                      <a:pt x="79" y="0"/>
                    </a:lnTo>
                    <a:lnTo>
                      <a:pt x="62" y="140"/>
                    </a:lnTo>
                    <a:lnTo>
                      <a:pt x="62" y="140"/>
                    </a:lnTo>
                    <a:lnTo>
                      <a:pt x="61" y="147"/>
                    </a:lnTo>
                    <a:lnTo>
                      <a:pt x="56" y="152"/>
                    </a:lnTo>
                    <a:lnTo>
                      <a:pt x="51" y="156"/>
                    </a:lnTo>
                    <a:lnTo>
                      <a:pt x="46" y="160"/>
                    </a:lnTo>
                    <a:lnTo>
                      <a:pt x="46" y="160"/>
                    </a:lnTo>
                    <a:lnTo>
                      <a:pt x="0" y="98"/>
                    </a:lnTo>
                    <a:lnTo>
                      <a:pt x="0" y="98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BBB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85"/>
              <p:cNvSpPr/>
              <p:nvPr/>
            </p:nvSpPr>
            <p:spPr bwMode="auto">
              <a:xfrm>
                <a:off x="3438526" y="5083175"/>
                <a:ext cx="119063" cy="254000"/>
              </a:xfrm>
              <a:custGeom>
                <a:avLst/>
                <a:gdLst>
                  <a:gd name="T0" fmla="*/ 5 w 75"/>
                  <a:gd name="T1" fmla="*/ 0 h 160"/>
                  <a:gd name="T2" fmla="*/ 5 w 75"/>
                  <a:gd name="T3" fmla="*/ 0 h 160"/>
                  <a:gd name="T4" fmla="*/ 75 w 75"/>
                  <a:gd name="T5" fmla="*/ 0 h 160"/>
                  <a:gd name="T6" fmla="*/ 75 w 75"/>
                  <a:gd name="T7" fmla="*/ 0 h 160"/>
                  <a:gd name="T8" fmla="*/ 58 w 75"/>
                  <a:gd name="T9" fmla="*/ 140 h 160"/>
                  <a:gd name="T10" fmla="*/ 58 w 75"/>
                  <a:gd name="T11" fmla="*/ 140 h 160"/>
                  <a:gd name="T12" fmla="*/ 57 w 75"/>
                  <a:gd name="T13" fmla="*/ 147 h 160"/>
                  <a:gd name="T14" fmla="*/ 52 w 75"/>
                  <a:gd name="T15" fmla="*/ 152 h 160"/>
                  <a:gd name="T16" fmla="*/ 48 w 75"/>
                  <a:gd name="T17" fmla="*/ 156 h 160"/>
                  <a:gd name="T18" fmla="*/ 43 w 75"/>
                  <a:gd name="T19" fmla="*/ 160 h 160"/>
                  <a:gd name="T20" fmla="*/ 43 w 75"/>
                  <a:gd name="T21" fmla="*/ 160 h 160"/>
                  <a:gd name="T22" fmla="*/ 0 w 75"/>
                  <a:gd name="T23" fmla="*/ 96 h 160"/>
                  <a:gd name="T24" fmla="*/ 0 w 75"/>
                  <a:gd name="T25" fmla="*/ 96 h 160"/>
                  <a:gd name="T26" fmla="*/ 5 w 75"/>
                  <a:gd name="T27" fmla="*/ 0 h 160"/>
                  <a:gd name="T28" fmla="*/ 5 w 75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5" h="160">
                    <a:moveTo>
                      <a:pt x="5" y="0"/>
                    </a:moveTo>
                    <a:lnTo>
                      <a:pt x="5" y="0"/>
                    </a:lnTo>
                    <a:lnTo>
                      <a:pt x="75" y="0"/>
                    </a:lnTo>
                    <a:lnTo>
                      <a:pt x="75" y="0"/>
                    </a:lnTo>
                    <a:lnTo>
                      <a:pt x="58" y="140"/>
                    </a:lnTo>
                    <a:lnTo>
                      <a:pt x="58" y="140"/>
                    </a:lnTo>
                    <a:lnTo>
                      <a:pt x="57" y="147"/>
                    </a:lnTo>
                    <a:lnTo>
                      <a:pt x="52" y="152"/>
                    </a:lnTo>
                    <a:lnTo>
                      <a:pt x="48" y="156"/>
                    </a:lnTo>
                    <a:lnTo>
                      <a:pt x="43" y="160"/>
                    </a:lnTo>
                    <a:lnTo>
                      <a:pt x="43" y="160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CBC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86"/>
              <p:cNvSpPr/>
              <p:nvPr/>
            </p:nvSpPr>
            <p:spPr bwMode="auto">
              <a:xfrm>
                <a:off x="3444876" y="5083175"/>
                <a:ext cx="112713" cy="254000"/>
              </a:xfrm>
              <a:custGeom>
                <a:avLst/>
                <a:gdLst>
                  <a:gd name="T0" fmla="*/ 5 w 71"/>
                  <a:gd name="T1" fmla="*/ 0 h 160"/>
                  <a:gd name="T2" fmla="*/ 5 w 71"/>
                  <a:gd name="T3" fmla="*/ 0 h 160"/>
                  <a:gd name="T4" fmla="*/ 71 w 71"/>
                  <a:gd name="T5" fmla="*/ 0 h 160"/>
                  <a:gd name="T6" fmla="*/ 71 w 71"/>
                  <a:gd name="T7" fmla="*/ 0 h 160"/>
                  <a:gd name="T8" fmla="*/ 54 w 71"/>
                  <a:gd name="T9" fmla="*/ 140 h 160"/>
                  <a:gd name="T10" fmla="*/ 54 w 71"/>
                  <a:gd name="T11" fmla="*/ 140 h 160"/>
                  <a:gd name="T12" fmla="*/ 53 w 71"/>
                  <a:gd name="T13" fmla="*/ 147 h 160"/>
                  <a:gd name="T14" fmla="*/ 48 w 71"/>
                  <a:gd name="T15" fmla="*/ 152 h 160"/>
                  <a:gd name="T16" fmla="*/ 44 w 71"/>
                  <a:gd name="T17" fmla="*/ 156 h 160"/>
                  <a:gd name="T18" fmla="*/ 39 w 71"/>
                  <a:gd name="T19" fmla="*/ 160 h 160"/>
                  <a:gd name="T20" fmla="*/ 39 w 71"/>
                  <a:gd name="T21" fmla="*/ 160 h 160"/>
                  <a:gd name="T22" fmla="*/ 0 w 71"/>
                  <a:gd name="T23" fmla="*/ 95 h 160"/>
                  <a:gd name="T24" fmla="*/ 0 w 71"/>
                  <a:gd name="T25" fmla="*/ 95 h 160"/>
                  <a:gd name="T26" fmla="*/ 5 w 71"/>
                  <a:gd name="T27" fmla="*/ 0 h 160"/>
                  <a:gd name="T28" fmla="*/ 5 w 71"/>
                  <a:gd name="T29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160">
                    <a:moveTo>
                      <a:pt x="5" y="0"/>
                    </a:moveTo>
                    <a:lnTo>
                      <a:pt x="5" y="0"/>
                    </a:lnTo>
                    <a:lnTo>
                      <a:pt x="71" y="0"/>
                    </a:lnTo>
                    <a:lnTo>
                      <a:pt x="71" y="0"/>
                    </a:lnTo>
                    <a:lnTo>
                      <a:pt x="54" y="140"/>
                    </a:lnTo>
                    <a:lnTo>
                      <a:pt x="54" y="140"/>
                    </a:lnTo>
                    <a:lnTo>
                      <a:pt x="53" y="147"/>
                    </a:lnTo>
                    <a:lnTo>
                      <a:pt x="48" y="152"/>
                    </a:lnTo>
                    <a:lnTo>
                      <a:pt x="44" y="156"/>
                    </a:lnTo>
                    <a:lnTo>
                      <a:pt x="39" y="160"/>
                    </a:lnTo>
                    <a:lnTo>
                      <a:pt x="39" y="160"/>
                    </a:lnTo>
                    <a:lnTo>
                      <a:pt x="0" y="95"/>
                    </a:lnTo>
                    <a:lnTo>
                      <a:pt x="0" y="95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BCBC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87"/>
              <p:cNvSpPr/>
              <p:nvPr/>
            </p:nvSpPr>
            <p:spPr bwMode="auto">
              <a:xfrm>
                <a:off x="3448051" y="5083175"/>
                <a:ext cx="109538" cy="252413"/>
              </a:xfrm>
              <a:custGeom>
                <a:avLst/>
                <a:gdLst>
                  <a:gd name="T0" fmla="*/ 7 w 69"/>
                  <a:gd name="T1" fmla="*/ 0 h 159"/>
                  <a:gd name="T2" fmla="*/ 7 w 69"/>
                  <a:gd name="T3" fmla="*/ 0 h 159"/>
                  <a:gd name="T4" fmla="*/ 69 w 69"/>
                  <a:gd name="T5" fmla="*/ 0 h 159"/>
                  <a:gd name="T6" fmla="*/ 69 w 69"/>
                  <a:gd name="T7" fmla="*/ 0 h 159"/>
                  <a:gd name="T8" fmla="*/ 52 w 69"/>
                  <a:gd name="T9" fmla="*/ 140 h 159"/>
                  <a:gd name="T10" fmla="*/ 52 w 69"/>
                  <a:gd name="T11" fmla="*/ 140 h 159"/>
                  <a:gd name="T12" fmla="*/ 51 w 69"/>
                  <a:gd name="T13" fmla="*/ 147 h 159"/>
                  <a:gd name="T14" fmla="*/ 46 w 69"/>
                  <a:gd name="T15" fmla="*/ 152 h 159"/>
                  <a:gd name="T16" fmla="*/ 42 w 69"/>
                  <a:gd name="T17" fmla="*/ 156 h 159"/>
                  <a:gd name="T18" fmla="*/ 37 w 69"/>
                  <a:gd name="T19" fmla="*/ 159 h 159"/>
                  <a:gd name="T20" fmla="*/ 37 w 69"/>
                  <a:gd name="T21" fmla="*/ 159 h 159"/>
                  <a:gd name="T22" fmla="*/ 0 w 69"/>
                  <a:gd name="T23" fmla="*/ 94 h 159"/>
                  <a:gd name="T24" fmla="*/ 0 w 69"/>
                  <a:gd name="T25" fmla="*/ 94 h 159"/>
                  <a:gd name="T26" fmla="*/ 7 w 69"/>
                  <a:gd name="T27" fmla="*/ 0 h 159"/>
                  <a:gd name="T28" fmla="*/ 7 w 69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9" h="159">
                    <a:moveTo>
                      <a:pt x="7" y="0"/>
                    </a:moveTo>
                    <a:lnTo>
                      <a:pt x="7" y="0"/>
                    </a:lnTo>
                    <a:lnTo>
                      <a:pt x="69" y="0"/>
                    </a:lnTo>
                    <a:lnTo>
                      <a:pt x="69" y="0"/>
                    </a:lnTo>
                    <a:lnTo>
                      <a:pt x="52" y="140"/>
                    </a:lnTo>
                    <a:lnTo>
                      <a:pt x="52" y="140"/>
                    </a:lnTo>
                    <a:lnTo>
                      <a:pt x="51" y="147"/>
                    </a:lnTo>
                    <a:lnTo>
                      <a:pt x="46" y="152"/>
                    </a:lnTo>
                    <a:lnTo>
                      <a:pt x="42" y="156"/>
                    </a:lnTo>
                    <a:lnTo>
                      <a:pt x="37" y="159"/>
                    </a:lnTo>
                    <a:lnTo>
                      <a:pt x="37" y="159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DBD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88"/>
              <p:cNvSpPr/>
              <p:nvPr/>
            </p:nvSpPr>
            <p:spPr bwMode="auto">
              <a:xfrm>
                <a:off x="3454401" y="5083175"/>
                <a:ext cx="103188" cy="252413"/>
              </a:xfrm>
              <a:custGeom>
                <a:avLst/>
                <a:gdLst>
                  <a:gd name="T0" fmla="*/ 7 w 65"/>
                  <a:gd name="T1" fmla="*/ 0 h 159"/>
                  <a:gd name="T2" fmla="*/ 7 w 65"/>
                  <a:gd name="T3" fmla="*/ 0 h 159"/>
                  <a:gd name="T4" fmla="*/ 65 w 65"/>
                  <a:gd name="T5" fmla="*/ 0 h 159"/>
                  <a:gd name="T6" fmla="*/ 65 w 65"/>
                  <a:gd name="T7" fmla="*/ 0 h 159"/>
                  <a:gd name="T8" fmla="*/ 48 w 65"/>
                  <a:gd name="T9" fmla="*/ 140 h 159"/>
                  <a:gd name="T10" fmla="*/ 48 w 65"/>
                  <a:gd name="T11" fmla="*/ 140 h 159"/>
                  <a:gd name="T12" fmla="*/ 47 w 65"/>
                  <a:gd name="T13" fmla="*/ 147 h 159"/>
                  <a:gd name="T14" fmla="*/ 42 w 65"/>
                  <a:gd name="T15" fmla="*/ 152 h 159"/>
                  <a:gd name="T16" fmla="*/ 38 w 65"/>
                  <a:gd name="T17" fmla="*/ 156 h 159"/>
                  <a:gd name="T18" fmla="*/ 33 w 65"/>
                  <a:gd name="T19" fmla="*/ 159 h 159"/>
                  <a:gd name="T20" fmla="*/ 33 w 65"/>
                  <a:gd name="T21" fmla="*/ 159 h 159"/>
                  <a:gd name="T22" fmla="*/ 0 w 65"/>
                  <a:gd name="T23" fmla="*/ 92 h 159"/>
                  <a:gd name="T24" fmla="*/ 0 w 65"/>
                  <a:gd name="T25" fmla="*/ 92 h 159"/>
                  <a:gd name="T26" fmla="*/ 7 w 65"/>
                  <a:gd name="T27" fmla="*/ 0 h 159"/>
                  <a:gd name="T28" fmla="*/ 7 w 65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5" h="159">
                    <a:moveTo>
                      <a:pt x="7" y="0"/>
                    </a:moveTo>
                    <a:lnTo>
                      <a:pt x="7" y="0"/>
                    </a:lnTo>
                    <a:lnTo>
                      <a:pt x="65" y="0"/>
                    </a:lnTo>
                    <a:lnTo>
                      <a:pt x="65" y="0"/>
                    </a:lnTo>
                    <a:lnTo>
                      <a:pt x="48" y="140"/>
                    </a:lnTo>
                    <a:lnTo>
                      <a:pt x="48" y="140"/>
                    </a:lnTo>
                    <a:lnTo>
                      <a:pt x="47" y="147"/>
                    </a:lnTo>
                    <a:lnTo>
                      <a:pt x="42" y="152"/>
                    </a:lnTo>
                    <a:lnTo>
                      <a:pt x="38" y="156"/>
                    </a:lnTo>
                    <a:lnTo>
                      <a:pt x="33" y="159"/>
                    </a:lnTo>
                    <a:lnTo>
                      <a:pt x="33" y="159"/>
                    </a:lnTo>
                    <a:lnTo>
                      <a:pt x="0" y="92"/>
                    </a:lnTo>
                    <a:lnTo>
                      <a:pt x="0" y="92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EBEC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89"/>
              <p:cNvSpPr/>
              <p:nvPr/>
            </p:nvSpPr>
            <p:spPr bwMode="auto">
              <a:xfrm>
                <a:off x="3462338" y="5083175"/>
                <a:ext cx="95250" cy="252413"/>
              </a:xfrm>
              <a:custGeom>
                <a:avLst/>
                <a:gdLst>
                  <a:gd name="T0" fmla="*/ 6 w 60"/>
                  <a:gd name="T1" fmla="*/ 0 h 159"/>
                  <a:gd name="T2" fmla="*/ 6 w 60"/>
                  <a:gd name="T3" fmla="*/ 0 h 159"/>
                  <a:gd name="T4" fmla="*/ 60 w 60"/>
                  <a:gd name="T5" fmla="*/ 0 h 159"/>
                  <a:gd name="T6" fmla="*/ 60 w 60"/>
                  <a:gd name="T7" fmla="*/ 0 h 159"/>
                  <a:gd name="T8" fmla="*/ 43 w 60"/>
                  <a:gd name="T9" fmla="*/ 140 h 159"/>
                  <a:gd name="T10" fmla="*/ 43 w 60"/>
                  <a:gd name="T11" fmla="*/ 140 h 159"/>
                  <a:gd name="T12" fmla="*/ 42 w 60"/>
                  <a:gd name="T13" fmla="*/ 147 h 159"/>
                  <a:gd name="T14" fmla="*/ 39 w 60"/>
                  <a:gd name="T15" fmla="*/ 151 h 159"/>
                  <a:gd name="T16" fmla="*/ 33 w 60"/>
                  <a:gd name="T17" fmla="*/ 156 h 159"/>
                  <a:gd name="T18" fmla="*/ 29 w 60"/>
                  <a:gd name="T19" fmla="*/ 159 h 159"/>
                  <a:gd name="T20" fmla="*/ 29 w 60"/>
                  <a:gd name="T21" fmla="*/ 159 h 159"/>
                  <a:gd name="T22" fmla="*/ 0 w 60"/>
                  <a:gd name="T23" fmla="*/ 91 h 159"/>
                  <a:gd name="T24" fmla="*/ 0 w 60"/>
                  <a:gd name="T25" fmla="*/ 91 h 159"/>
                  <a:gd name="T26" fmla="*/ 6 w 60"/>
                  <a:gd name="T27" fmla="*/ 0 h 159"/>
                  <a:gd name="T28" fmla="*/ 6 w 60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0" h="159">
                    <a:moveTo>
                      <a:pt x="6" y="0"/>
                    </a:moveTo>
                    <a:lnTo>
                      <a:pt x="6" y="0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43" y="140"/>
                    </a:lnTo>
                    <a:lnTo>
                      <a:pt x="43" y="140"/>
                    </a:lnTo>
                    <a:lnTo>
                      <a:pt x="42" y="147"/>
                    </a:lnTo>
                    <a:lnTo>
                      <a:pt x="39" y="151"/>
                    </a:lnTo>
                    <a:lnTo>
                      <a:pt x="33" y="156"/>
                    </a:lnTo>
                    <a:lnTo>
                      <a:pt x="29" y="159"/>
                    </a:lnTo>
                    <a:lnTo>
                      <a:pt x="29" y="159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EBE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90"/>
              <p:cNvSpPr/>
              <p:nvPr/>
            </p:nvSpPr>
            <p:spPr bwMode="auto">
              <a:xfrm>
                <a:off x="3468688" y="5083175"/>
                <a:ext cx="88900" cy="252413"/>
              </a:xfrm>
              <a:custGeom>
                <a:avLst/>
                <a:gdLst>
                  <a:gd name="T0" fmla="*/ 6 w 56"/>
                  <a:gd name="T1" fmla="*/ 0 h 159"/>
                  <a:gd name="T2" fmla="*/ 6 w 56"/>
                  <a:gd name="T3" fmla="*/ 0 h 159"/>
                  <a:gd name="T4" fmla="*/ 56 w 56"/>
                  <a:gd name="T5" fmla="*/ 0 h 159"/>
                  <a:gd name="T6" fmla="*/ 56 w 56"/>
                  <a:gd name="T7" fmla="*/ 0 h 159"/>
                  <a:gd name="T8" fmla="*/ 39 w 56"/>
                  <a:gd name="T9" fmla="*/ 140 h 159"/>
                  <a:gd name="T10" fmla="*/ 39 w 56"/>
                  <a:gd name="T11" fmla="*/ 140 h 159"/>
                  <a:gd name="T12" fmla="*/ 38 w 56"/>
                  <a:gd name="T13" fmla="*/ 147 h 159"/>
                  <a:gd name="T14" fmla="*/ 35 w 56"/>
                  <a:gd name="T15" fmla="*/ 151 h 159"/>
                  <a:gd name="T16" fmla="*/ 29 w 56"/>
                  <a:gd name="T17" fmla="*/ 156 h 159"/>
                  <a:gd name="T18" fmla="*/ 25 w 56"/>
                  <a:gd name="T19" fmla="*/ 159 h 159"/>
                  <a:gd name="T20" fmla="*/ 25 w 56"/>
                  <a:gd name="T21" fmla="*/ 159 h 159"/>
                  <a:gd name="T22" fmla="*/ 0 w 56"/>
                  <a:gd name="T23" fmla="*/ 91 h 159"/>
                  <a:gd name="T24" fmla="*/ 0 w 56"/>
                  <a:gd name="T25" fmla="*/ 91 h 159"/>
                  <a:gd name="T26" fmla="*/ 6 w 56"/>
                  <a:gd name="T27" fmla="*/ 0 h 159"/>
                  <a:gd name="T28" fmla="*/ 6 w 56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" h="159">
                    <a:moveTo>
                      <a:pt x="6" y="0"/>
                    </a:moveTo>
                    <a:lnTo>
                      <a:pt x="6" y="0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39" y="140"/>
                    </a:lnTo>
                    <a:lnTo>
                      <a:pt x="39" y="140"/>
                    </a:lnTo>
                    <a:lnTo>
                      <a:pt x="38" y="147"/>
                    </a:lnTo>
                    <a:lnTo>
                      <a:pt x="35" y="151"/>
                    </a:lnTo>
                    <a:lnTo>
                      <a:pt x="29" y="156"/>
                    </a:lnTo>
                    <a:lnTo>
                      <a:pt x="25" y="159"/>
                    </a:lnTo>
                    <a:lnTo>
                      <a:pt x="25" y="159"/>
                    </a:lnTo>
                    <a:lnTo>
                      <a:pt x="0" y="91"/>
                    </a:lnTo>
                    <a:lnTo>
                      <a:pt x="0" y="91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FBF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91"/>
              <p:cNvSpPr/>
              <p:nvPr/>
            </p:nvSpPr>
            <p:spPr bwMode="auto">
              <a:xfrm>
                <a:off x="3471863" y="5083175"/>
                <a:ext cx="85725" cy="252413"/>
              </a:xfrm>
              <a:custGeom>
                <a:avLst/>
                <a:gdLst>
                  <a:gd name="T0" fmla="*/ 7 w 54"/>
                  <a:gd name="T1" fmla="*/ 0 h 159"/>
                  <a:gd name="T2" fmla="*/ 7 w 54"/>
                  <a:gd name="T3" fmla="*/ 0 h 159"/>
                  <a:gd name="T4" fmla="*/ 54 w 54"/>
                  <a:gd name="T5" fmla="*/ 0 h 159"/>
                  <a:gd name="T6" fmla="*/ 54 w 54"/>
                  <a:gd name="T7" fmla="*/ 0 h 159"/>
                  <a:gd name="T8" fmla="*/ 37 w 54"/>
                  <a:gd name="T9" fmla="*/ 140 h 159"/>
                  <a:gd name="T10" fmla="*/ 37 w 54"/>
                  <a:gd name="T11" fmla="*/ 140 h 159"/>
                  <a:gd name="T12" fmla="*/ 36 w 54"/>
                  <a:gd name="T13" fmla="*/ 145 h 159"/>
                  <a:gd name="T14" fmla="*/ 33 w 54"/>
                  <a:gd name="T15" fmla="*/ 151 h 159"/>
                  <a:gd name="T16" fmla="*/ 29 w 54"/>
                  <a:gd name="T17" fmla="*/ 155 h 159"/>
                  <a:gd name="T18" fmla="*/ 23 w 54"/>
                  <a:gd name="T19" fmla="*/ 159 h 159"/>
                  <a:gd name="T20" fmla="*/ 23 w 54"/>
                  <a:gd name="T21" fmla="*/ 159 h 159"/>
                  <a:gd name="T22" fmla="*/ 0 w 54"/>
                  <a:gd name="T23" fmla="*/ 90 h 159"/>
                  <a:gd name="T24" fmla="*/ 0 w 54"/>
                  <a:gd name="T25" fmla="*/ 90 h 159"/>
                  <a:gd name="T26" fmla="*/ 7 w 54"/>
                  <a:gd name="T27" fmla="*/ 0 h 159"/>
                  <a:gd name="T28" fmla="*/ 7 w 54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4" h="159">
                    <a:moveTo>
                      <a:pt x="7" y="0"/>
                    </a:moveTo>
                    <a:lnTo>
                      <a:pt x="7" y="0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37" y="140"/>
                    </a:lnTo>
                    <a:lnTo>
                      <a:pt x="37" y="140"/>
                    </a:lnTo>
                    <a:lnTo>
                      <a:pt x="36" y="145"/>
                    </a:lnTo>
                    <a:lnTo>
                      <a:pt x="33" y="151"/>
                    </a:lnTo>
                    <a:lnTo>
                      <a:pt x="29" y="155"/>
                    </a:lnTo>
                    <a:lnTo>
                      <a:pt x="23" y="159"/>
                    </a:lnTo>
                    <a:lnTo>
                      <a:pt x="23" y="159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BFBF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92"/>
              <p:cNvSpPr/>
              <p:nvPr/>
            </p:nvSpPr>
            <p:spPr bwMode="auto">
              <a:xfrm>
                <a:off x="3478213" y="5083175"/>
                <a:ext cx="79375" cy="252413"/>
              </a:xfrm>
              <a:custGeom>
                <a:avLst/>
                <a:gdLst>
                  <a:gd name="T0" fmla="*/ 7 w 50"/>
                  <a:gd name="T1" fmla="*/ 0 h 159"/>
                  <a:gd name="T2" fmla="*/ 7 w 50"/>
                  <a:gd name="T3" fmla="*/ 0 h 159"/>
                  <a:gd name="T4" fmla="*/ 50 w 50"/>
                  <a:gd name="T5" fmla="*/ 0 h 159"/>
                  <a:gd name="T6" fmla="*/ 50 w 50"/>
                  <a:gd name="T7" fmla="*/ 0 h 159"/>
                  <a:gd name="T8" fmla="*/ 33 w 50"/>
                  <a:gd name="T9" fmla="*/ 140 h 159"/>
                  <a:gd name="T10" fmla="*/ 33 w 50"/>
                  <a:gd name="T11" fmla="*/ 140 h 159"/>
                  <a:gd name="T12" fmla="*/ 32 w 50"/>
                  <a:gd name="T13" fmla="*/ 145 h 159"/>
                  <a:gd name="T14" fmla="*/ 29 w 50"/>
                  <a:gd name="T15" fmla="*/ 151 h 159"/>
                  <a:gd name="T16" fmla="*/ 25 w 50"/>
                  <a:gd name="T17" fmla="*/ 155 h 159"/>
                  <a:gd name="T18" fmla="*/ 19 w 50"/>
                  <a:gd name="T19" fmla="*/ 159 h 159"/>
                  <a:gd name="T20" fmla="*/ 19 w 50"/>
                  <a:gd name="T21" fmla="*/ 159 h 159"/>
                  <a:gd name="T22" fmla="*/ 0 w 50"/>
                  <a:gd name="T23" fmla="*/ 88 h 159"/>
                  <a:gd name="T24" fmla="*/ 0 w 50"/>
                  <a:gd name="T25" fmla="*/ 88 h 159"/>
                  <a:gd name="T26" fmla="*/ 7 w 50"/>
                  <a:gd name="T27" fmla="*/ 0 h 159"/>
                  <a:gd name="T28" fmla="*/ 7 w 50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" h="159">
                    <a:moveTo>
                      <a:pt x="7" y="0"/>
                    </a:moveTo>
                    <a:lnTo>
                      <a:pt x="7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33" y="140"/>
                    </a:lnTo>
                    <a:lnTo>
                      <a:pt x="33" y="140"/>
                    </a:lnTo>
                    <a:lnTo>
                      <a:pt x="32" y="145"/>
                    </a:lnTo>
                    <a:lnTo>
                      <a:pt x="29" y="151"/>
                    </a:lnTo>
                    <a:lnTo>
                      <a:pt x="25" y="155"/>
                    </a:lnTo>
                    <a:lnTo>
                      <a:pt x="19" y="159"/>
                    </a:lnTo>
                    <a:lnTo>
                      <a:pt x="19" y="159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0C0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93"/>
              <p:cNvSpPr/>
              <p:nvPr/>
            </p:nvSpPr>
            <p:spPr bwMode="auto">
              <a:xfrm>
                <a:off x="3484563" y="5083175"/>
                <a:ext cx="73025" cy="252413"/>
              </a:xfrm>
              <a:custGeom>
                <a:avLst/>
                <a:gdLst>
                  <a:gd name="T0" fmla="*/ 7 w 46"/>
                  <a:gd name="T1" fmla="*/ 0 h 159"/>
                  <a:gd name="T2" fmla="*/ 7 w 46"/>
                  <a:gd name="T3" fmla="*/ 0 h 159"/>
                  <a:gd name="T4" fmla="*/ 46 w 46"/>
                  <a:gd name="T5" fmla="*/ 0 h 159"/>
                  <a:gd name="T6" fmla="*/ 46 w 46"/>
                  <a:gd name="T7" fmla="*/ 0 h 159"/>
                  <a:gd name="T8" fmla="*/ 29 w 46"/>
                  <a:gd name="T9" fmla="*/ 140 h 159"/>
                  <a:gd name="T10" fmla="*/ 29 w 46"/>
                  <a:gd name="T11" fmla="*/ 140 h 159"/>
                  <a:gd name="T12" fmla="*/ 28 w 46"/>
                  <a:gd name="T13" fmla="*/ 145 h 159"/>
                  <a:gd name="T14" fmla="*/ 25 w 46"/>
                  <a:gd name="T15" fmla="*/ 151 h 159"/>
                  <a:gd name="T16" fmla="*/ 21 w 46"/>
                  <a:gd name="T17" fmla="*/ 155 h 159"/>
                  <a:gd name="T18" fmla="*/ 17 w 46"/>
                  <a:gd name="T19" fmla="*/ 159 h 159"/>
                  <a:gd name="T20" fmla="*/ 17 w 46"/>
                  <a:gd name="T21" fmla="*/ 159 h 159"/>
                  <a:gd name="T22" fmla="*/ 0 w 46"/>
                  <a:gd name="T23" fmla="*/ 87 h 159"/>
                  <a:gd name="T24" fmla="*/ 0 w 46"/>
                  <a:gd name="T25" fmla="*/ 87 h 159"/>
                  <a:gd name="T26" fmla="*/ 7 w 46"/>
                  <a:gd name="T27" fmla="*/ 0 h 159"/>
                  <a:gd name="T28" fmla="*/ 7 w 46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159">
                    <a:moveTo>
                      <a:pt x="7" y="0"/>
                    </a:moveTo>
                    <a:lnTo>
                      <a:pt x="7" y="0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29" y="140"/>
                    </a:lnTo>
                    <a:lnTo>
                      <a:pt x="29" y="140"/>
                    </a:lnTo>
                    <a:lnTo>
                      <a:pt x="28" y="145"/>
                    </a:lnTo>
                    <a:lnTo>
                      <a:pt x="25" y="151"/>
                    </a:lnTo>
                    <a:lnTo>
                      <a:pt x="21" y="155"/>
                    </a:lnTo>
                    <a:lnTo>
                      <a:pt x="17" y="159"/>
                    </a:lnTo>
                    <a:lnTo>
                      <a:pt x="17" y="159"/>
                    </a:lnTo>
                    <a:lnTo>
                      <a:pt x="0" y="87"/>
                    </a:lnTo>
                    <a:lnTo>
                      <a:pt x="0" y="87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1C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94"/>
              <p:cNvSpPr/>
              <p:nvPr/>
            </p:nvSpPr>
            <p:spPr bwMode="auto">
              <a:xfrm>
                <a:off x="3492501" y="5083175"/>
                <a:ext cx="65088" cy="252413"/>
              </a:xfrm>
              <a:custGeom>
                <a:avLst/>
                <a:gdLst>
                  <a:gd name="T0" fmla="*/ 6 w 41"/>
                  <a:gd name="T1" fmla="*/ 0 h 159"/>
                  <a:gd name="T2" fmla="*/ 6 w 41"/>
                  <a:gd name="T3" fmla="*/ 0 h 159"/>
                  <a:gd name="T4" fmla="*/ 41 w 41"/>
                  <a:gd name="T5" fmla="*/ 0 h 159"/>
                  <a:gd name="T6" fmla="*/ 41 w 41"/>
                  <a:gd name="T7" fmla="*/ 0 h 159"/>
                  <a:gd name="T8" fmla="*/ 24 w 41"/>
                  <a:gd name="T9" fmla="*/ 140 h 159"/>
                  <a:gd name="T10" fmla="*/ 24 w 41"/>
                  <a:gd name="T11" fmla="*/ 140 h 159"/>
                  <a:gd name="T12" fmla="*/ 23 w 41"/>
                  <a:gd name="T13" fmla="*/ 145 h 159"/>
                  <a:gd name="T14" fmla="*/ 20 w 41"/>
                  <a:gd name="T15" fmla="*/ 151 h 159"/>
                  <a:gd name="T16" fmla="*/ 16 w 41"/>
                  <a:gd name="T17" fmla="*/ 155 h 159"/>
                  <a:gd name="T18" fmla="*/ 12 w 41"/>
                  <a:gd name="T19" fmla="*/ 159 h 159"/>
                  <a:gd name="T20" fmla="*/ 12 w 41"/>
                  <a:gd name="T21" fmla="*/ 159 h 159"/>
                  <a:gd name="T22" fmla="*/ 0 w 41"/>
                  <a:gd name="T23" fmla="*/ 86 h 159"/>
                  <a:gd name="T24" fmla="*/ 0 w 41"/>
                  <a:gd name="T25" fmla="*/ 86 h 159"/>
                  <a:gd name="T26" fmla="*/ 6 w 41"/>
                  <a:gd name="T27" fmla="*/ 0 h 159"/>
                  <a:gd name="T28" fmla="*/ 6 w 41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" h="159">
                    <a:moveTo>
                      <a:pt x="6" y="0"/>
                    </a:moveTo>
                    <a:lnTo>
                      <a:pt x="6" y="0"/>
                    </a:lnTo>
                    <a:lnTo>
                      <a:pt x="41" y="0"/>
                    </a:lnTo>
                    <a:lnTo>
                      <a:pt x="41" y="0"/>
                    </a:lnTo>
                    <a:lnTo>
                      <a:pt x="24" y="140"/>
                    </a:lnTo>
                    <a:lnTo>
                      <a:pt x="24" y="140"/>
                    </a:lnTo>
                    <a:lnTo>
                      <a:pt x="23" y="145"/>
                    </a:lnTo>
                    <a:lnTo>
                      <a:pt x="20" y="151"/>
                    </a:lnTo>
                    <a:lnTo>
                      <a:pt x="16" y="155"/>
                    </a:lnTo>
                    <a:lnTo>
                      <a:pt x="12" y="159"/>
                    </a:lnTo>
                    <a:lnTo>
                      <a:pt x="12" y="159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1C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95"/>
              <p:cNvSpPr/>
              <p:nvPr/>
            </p:nvSpPr>
            <p:spPr bwMode="auto">
              <a:xfrm>
                <a:off x="3495676" y="5083175"/>
                <a:ext cx="61913" cy="252413"/>
              </a:xfrm>
              <a:custGeom>
                <a:avLst/>
                <a:gdLst>
                  <a:gd name="T0" fmla="*/ 8 w 39"/>
                  <a:gd name="T1" fmla="*/ 0 h 159"/>
                  <a:gd name="T2" fmla="*/ 8 w 39"/>
                  <a:gd name="T3" fmla="*/ 0 h 159"/>
                  <a:gd name="T4" fmla="*/ 39 w 39"/>
                  <a:gd name="T5" fmla="*/ 0 h 159"/>
                  <a:gd name="T6" fmla="*/ 39 w 39"/>
                  <a:gd name="T7" fmla="*/ 0 h 159"/>
                  <a:gd name="T8" fmla="*/ 22 w 39"/>
                  <a:gd name="T9" fmla="*/ 140 h 159"/>
                  <a:gd name="T10" fmla="*/ 22 w 39"/>
                  <a:gd name="T11" fmla="*/ 140 h 159"/>
                  <a:gd name="T12" fmla="*/ 21 w 39"/>
                  <a:gd name="T13" fmla="*/ 145 h 159"/>
                  <a:gd name="T14" fmla="*/ 18 w 39"/>
                  <a:gd name="T15" fmla="*/ 151 h 159"/>
                  <a:gd name="T16" fmla="*/ 14 w 39"/>
                  <a:gd name="T17" fmla="*/ 155 h 159"/>
                  <a:gd name="T18" fmla="*/ 10 w 39"/>
                  <a:gd name="T19" fmla="*/ 159 h 159"/>
                  <a:gd name="T20" fmla="*/ 10 w 39"/>
                  <a:gd name="T21" fmla="*/ 159 h 159"/>
                  <a:gd name="T22" fmla="*/ 0 w 39"/>
                  <a:gd name="T23" fmla="*/ 84 h 159"/>
                  <a:gd name="T24" fmla="*/ 0 w 39"/>
                  <a:gd name="T25" fmla="*/ 84 h 159"/>
                  <a:gd name="T26" fmla="*/ 8 w 39"/>
                  <a:gd name="T27" fmla="*/ 0 h 159"/>
                  <a:gd name="T28" fmla="*/ 8 w 39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9" h="159">
                    <a:moveTo>
                      <a:pt x="8" y="0"/>
                    </a:moveTo>
                    <a:lnTo>
                      <a:pt x="8" y="0"/>
                    </a:lnTo>
                    <a:lnTo>
                      <a:pt x="39" y="0"/>
                    </a:lnTo>
                    <a:lnTo>
                      <a:pt x="39" y="0"/>
                    </a:lnTo>
                    <a:lnTo>
                      <a:pt x="22" y="140"/>
                    </a:lnTo>
                    <a:lnTo>
                      <a:pt x="22" y="140"/>
                    </a:lnTo>
                    <a:lnTo>
                      <a:pt x="21" y="145"/>
                    </a:lnTo>
                    <a:lnTo>
                      <a:pt x="18" y="151"/>
                    </a:lnTo>
                    <a:lnTo>
                      <a:pt x="14" y="155"/>
                    </a:lnTo>
                    <a:lnTo>
                      <a:pt x="10" y="159"/>
                    </a:lnTo>
                    <a:lnTo>
                      <a:pt x="10" y="159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2C2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96"/>
              <p:cNvSpPr/>
              <p:nvPr/>
            </p:nvSpPr>
            <p:spPr bwMode="auto">
              <a:xfrm>
                <a:off x="3502026" y="5083175"/>
                <a:ext cx="55563" cy="252413"/>
              </a:xfrm>
              <a:custGeom>
                <a:avLst/>
                <a:gdLst>
                  <a:gd name="T0" fmla="*/ 8 w 35"/>
                  <a:gd name="T1" fmla="*/ 0 h 159"/>
                  <a:gd name="T2" fmla="*/ 8 w 35"/>
                  <a:gd name="T3" fmla="*/ 0 h 159"/>
                  <a:gd name="T4" fmla="*/ 35 w 35"/>
                  <a:gd name="T5" fmla="*/ 0 h 159"/>
                  <a:gd name="T6" fmla="*/ 35 w 35"/>
                  <a:gd name="T7" fmla="*/ 0 h 159"/>
                  <a:gd name="T8" fmla="*/ 18 w 35"/>
                  <a:gd name="T9" fmla="*/ 140 h 159"/>
                  <a:gd name="T10" fmla="*/ 18 w 35"/>
                  <a:gd name="T11" fmla="*/ 140 h 159"/>
                  <a:gd name="T12" fmla="*/ 17 w 35"/>
                  <a:gd name="T13" fmla="*/ 145 h 159"/>
                  <a:gd name="T14" fmla="*/ 14 w 35"/>
                  <a:gd name="T15" fmla="*/ 151 h 159"/>
                  <a:gd name="T16" fmla="*/ 11 w 35"/>
                  <a:gd name="T17" fmla="*/ 155 h 159"/>
                  <a:gd name="T18" fmla="*/ 7 w 35"/>
                  <a:gd name="T19" fmla="*/ 159 h 159"/>
                  <a:gd name="T20" fmla="*/ 7 w 35"/>
                  <a:gd name="T21" fmla="*/ 159 h 159"/>
                  <a:gd name="T22" fmla="*/ 0 w 35"/>
                  <a:gd name="T23" fmla="*/ 84 h 159"/>
                  <a:gd name="T24" fmla="*/ 0 w 35"/>
                  <a:gd name="T25" fmla="*/ 84 h 159"/>
                  <a:gd name="T26" fmla="*/ 8 w 35"/>
                  <a:gd name="T27" fmla="*/ 0 h 159"/>
                  <a:gd name="T28" fmla="*/ 8 w 35"/>
                  <a:gd name="T2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159">
                    <a:moveTo>
                      <a:pt x="8" y="0"/>
                    </a:moveTo>
                    <a:lnTo>
                      <a:pt x="8" y="0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18" y="140"/>
                    </a:lnTo>
                    <a:lnTo>
                      <a:pt x="18" y="140"/>
                    </a:lnTo>
                    <a:lnTo>
                      <a:pt x="17" y="145"/>
                    </a:lnTo>
                    <a:lnTo>
                      <a:pt x="14" y="151"/>
                    </a:lnTo>
                    <a:lnTo>
                      <a:pt x="11" y="155"/>
                    </a:lnTo>
                    <a:lnTo>
                      <a:pt x="7" y="159"/>
                    </a:lnTo>
                    <a:lnTo>
                      <a:pt x="7" y="159"/>
                    </a:lnTo>
                    <a:lnTo>
                      <a:pt x="0" y="84"/>
                    </a:lnTo>
                    <a:lnTo>
                      <a:pt x="0" y="84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3C3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97"/>
              <p:cNvSpPr/>
              <p:nvPr/>
            </p:nvSpPr>
            <p:spPr bwMode="auto">
              <a:xfrm>
                <a:off x="3508376" y="5083175"/>
                <a:ext cx="49213" cy="249238"/>
              </a:xfrm>
              <a:custGeom>
                <a:avLst/>
                <a:gdLst>
                  <a:gd name="T0" fmla="*/ 7 w 31"/>
                  <a:gd name="T1" fmla="*/ 0 h 157"/>
                  <a:gd name="T2" fmla="*/ 7 w 31"/>
                  <a:gd name="T3" fmla="*/ 0 h 157"/>
                  <a:gd name="T4" fmla="*/ 31 w 31"/>
                  <a:gd name="T5" fmla="*/ 0 h 157"/>
                  <a:gd name="T6" fmla="*/ 31 w 31"/>
                  <a:gd name="T7" fmla="*/ 0 h 157"/>
                  <a:gd name="T8" fmla="*/ 14 w 31"/>
                  <a:gd name="T9" fmla="*/ 140 h 157"/>
                  <a:gd name="T10" fmla="*/ 14 w 31"/>
                  <a:gd name="T11" fmla="*/ 140 h 157"/>
                  <a:gd name="T12" fmla="*/ 13 w 31"/>
                  <a:gd name="T13" fmla="*/ 145 h 157"/>
                  <a:gd name="T14" fmla="*/ 10 w 31"/>
                  <a:gd name="T15" fmla="*/ 151 h 157"/>
                  <a:gd name="T16" fmla="*/ 7 w 31"/>
                  <a:gd name="T17" fmla="*/ 155 h 157"/>
                  <a:gd name="T18" fmla="*/ 3 w 31"/>
                  <a:gd name="T19" fmla="*/ 157 h 157"/>
                  <a:gd name="T20" fmla="*/ 3 w 31"/>
                  <a:gd name="T21" fmla="*/ 157 h 157"/>
                  <a:gd name="T22" fmla="*/ 0 w 31"/>
                  <a:gd name="T23" fmla="*/ 83 h 157"/>
                  <a:gd name="T24" fmla="*/ 0 w 31"/>
                  <a:gd name="T25" fmla="*/ 83 h 157"/>
                  <a:gd name="T26" fmla="*/ 7 w 31"/>
                  <a:gd name="T27" fmla="*/ 0 h 157"/>
                  <a:gd name="T28" fmla="*/ 7 w 31"/>
                  <a:gd name="T2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1" h="157">
                    <a:moveTo>
                      <a:pt x="7" y="0"/>
                    </a:moveTo>
                    <a:lnTo>
                      <a:pt x="7" y="0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14" y="140"/>
                    </a:lnTo>
                    <a:lnTo>
                      <a:pt x="14" y="140"/>
                    </a:lnTo>
                    <a:lnTo>
                      <a:pt x="13" y="145"/>
                    </a:lnTo>
                    <a:lnTo>
                      <a:pt x="10" y="151"/>
                    </a:lnTo>
                    <a:lnTo>
                      <a:pt x="7" y="155"/>
                    </a:lnTo>
                    <a:lnTo>
                      <a:pt x="3" y="157"/>
                    </a:lnTo>
                    <a:lnTo>
                      <a:pt x="3" y="157"/>
                    </a:lnTo>
                    <a:lnTo>
                      <a:pt x="0" y="83"/>
                    </a:lnTo>
                    <a:lnTo>
                      <a:pt x="0" y="83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C3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98"/>
              <p:cNvSpPr/>
              <p:nvPr/>
            </p:nvSpPr>
            <p:spPr bwMode="auto">
              <a:xfrm>
                <a:off x="3513138" y="5083175"/>
                <a:ext cx="44450" cy="249238"/>
              </a:xfrm>
              <a:custGeom>
                <a:avLst/>
                <a:gdLst>
                  <a:gd name="T0" fmla="*/ 8 w 28"/>
                  <a:gd name="T1" fmla="*/ 0 h 157"/>
                  <a:gd name="T2" fmla="*/ 8 w 28"/>
                  <a:gd name="T3" fmla="*/ 0 h 157"/>
                  <a:gd name="T4" fmla="*/ 28 w 28"/>
                  <a:gd name="T5" fmla="*/ 0 h 157"/>
                  <a:gd name="T6" fmla="*/ 28 w 28"/>
                  <a:gd name="T7" fmla="*/ 0 h 157"/>
                  <a:gd name="T8" fmla="*/ 11 w 28"/>
                  <a:gd name="T9" fmla="*/ 140 h 157"/>
                  <a:gd name="T10" fmla="*/ 11 w 28"/>
                  <a:gd name="T11" fmla="*/ 140 h 157"/>
                  <a:gd name="T12" fmla="*/ 10 w 28"/>
                  <a:gd name="T13" fmla="*/ 145 h 157"/>
                  <a:gd name="T14" fmla="*/ 7 w 28"/>
                  <a:gd name="T15" fmla="*/ 151 h 157"/>
                  <a:gd name="T16" fmla="*/ 4 w 28"/>
                  <a:gd name="T17" fmla="*/ 155 h 157"/>
                  <a:gd name="T18" fmla="*/ 0 w 28"/>
                  <a:gd name="T19" fmla="*/ 157 h 157"/>
                  <a:gd name="T20" fmla="*/ 0 w 28"/>
                  <a:gd name="T21" fmla="*/ 157 h 157"/>
                  <a:gd name="T22" fmla="*/ 1 w 28"/>
                  <a:gd name="T23" fmla="*/ 82 h 157"/>
                  <a:gd name="T24" fmla="*/ 1 w 28"/>
                  <a:gd name="T25" fmla="*/ 82 h 157"/>
                  <a:gd name="T26" fmla="*/ 8 w 28"/>
                  <a:gd name="T27" fmla="*/ 0 h 157"/>
                  <a:gd name="T28" fmla="*/ 8 w 28"/>
                  <a:gd name="T2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" h="157">
                    <a:moveTo>
                      <a:pt x="8" y="0"/>
                    </a:moveTo>
                    <a:lnTo>
                      <a:pt x="8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1" y="140"/>
                    </a:lnTo>
                    <a:lnTo>
                      <a:pt x="11" y="140"/>
                    </a:lnTo>
                    <a:lnTo>
                      <a:pt x="10" y="145"/>
                    </a:lnTo>
                    <a:lnTo>
                      <a:pt x="7" y="151"/>
                    </a:lnTo>
                    <a:lnTo>
                      <a:pt x="4" y="155"/>
                    </a:lnTo>
                    <a:lnTo>
                      <a:pt x="0" y="157"/>
                    </a:lnTo>
                    <a:lnTo>
                      <a:pt x="0" y="157"/>
                    </a:lnTo>
                    <a:lnTo>
                      <a:pt x="1" y="82"/>
                    </a:lnTo>
                    <a:lnTo>
                      <a:pt x="1" y="82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4C4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99"/>
              <p:cNvSpPr/>
              <p:nvPr/>
            </p:nvSpPr>
            <p:spPr bwMode="auto">
              <a:xfrm>
                <a:off x="3513138" y="5083175"/>
                <a:ext cx="44450" cy="249238"/>
              </a:xfrm>
              <a:custGeom>
                <a:avLst/>
                <a:gdLst>
                  <a:gd name="T0" fmla="*/ 12 w 28"/>
                  <a:gd name="T1" fmla="*/ 0 h 157"/>
                  <a:gd name="T2" fmla="*/ 12 w 28"/>
                  <a:gd name="T3" fmla="*/ 0 h 157"/>
                  <a:gd name="T4" fmla="*/ 28 w 28"/>
                  <a:gd name="T5" fmla="*/ 0 h 157"/>
                  <a:gd name="T6" fmla="*/ 28 w 28"/>
                  <a:gd name="T7" fmla="*/ 0 h 157"/>
                  <a:gd name="T8" fmla="*/ 11 w 28"/>
                  <a:gd name="T9" fmla="*/ 140 h 157"/>
                  <a:gd name="T10" fmla="*/ 11 w 28"/>
                  <a:gd name="T11" fmla="*/ 140 h 157"/>
                  <a:gd name="T12" fmla="*/ 10 w 28"/>
                  <a:gd name="T13" fmla="*/ 145 h 157"/>
                  <a:gd name="T14" fmla="*/ 8 w 28"/>
                  <a:gd name="T15" fmla="*/ 149 h 157"/>
                  <a:gd name="T16" fmla="*/ 4 w 28"/>
                  <a:gd name="T17" fmla="*/ 155 h 157"/>
                  <a:gd name="T18" fmla="*/ 0 w 28"/>
                  <a:gd name="T19" fmla="*/ 157 h 157"/>
                  <a:gd name="T20" fmla="*/ 0 w 28"/>
                  <a:gd name="T21" fmla="*/ 157 h 157"/>
                  <a:gd name="T22" fmla="*/ 5 w 28"/>
                  <a:gd name="T23" fmla="*/ 80 h 157"/>
                  <a:gd name="T24" fmla="*/ 5 w 28"/>
                  <a:gd name="T25" fmla="*/ 80 h 157"/>
                  <a:gd name="T26" fmla="*/ 12 w 28"/>
                  <a:gd name="T27" fmla="*/ 0 h 157"/>
                  <a:gd name="T28" fmla="*/ 12 w 28"/>
                  <a:gd name="T2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" h="157">
                    <a:moveTo>
                      <a:pt x="12" y="0"/>
                    </a:moveTo>
                    <a:lnTo>
                      <a:pt x="12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11" y="140"/>
                    </a:lnTo>
                    <a:lnTo>
                      <a:pt x="11" y="140"/>
                    </a:lnTo>
                    <a:lnTo>
                      <a:pt x="10" y="145"/>
                    </a:lnTo>
                    <a:lnTo>
                      <a:pt x="8" y="149"/>
                    </a:lnTo>
                    <a:lnTo>
                      <a:pt x="4" y="155"/>
                    </a:lnTo>
                    <a:lnTo>
                      <a:pt x="0" y="157"/>
                    </a:lnTo>
                    <a:lnTo>
                      <a:pt x="0" y="157"/>
                    </a:lnTo>
                    <a:lnTo>
                      <a:pt x="5" y="80"/>
                    </a:lnTo>
                    <a:lnTo>
                      <a:pt x="5" y="8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C4C4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100"/>
              <p:cNvSpPr/>
              <p:nvPr/>
            </p:nvSpPr>
            <p:spPr bwMode="auto">
              <a:xfrm>
                <a:off x="3514726" y="5083175"/>
                <a:ext cx="42863" cy="249238"/>
              </a:xfrm>
              <a:custGeom>
                <a:avLst/>
                <a:gdLst>
                  <a:gd name="T0" fmla="*/ 15 w 27"/>
                  <a:gd name="T1" fmla="*/ 0 h 157"/>
                  <a:gd name="T2" fmla="*/ 27 w 27"/>
                  <a:gd name="T3" fmla="*/ 0 h 157"/>
                  <a:gd name="T4" fmla="*/ 10 w 27"/>
                  <a:gd name="T5" fmla="*/ 140 h 157"/>
                  <a:gd name="T6" fmla="*/ 10 w 27"/>
                  <a:gd name="T7" fmla="*/ 140 h 157"/>
                  <a:gd name="T8" fmla="*/ 9 w 27"/>
                  <a:gd name="T9" fmla="*/ 145 h 157"/>
                  <a:gd name="T10" fmla="*/ 7 w 27"/>
                  <a:gd name="T11" fmla="*/ 149 h 157"/>
                  <a:gd name="T12" fmla="*/ 3 w 27"/>
                  <a:gd name="T13" fmla="*/ 153 h 157"/>
                  <a:gd name="T14" fmla="*/ 0 w 27"/>
                  <a:gd name="T15" fmla="*/ 157 h 157"/>
                  <a:gd name="T16" fmla="*/ 15 w 27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157">
                    <a:moveTo>
                      <a:pt x="15" y="0"/>
                    </a:moveTo>
                    <a:lnTo>
                      <a:pt x="27" y="0"/>
                    </a:lnTo>
                    <a:lnTo>
                      <a:pt x="10" y="140"/>
                    </a:lnTo>
                    <a:lnTo>
                      <a:pt x="10" y="140"/>
                    </a:lnTo>
                    <a:lnTo>
                      <a:pt x="9" y="145"/>
                    </a:lnTo>
                    <a:lnTo>
                      <a:pt x="7" y="149"/>
                    </a:lnTo>
                    <a:lnTo>
                      <a:pt x="3" y="153"/>
                    </a:lnTo>
                    <a:lnTo>
                      <a:pt x="0" y="157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C5C5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108"/>
              <p:cNvSpPr/>
              <p:nvPr/>
            </p:nvSpPr>
            <p:spPr bwMode="auto">
              <a:xfrm>
                <a:off x="2687638" y="4930775"/>
                <a:ext cx="47625" cy="55563"/>
              </a:xfrm>
              <a:custGeom>
                <a:avLst/>
                <a:gdLst>
                  <a:gd name="T0" fmla="*/ 30 w 30"/>
                  <a:gd name="T1" fmla="*/ 2 h 35"/>
                  <a:gd name="T2" fmla="*/ 30 w 30"/>
                  <a:gd name="T3" fmla="*/ 2 h 35"/>
                  <a:gd name="T4" fmla="*/ 27 w 30"/>
                  <a:gd name="T5" fmla="*/ 14 h 35"/>
                  <a:gd name="T6" fmla="*/ 23 w 30"/>
                  <a:gd name="T7" fmla="*/ 30 h 35"/>
                  <a:gd name="T8" fmla="*/ 23 w 30"/>
                  <a:gd name="T9" fmla="*/ 30 h 35"/>
                  <a:gd name="T10" fmla="*/ 20 w 30"/>
                  <a:gd name="T11" fmla="*/ 34 h 35"/>
                  <a:gd name="T12" fmla="*/ 19 w 30"/>
                  <a:gd name="T13" fmla="*/ 35 h 35"/>
                  <a:gd name="T14" fmla="*/ 16 w 30"/>
                  <a:gd name="T15" fmla="*/ 34 h 35"/>
                  <a:gd name="T16" fmla="*/ 14 w 30"/>
                  <a:gd name="T17" fmla="*/ 31 h 35"/>
                  <a:gd name="T18" fmla="*/ 11 w 30"/>
                  <a:gd name="T19" fmla="*/ 26 h 35"/>
                  <a:gd name="T20" fmla="*/ 0 w 30"/>
                  <a:gd name="T21" fmla="*/ 7 h 35"/>
                  <a:gd name="T22" fmla="*/ 0 w 30"/>
                  <a:gd name="T23" fmla="*/ 7 h 35"/>
                  <a:gd name="T24" fmla="*/ 3 w 30"/>
                  <a:gd name="T25" fmla="*/ 6 h 35"/>
                  <a:gd name="T26" fmla="*/ 8 w 30"/>
                  <a:gd name="T27" fmla="*/ 2 h 35"/>
                  <a:gd name="T28" fmla="*/ 12 w 30"/>
                  <a:gd name="T29" fmla="*/ 0 h 35"/>
                  <a:gd name="T30" fmla="*/ 18 w 30"/>
                  <a:gd name="T31" fmla="*/ 0 h 35"/>
                  <a:gd name="T32" fmla="*/ 23 w 30"/>
                  <a:gd name="T33" fmla="*/ 0 h 35"/>
                  <a:gd name="T34" fmla="*/ 30 w 30"/>
                  <a:gd name="T35" fmla="*/ 2 h 35"/>
                  <a:gd name="T36" fmla="*/ 30 w 30"/>
                  <a:gd name="T37" fmla="*/ 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" h="35">
                    <a:moveTo>
                      <a:pt x="30" y="2"/>
                    </a:moveTo>
                    <a:lnTo>
                      <a:pt x="30" y="2"/>
                    </a:lnTo>
                    <a:lnTo>
                      <a:pt x="27" y="14"/>
                    </a:lnTo>
                    <a:lnTo>
                      <a:pt x="23" y="30"/>
                    </a:lnTo>
                    <a:lnTo>
                      <a:pt x="23" y="30"/>
                    </a:lnTo>
                    <a:lnTo>
                      <a:pt x="20" y="34"/>
                    </a:lnTo>
                    <a:lnTo>
                      <a:pt x="19" y="35"/>
                    </a:lnTo>
                    <a:lnTo>
                      <a:pt x="16" y="34"/>
                    </a:lnTo>
                    <a:lnTo>
                      <a:pt x="14" y="31"/>
                    </a:lnTo>
                    <a:lnTo>
                      <a:pt x="11" y="26"/>
                    </a:lnTo>
                    <a:lnTo>
                      <a:pt x="0" y="7"/>
                    </a:lnTo>
                    <a:lnTo>
                      <a:pt x="0" y="7"/>
                    </a:lnTo>
                    <a:lnTo>
                      <a:pt x="3" y="6"/>
                    </a:lnTo>
                    <a:lnTo>
                      <a:pt x="8" y="2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3" y="0"/>
                    </a:lnTo>
                    <a:lnTo>
                      <a:pt x="30" y="2"/>
                    </a:lnTo>
                    <a:lnTo>
                      <a:pt x="30" y="2"/>
                    </a:lnTo>
                    <a:close/>
                  </a:path>
                </a:pathLst>
              </a:custGeom>
              <a:solidFill>
                <a:srgbClr val="F246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05" name="组合 209"/>
            <p:cNvGrpSpPr/>
            <p:nvPr/>
          </p:nvGrpSpPr>
          <p:grpSpPr>
            <a:xfrm>
              <a:off x="6087665" y="4457189"/>
              <a:ext cx="152400" cy="451247"/>
              <a:chOff x="2555876" y="4340225"/>
              <a:chExt cx="203200" cy="601663"/>
            </a:xfrm>
            <a:solidFill>
              <a:srgbClr val="3CB3FB"/>
            </a:solidFill>
          </p:grpSpPr>
          <p:sp>
            <p:nvSpPr>
              <p:cNvPr id="106" name="Freeform 105"/>
              <p:cNvSpPr/>
              <p:nvPr/>
            </p:nvSpPr>
            <p:spPr bwMode="auto">
              <a:xfrm>
                <a:off x="2582863" y="4424363"/>
                <a:ext cx="176213" cy="517525"/>
              </a:xfrm>
              <a:custGeom>
                <a:avLst/>
                <a:gdLst>
                  <a:gd name="T0" fmla="*/ 35 w 111"/>
                  <a:gd name="T1" fmla="*/ 266 h 326"/>
                  <a:gd name="T2" fmla="*/ 66 w 111"/>
                  <a:gd name="T3" fmla="*/ 326 h 326"/>
                  <a:gd name="T4" fmla="*/ 94 w 111"/>
                  <a:gd name="T5" fmla="*/ 322 h 326"/>
                  <a:gd name="T6" fmla="*/ 111 w 111"/>
                  <a:gd name="T7" fmla="*/ 256 h 326"/>
                  <a:gd name="T8" fmla="*/ 76 w 111"/>
                  <a:gd name="T9" fmla="*/ 0 h 326"/>
                  <a:gd name="T10" fmla="*/ 0 w 111"/>
                  <a:gd name="T11" fmla="*/ 11 h 326"/>
                  <a:gd name="T12" fmla="*/ 35 w 111"/>
                  <a:gd name="T13" fmla="*/ 266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1" h="326">
                    <a:moveTo>
                      <a:pt x="35" y="266"/>
                    </a:moveTo>
                    <a:lnTo>
                      <a:pt x="66" y="326"/>
                    </a:lnTo>
                    <a:lnTo>
                      <a:pt x="94" y="322"/>
                    </a:lnTo>
                    <a:lnTo>
                      <a:pt x="111" y="256"/>
                    </a:lnTo>
                    <a:lnTo>
                      <a:pt x="76" y="0"/>
                    </a:lnTo>
                    <a:lnTo>
                      <a:pt x="0" y="11"/>
                    </a:lnTo>
                    <a:lnTo>
                      <a:pt x="35" y="2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106"/>
              <p:cNvSpPr/>
              <p:nvPr/>
            </p:nvSpPr>
            <p:spPr bwMode="auto">
              <a:xfrm>
                <a:off x="2576513" y="4340225"/>
                <a:ext cx="127000" cy="146050"/>
              </a:xfrm>
              <a:custGeom>
                <a:avLst/>
                <a:gdLst>
                  <a:gd name="T0" fmla="*/ 4 w 80"/>
                  <a:gd name="T1" fmla="*/ 59 h 92"/>
                  <a:gd name="T2" fmla="*/ 4 w 80"/>
                  <a:gd name="T3" fmla="*/ 59 h 92"/>
                  <a:gd name="T4" fmla="*/ 5 w 80"/>
                  <a:gd name="T5" fmla="*/ 66 h 92"/>
                  <a:gd name="T6" fmla="*/ 9 w 80"/>
                  <a:gd name="T7" fmla="*/ 73 h 92"/>
                  <a:gd name="T8" fmla="*/ 13 w 80"/>
                  <a:gd name="T9" fmla="*/ 80 h 92"/>
                  <a:gd name="T10" fmla="*/ 19 w 80"/>
                  <a:gd name="T11" fmla="*/ 84 h 92"/>
                  <a:gd name="T12" fmla="*/ 24 w 80"/>
                  <a:gd name="T13" fmla="*/ 88 h 92"/>
                  <a:gd name="T14" fmla="*/ 31 w 80"/>
                  <a:gd name="T15" fmla="*/ 91 h 92"/>
                  <a:gd name="T16" fmla="*/ 39 w 80"/>
                  <a:gd name="T17" fmla="*/ 92 h 92"/>
                  <a:gd name="T18" fmla="*/ 46 w 80"/>
                  <a:gd name="T19" fmla="*/ 92 h 92"/>
                  <a:gd name="T20" fmla="*/ 47 w 80"/>
                  <a:gd name="T21" fmla="*/ 92 h 92"/>
                  <a:gd name="T22" fmla="*/ 47 w 80"/>
                  <a:gd name="T23" fmla="*/ 92 h 92"/>
                  <a:gd name="T24" fmla="*/ 55 w 80"/>
                  <a:gd name="T25" fmla="*/ 89 h 92"/>
                  <a:gd name="T26" fmla="*/ 62 w 80"/>
                  <a:gd name="T27" fmla="*/ 87 h 92"/>
                  <a:gd name="T28" fmla="*/ 67 w 80"/>
                  <a:gd name="T29" fmla="*/ 82 h 92"/>
                  <a:gd name="T30" fmla="*/ 71 w 80"/>
                  <a:gd name="T31" fmla="*/ 77 h 92"/>
                  <a:gd name="T32" fmla="*/ 75 w 80"/>
                  <a:gd name="T33" fmla="*/ 70 h 92"/>
                  <a:gd name="T34" fmla="*/ 78 w 80"/>
                  <a:gd name="T35" fmla="*/ 64 h 92"/>
                  <a:gd name="T36" fmla="*/ 80 w 80"/>
                  <a:gd name="T37" fmla="*/ 57 h 92"/>
                  <a:gd name="T38" fmla="*/ 80 w 80"/>
                  <a:gd name="T39" fmla="*/ 49 h 92"/>
                  <a:gd name="T40" fmla="*/ 75 w 80"/>
                  <a:gd name="T41" fmla="*/ 15 h 92"/>
                  <a:gd name="T42" fmla="*/ 75 w 80"/>
                  <a:gd name="T43" fmla="*/ 15 h 92"/>
                  <a:gd name="T44" fmla="*/ 73 w 80"/>
                  <a:gd name="T45" fmla="*/ 8 h 92"/>
                  <a:gd name="T46" fmla="*/ 70 w 80"/>
                  <a:gd name="T47" fmla="*/ 4 h 92"/>
                  <a:gd name="T48" fmla="*/ 66 w 80"/>
                  <a:gd name="T49" fmla="*/ 1 h 92"/>
                  <a:gd name="T50" fmla="*/ 62 w 80"/>
                  <a:gd name="T51" fmla="*/ 0 h 92"/>
                  <a:gd name="T52" fmla="*/ 50 w 80"/>
                  <a:gd name="T53" fmla="*/ 1 h 92"/>
                  <a:gd name="T54" fmla="*/ 35 w 80"/>
                  <a:gd name="T55" fmla="*/ 3 h 92"/>
                  <a:gd name="T56" fmla="*/ 35 w 80"/>
                  <a:gd name="T57" fmla="*/ 3 h 92"/>
                  <a:gd name="T58" fmla="*/ 35 w 80"/>
                  <a:gd name="T59" fmla="*/ 3 h 92"/>
                  <a:gd name="T60" fmla="*/ 20 w 80"/>
                  <a:gd name="T61" fmla="*/ 5 h 92"/>
                  <a:gd name="T62" fmla="*/ 8 w 80"/>
                  <a:gd name="T63" fmla="*/ 7 h 92"/>
                  <a:gd name="T64" fmla="*/ 4 w 80"/>
                  <a:gd name="T65" fmla="*/ 9 h 92"/>
                  <a:gd name="T66" fmla="*/ 1 w 80"/>
                  <a:gd name="T67" fmla="*/ 13 h 92"/>
                  <a:gd name="T68" fmla="*/ 0 w 80"/>
                  <a:gd name="T69" fmla="*/ 17 h 92"/>
                  <a:gd name="T70" fmla="*/ 0 w 80"/>
                  <a:gd name="T71" fmla="*/ 24 h 92"/>
                  <a:gd name="T72" fmla="*/ 4 w 80"/>
                  <a:gd name="T73" fmla="*/ 5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0" h="92">
                    <a:moveTo>
                      <a:pt x="4" y="59"/>
                    </a:moveTo>
                    <a:lnTo>
                      <a:pt x="4" y="59"/>
                    </a:lnTo>
                    <a:lnTo>
                      <a:pt x="5" y="66"/>
                    </a:lnTo>
                    <a:lnTo>
                      <a:pt x="9" y="73"/>
                    </a:lnTo>
                    <a:lnTo>
                      <a:pt x="13" y="80"/>
                    </a:lnTo>
                    <a:lnTo>
                      <a:pt x="19" y="84"/>
                    </a:lnTo>
                    <a:lnTo>
                      <a:pt x="24" y="88"/>
                    </a:lnTo>
                    <a:lnTo>
                      <a:pt x="31" y="91"/>
                    </a:lnTo>
                    <a:lnTo>
                      <a:pt x="39" y="92"/>
                    </a:lnTo>
                    <a:lnTo>
                      <a:pt x="46" y="92"/>
                    </a:lnTo>
                    <a:lnTo>
                      <a:pt x="47" y="92"/>
                    </a:lnTo>
                    <a:lnTo>
                      <a:pt x="47" y="92"/>
                    </a:lnTo>
                    <a:lnTo>
                      <a:pt x="55" y="89"/>
                    </a:lnTo>
                    <a:lnTo>
                      <a:pt x="62" y="87"/>
                    </a:lnTo>
                    <a:lnTo>
                      <a:pt x="67" y="82"/>
                    </a:lnTo>
                    <a:lnTo>
                      <a:pt x="71" y="77"/>
                    </a:lnTo>
                    <a:lnTo>
                      <a:pt x="75" y="70"/>
                    </a:lnTo>
                    <a:lnTo>
                      <a:pt x="78" y="64"/>
                    </a:lnTo>
                    <a:lnTo>
                      <a:pt x="80" y="57"/>
                    </a:lnTo>
                    <a:lnTo>
                      <a:pt x="80" y="49"/>
                    </a:lnTo>
                    <a:lnTo>
                      <a:pt x="75" y="15"/>
                    </a:lnTo>
                    <a:lnTo>
                      <a:pt x="75" y="15"/>
                    </a:lnTo>
                    <a:lnTo>
                      <a:pt x="73" y="8"/>
                    </a:lnTo>
                    <a:lnTo>
                      <a:pt x="70" y="4"/>
                    </a:lnTo>
                    <a:lnTo>
                      <a:pt x="66" y="1"/>
                    </a:lnTo>
                    <a:lnTo>
                      <a:pt x="62" y="0"/>
                    </a:lnTo>
                    <a:lnTo>
                      <a:pt x="50" y="1"/>
                    </a:lnTo>
                    <a:lnTo>
                      <a:pt x="35" y="3"/>
                    </a:lnTo>
                    <a:lnTo>
                      <a:pt x="35" y="3"/>
                    </a:lnTo>
                    <a:lnTo>
                      <a:pt x="35" y="3"/>
                    </a:lnTo>
                    <a:lnTo>
                      <a:pt x="20" y="5"/>
                    </a:lnTo>
                    <a:lnTo>
                      <a:pt x="8" y="7"/>
                    </a:lnTo>
                    <a:lnTo>
                      <a:pt x="4" y="9"/>
                    </a:lnTo>
                    <a:lnTo>
                      <a:pt x="1" y="13"/>
                    </a:lnTo>
                    <a:lnTo>
                      <a:pt x="0" y="17"/>
                    </a:lnTo>
                    <a:lnTo>
                      <a:pt x="0" y="24"/>
                    </a:lnTo>
                    <a:lnTo>
                      <a:pt x="4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107"/>
              <p:cNvSpPr/>
              <p:nvPr/>
            </p:nvSpPr>
            <p:spPr bwMode="auto">
              <a:xfrm>
                <a:off x="2571751" y="4389438"/>
                <a:ext cx="150813" cy="144463"/>
              </a:xfrm>
              <a:custGeom>
                <a:avLst/>
                <a:gdLst>
                  <a:gd name="T0" fmla="*/ 11 w 95"/>
                  <a:gd name="T1" fmla="*/ 91 h 91"/>
                  <a:gd name="T2" fmla="*/ 95 w 95"/>
                  <a:gd name="T3" fmla="*/ 80 h 91"/>
                  <a:gd name="T4" fmla="*/ 84 w 95"/>
                  <a:gd name="T5" fmla="*/ 0 h 91"/>
                  <a:gd name="T6" fmla="*/ 0 w 95"/>
                  <a:gd name="T7" fmla="*/ 11 h 91"/>
                  <a:gd name="T8" fmla="*/ 11 w 95"/>
                  <a:gd name="T9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91">
                    <a:moveTo>
                      <a:pt x="11" y="91"/>
                    </a:moveTo>
                    <a:lnTo>
                      <a:pt x="95" y="80"/>
                    </a:lnTo>
                    <a:lnTo>
                      <a:pt x="84" y="0"/>
                    </a:lnTo>
                    <a:lnTo>
                      <a:pt x="0" y="11"/>
                    </a:lnTo>
                    <a:lnTo>
                      <a:pt x="11" y="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109"/>
              <p:cNvSpPr/>
              <p:nvPr/>
            </p:nvSpPr>
            <p:spPr bwMode="auto">
              <a:xfrm>
                <a:off x="2555876" y="4430713"/>
                <a:ext cx="44450" cy="260350"/>
              </a:xfrm>
              <a:custGeom>
                <a:avLst/>
                <a:gdLst>
                  <a:gd name="T0" fmla="*/ 21 w 28"/>
                  <a:gd name="T1" fmla="*/ 0 h 164"/>
                  <a:gd name="T2" fmla="*/ 21 w 28"/>
                  <a:gd name="T3" fmla="*/ 0 h 164"/>
                  <a:gd name="T4" fmla="*/ 11 w 28"/>
                  <a:gd name="T5" fmla="*/ 7 h 164"/>
                  <a:gd name="T6" fmla="*/ 5 w 28"/>
                  <a:gd name="T7" fmla="*/ 13 h 164"/>
                  <a:gd name="T8" fmla="*/ 2 w 28"/>
                  <a:gd name="T9" fmla="*/ 17 h 164"/>
                  <a:gd name="T10" fmla="*/ 0 w 28"/>
                  <a:gd name="T11" fmla="*/ 20 h 164"/>
                  <a:gd name="T12" fmla="*/ 0 w 28"/>
                  <a:gd name="T13" fmla="*/ 20 h 164"/>
                  <a:gd name="T14" fmla="*/ 3 w 28"/>
                  <a:gd name="T15" fmla="*/ 44 h 164"/>
                  <a:gd name="T16" fmla="*/ 9 w 28"/>
                  <a:gd name="T17" fmla="*/ 90 h 164"/>
                  <a:gd name="T18" fmla="*/ 18 w 28"/>
                  <a:gd name="T19" fmla="*/ 154 h 164"/>
                  <a:gd name="T20" fmla="*/ 18 w 28"/>
                  <a:gd name="T21" fmla="*/ 154 h 164"/>
                  <a:gd name="T22" fmla="*/ 17 w 28"/>
                  <a:gd name="T23" fmla="*/ 155 h 164"/>
                  <a:gd name="T24" fmla="*/ 18 w 28"/>
                  <a:gd name="T25" fmla="*/ 160 h 164"/>
                  <a:gd name="T26" fmla="*/ 19 w 28"/>
                  <a:gd name="T27" fmla="*/ 161 h 164"/>
                  <a:gd name="T28" fmla="*/ 21 w 28"/>
                  <a:gd name="T29" fmla="*/ 162 h 164"/>
                  <a:gd name="T30" fmla="*/ 23 w 28"/>
                  <a:gd name="T31" fmla="*/ 164 h 164"/>
                  <a:gd name="T32" fmla="*/ 28 w 28"/>
                  <a:gd name="T33" fmla="*/ 164 h 164"/>
                  <a:gd name="T34" fmla="*/ 13 w 28"/>
                  <a:gd name="T35" fmla="*/ 58 h 164"/>
                  <a:gd name="T36" fmla="*/ 19 w 28"/>
                  <a:gd name="T37" fmla="*/ 44 h 164"/>
                  <a:gd name="T38" fmla="*/ 21 w 28"/>
                  <a:gd name="T39" fmla="*/ 0 h 164"/>
                  <a:gd name="T40" fmla="*/ 21 w 28"/>
                  <a:gd name="T4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" h="164">
                    <a:moveTo>
                      <a:pt x="21" y="0"/>
                    </a:moveTo>
                    <a:lnTo>
                      <a:pt x="21" y="0"/>
                    </a:lnTo>
                    <a:lnTo>
                      <a:pt x="11" y="7"/>
                    </a:lnTo>
                    <a:lnTo>
                      <a:pt x="5" y="13"/>
                    </a:lnTo>
                    <a:lnTo>
                      <a:pt x="2" y="17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3" y="44"/>
                    </a:lnTo>
                    <a:lnTo>
                      <a:pt x="9" y="90"/>
                    </a:lnTo>
                    <a:lnTo>
                      <a:pt x="18" y="154"/>
                    </a:lnTo>
                    <a:lnTo>
                      <a:pt x="18" y="154"/>
                    </a:lnTo>
                    <a:lnTo>
                      <a:pt x="17" y="155"/>
                    </a:lnTo>
                    <a:lnTo>
                      <a:pt x="18" y="160"/>
                    </a:lnTo>
                    <a:lnTo>
                      <a:pt x="19" y="161"/>
                    </a:lnTo>
                    <a:lnTo>
                      <a:pt x="21" y="162"/>
                    </a:lnTo>
                    <a:lnTo>
                      <a:pt x="23" y="164"/>
                    </a:lnTo>
                    <a:lnTo>
                      <a:pt x="28" y="164"/>
                    </a:lnTo>
                    <a:lnTo>
                      <a:pt x="13" y="58"/>
                    </a:lnTo>
                    <a:lnTo>
                      <a:pt x="19" y="44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10" name="组合 207"/>
            <p:cNvGrpSpPr/>
            <p:nvPr/>
          </p:nvGrpSpPr>
          <p:grpSpPr>
            <a:xfrm>
              <a:off x="6435328" y="4461951"/>
              <a:ext cx="597694" cy="459582"/>
              <a:chOff x="3019426" y="4346575"/>
              <a:chExt cx="796925" cy="612776"/>
            </a:xfrm>
            <a:solidFill>
              <a:srgbClr val="61D6FF"/>
            </a:solidFill>
          </p:grpSpPr>
          <p:sp>
            <p:nvSpPr>
              <p:cNvPr id="111" name="Freeform 110"/>
              <p:cNvSpPr/>
              <p:nvPr/>
            </p:nvSpPr>
            <p:spPr bwMode="auto">
              <a:xfrm>
                <a:off x="3040063" y="4346575"/>
                <a:ext cx="776288" cy="347663"/>
              </a:xfrm>
              <a:custGeom>
                <a:avLst/>
                <a:gdLst>
                  <a:gd name="T0" fmla="*/ 247 w 489"/>
                  <a:gd name="T1" fmla="*/ 219 h 219"/>
                  <a:gd name="T2" fmla="*/ 489 w 489"/>
                  <a:gd name="T3" fmla="*/ 110 h 219"/>
                  <a:gd name="T4" fmla="*/ 240 w 489"/>
                  <a:gd name="T5" fmla="*/ 0 h 219"/>
                  <a:gd name="T6" fmla="*/ 0 w 489"/>
                  <a:gd name="T7" fmla="*/ 107 h 219"/>
                  <a:gd name="T8" fmla="*/ 247 w 489"/>
                  <a:gd name="T9" fmla="*/ 219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9" h="219">
                    <a:moveTo>
                      <a:pt x="247" y="219"/>
                    </a:moveTo>
                    <a:lnTo>
                      <a:pt x="489" y="110"/>
                    </a:lnTo>
                    <a:lnTo>
                      <a:pt x="240" y="0"/>
                    </a:lnTo>
                    <a:lnTo>
                      <a:pt x="0" y="107"/>
                    </a:lnTo>
                    <a:lnTo>
                      <a:pt x="247" y="2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Rectangle 111"/>
              <p:cNvSpPr>
                <a:spLocks noChangeArrowheads="1"/>
              </p:cNvSpPr>
              <p:nvPr/>
            </p:nvSpPr>
            <p:spPr bwMode="auto">
              <a:xfrm>
                <a:off x="3049588" y="4510088"/>
                <a:ext cx="22225" cy="255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112"/>
              <p:cNvSpPr/>
              <p:nvPr/>
            </p:nvSpPr>
            <p:spPr bwMode="auto">
              <a:xfrm>
                <a:off x="3022601" y="4735513"/>
                <a:ext cx="76200" cy="77788"/>
              </a:xfrm>
              <a:custGeom>
                <a:avLst/>
                <a:gdLst>
                  <a:gd name="T0" fmla="*/ 0 w 48"/>
                  <a:gd name="T1" fmla="*/ 24 h 49"/>
                  <a:gd name="T2" fmla="*/ 0 w 48"/>
                  <a:gd name="T3" fmla="*/ 24 h 49"/>
                  <a:gd name="T4" fmla="*/ 0 w 48"/>
                  <a:gd name="T5" fmla="*/ 20 h 49"/>
                  <a:gd name="T6" fmla="*/ 2 w 48"/>
                  <a:gd name="T7" fmla="*/ 15 h 49"/>
                  <a:gd name="T8" fmla="*/ 4 w 48"/>
                  <a:gd name="T9" fmla="*/ 11 h 49"/>
                  <a:gd name="T10" fmla="*/ 7 w 48"/>
                  <a:gd name="T11" fmla="*/ 8 h 49"/>
                  <a:gd name="T12" fmla="*/ 11 w 48"/>
                  <a:gd name="T13" fmla="*/ 4 h 49"/>
                  <a:gd name="T14" fmla="*/ 15 w 48"/>
                  <a:gd name="T15" fmla="*/ 3 h 49"/>
                  <a:gd name="T16" fmla="*/ 19 w 48"/>
                  <a:gd name="T17" fmla="*/ 1 h 49"/>
                  <a:gd name="T18" fmla="*/ 25 w 48"/>
                  <a:gd name="T19" fmla="*/ 0 h 49"/>
                  <a:gd name="T20" fmla="*/ 25 w 48"/>
                  <a:gd name="T21" fmla="*/ 0 h 49"/>
                  <a:gd name="T22" fmla="*/ 29 w 48"/>
                  <a:gd name="T23" fmla="*/ 1 h 49"/>
                  <a:gd name="T24" fmla="*/ 34 w 48"/>
                  <a:gd name="T25" fmla="*/ 3 h 49"/>
                  <a:gd name="T26" fmla="*/ 38 w 48"/>
                  <a:gd name="T27" fmla="*/ 4 h 49"/>
                  <a:gd name="T28" fmla="*/ 41 w 48"/>
                  <a:gd name="T29" fmla="*/ 8 h 49"/>
                  <a:gd name="T30" fmla="*/ 44 w 48"/>
                  <a:gd name="T31" fmla="*/ 11 h 49"/>
                  <a:gd name="T32" fmla="*/ 46 w 48"/>
                  <a:gd name="T33" fmla="*/ 15 h 49"/>
                  <a:gd name="T34" fmla="*/ 48 w 48"/>
                  <a:gd name="T35" fmla="*/ 20 h 49"/>
                  <a:gd name="T36" fmla="*/ 48 w 48"/>
                  <a:gd name="T37" fmla="*/ 24 h 49"/>
                  <a:gd name="T38" fmla="*/ 48 w 48"/>
                  <a:gd name="T39" fmla="*/ 24 h 49"/>
                  <a:gd name="T40" fmla="*/ 48 w 48"/>
                  <a:gd name="T41" fmla="*/ 30 h 49"/>
                  <a:gd name="T42" fmla="*/ 46 w 48"/>
                  <a:gd name="T43" fmla="*/ 34 h 49"/>
                  <a:gd name="T44" fmla="*/ 44 w 48"/>
                  <a:gd name="T45" fmla="*/ 38 h 49"/>
                  <a:gd name="T46" fmla="*/ 41 w 48"/>
                  <a:gd name="T47" fmla="*/ 42 h 49"/>
                  <a:gd name="T48" fmla="*/ 38 w 48"/>
                  <a:gd name="T49" fmla="*/ 45 h 49"/>
                  <a:gd name="T50" fmla="*/ 34 w 48"/>
                  <a:gd name="T51" fmla="*/ 47 h 49"/>
                  <a:gd name="T52" fmla="*/ 29 w 48"/>
                  <a:gd name="T53" fmla="*/ 49 h 49"/>
                  <a:gd name="T54" fmla="*/ 25 w 48"/>
                  <a:gd name="T55" fmla="*/ 49 h 49"/>
                  <a:gd name="T56" fmla="*/ 25 w 48"/>
                  <a:gd name="T57" fmla="*/ 49 h 49"/>
                  <a:gd name="T58" fmla="*/ 19 w 48"/>
                  <a:gd name="T59" fmla="*/ 49 h 49"/>
                  <a:gd name="T60" fmla="*/ 15 w 48"/>
                  <a:gd name="T61" fmla="*/ 47 h 49"/>
                  <a:gd name="T62" fmla="*/ 11 w 48"/>
                  <a:gd name="T63" fmla="*/ 45 h 49"/>
                  <a:gd name="T64" fmla="*/ 7 w 48"/>
                  <a:gd name="T65" fmla="*/ 42 h 49"/>
                  <a:gd name="T66" fmla="*/ 4 w 48"/>
                  <a:gd name="T67" fmla="*/ 38 h 49"/>
                  <a:gd name="T68" fmla="*/ 2 w 48"/>
                  <a:gd name="T69" fmla="*/ 34 h 49"/>
                  <a:gd name="T70" fmla="*/ 0 w 48"/>
                  <a:gd name="T71" fmla="*/ 30 h 49"/>
                  <a:gd name="T72" fmla="*/ 0 w 48"/>
                  <a:gd name="T73" fmla="*/ 24 h 49"/>
                  <a:gd name="T74" fmla="*/ 0 w 48"/>
                  <a:gd name="T75" fmla="*/ 2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8" h="49">
                    <a:moveTo>
                      <a:pt x="0" y="24"/>
                    </a:moveTo>
                    <a:lnTo>
                      <a:pt x="0" y="24"/>
                    </a:lnTo>
                    <a:lnTo>
                      <a:pt x="0" y="20"/>
                    </a:lnTo>
                    <a:lnTo>
                      <a:pt x="2" y="15"/>
                    </a:lnTo>
                    <a:lnTo>
                      <a:pt x="4" y="11"/>
                    </a:lnTo>
                    <a:lnTo>
                      <a:pt x="7" y="8"/>
                    </a:lnTo>
                    <a:lnTo>
                      <a:pt x="11" y="4"/>
                    </a:lnTo>
                    <a:lnTo>
                      <a:pt x="15" y="3"/>
                    </a:lnTo>
                    <a:lnTo>
                      <a:pt x="19" y="1"/>
                    </a:lnTo>
                    <a:lnTo>
                      <a:pt x="25" y="0"/>
                    </a:lnTo>
                    <a:lnTo>
                      <a:pt x="25" y="0"/>
                    </a:lnTo>
                    <a:lnTo>
                      <a:pt x="29" y="1"/>
                    </a:lnTo>
                    <a:lnTo>
                      <a:pt x="34" y="3"/>
                    </a:lnTo>
                    <a:lnTo>
                      <a:pt x="38" y="4"/>
                    </a:lnTo>
                    <a:lnTo>
                      <a:pt x="41" y="8"/>
                    </a:lnTo>
                    <a:lnTo>
                      <a:pt x="44" y="11"/>
                    </a:lnTo>
                    <a:lnTo>
                      <a:pt x="46" y="15"/>
                    </a:lnTo>
                    <a:lnTo>
                      <a:pt x="48" y="20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8" y="30"/>
                    </a:lnTo>
                    <a:lnTo>
                      <a:pt x="46" y="34"/>
                    </a:lnTo>
                    <a:lnTo>
                      <a:pt x="44" y="38"/>
                    </a:lnTo>
                    <a:lnTo>
                      <a:pt x="41" y="42"/>
                    </a:lnTo>
                    <a:lnTo>
                      <a:pt x="38" y="45"/>
                    </a:lnTo>
                    <a:lnTo>
                      <a:pt x="34" y="47"/>
                    </a:lnTo>
                    <a:lnTo>
                      <a:pt x="29" y="49"/>
                    </a:lnTo>
                    <a:lnTo>
                      <a:pt x="25" y="49"/>
                    </a:lnTo>
                    <a:lnTo>
                      <a:pt x="25" y="49"/>
                    </a:lnTo>
                    <a:lnTo>
                      <a:pt x="19" y="49"/>
                    </a:lnTo>
                    <a:lnTo>
                      <a:pt x="15" y="47"/>
                    </a:lnTo>
                    <a:lnTo>
                      <a:pt x="11" y="45"/>
                    </a:lnTo>
                    <a:lnTo>
                      <a:pt x="7" y="42"/>
                    </a:lnTo>
                    <a:lnTo>
                      <a:pt x="4" y="38"/>
                    </a:lnTo>
                    <a:lnTo>
                      <a:pt x="2" y="34"/>
                    </a:lnTo>
                    <a:lnTo>
                      <a:pt x="0" y="30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113"/>
              <p:cNvSpPr/>
              <p:nvPr/>
            </p:nvSpPr>
            <p:spPr bwMode="auto">
              <a:xfrm>
                <a:off x="3052763" y="4778375"/>
                <a:ext cx="46038" cy="169863"/>
              </a:xfrm>
              <a:custGeom>
                <a:avLst/>
                <a:gdLst>
                  <a:gd name="T0" fmla="*/ 17 w 29"/>
                  <a:gd name="T1" fmla="*/ 5 h 107"/>
                  <a:gd name="T2" fmla="*/ 17 w 29"/>
                  <a:gd name="T3" fmla="*/ 5 h 107"/>
                  <a:gd name="T4" fmla="*/ 19 w 29"/>
                  <a:gd name="T5" fmla="*/ 12 h 107"/>
                  <a:gd name="T6" fmla="*/ 22 w 29"/>
                  <a:gd name="T7" fmla="*/ 22 h 107"/>
                  <a:gd name="T8" fmla="*/ 25 w 29"/>
                  <a:gd name="T9" fmla="*/ 33 h 107"/>
                  <a:gd name="T10" fmla="*/ 27 w 29"/>
                  <a:gd name="T11" fmla="*/ 47 h 107"/>
                  <a:gd name="T12" fmla="*/ 29 w 29"/>
                  <a:gd name="T13" fmla="*/ 65 h 107"/>
                  <a:gd name="T14" fmla="*/ 29 w 29"/>
                  <a:gd name="T15" fmla="*/ 84 h 107"/>
                  <a:gd name="T16" fmla="*/ 27 w 29"/>
                  <a:gd name="T17" fmla="*/ 107 h 107"/>
                  <a:gd name="T18" fmla="*/ 0 w 29"/>
                  <a:gd name="T19" fmla="*/ 107 h 107"/>
                  <a:gd name="T20" fmla="*/ 0 w 29"/>
                  <a:gd name="T21" fmla="*/ 0 h 107"/>
                  <a:gd name="T22" fmla="*/ 0 w 29"/>
                  <a:gd name="T23" fmla="*/ 0 h 107"/>
                  <a:gd name="T24" fmla="*/ 8 w 29"/>
                  <a:gd name="T25" fmla="*/ 4 h 107"/>
                  <a:gd name="T26" fmla="*/ 14 w 29"/>
                  <a:gd name="T27" fmla="*/ 5 h 107"/>
                  <a:gd name="T28" fmla="*/ 15 w 29"/>
                  <a:gd name="T29" fmla="*/ 5 h 107"/>
                  <a:gd name="T30" fmla="*/ 17 w 29"/>
                  <a:gd name="T31" fmla="*/ 5 h 107"/>
                  <a:gd name="T32" fmla="*/ 17 w 29"/>
                  <a:gd name="T33" fmla="*/ 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9" h="107">
                    <a:moveTo>
                      <a:pt x="17" y="5"/>
                    </a:moveTo>
                    <a:lnTo>
                      <a:pt x="17" y="5"/>
                    </a:lnTo>
                    <a:lnTo>
                      <a:pt x="19" y="12"/>
                    </a:lnTo>
                    <a:lnTo>
                      <a:pt x="22" y="22"/>
                    </a:lnTo>
                    <a:lnTo>
                      <a:pt x="25" y="33"/>
                    </a:lnTo>
                    <a:lnTo>
                      <a:pt x="27" y="47"/>
                    </a:lnTo>
                    <a:lnTo>
                      <a:pt x="29" y="65"/>
                    </a:lnTo>
                    <a:lnTo>
                      <a:pt x="29" y="84"/>
                    </a:lnTo>
                    <a:lnTo>
                      <a:pt x="27" y="107"/>
                    </a:lnTo>
                    <a:lnTo>
                      <a:pt x="0" y="107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4"/>
                    </a:lnTo>
                    <a:lnTo>
                      <a:pt x="14" y="5"/>
                    </a:lnTo>
                    <a:lnTo>
                      <a:pt x="15" y="5"/>
                    </a:lnTo>
                    <a:lnTo>
                      <a:pt x="17" y="5"/>
                    </a:lnTo>
                    <a:lnTo>
                      <a:pt x="17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114"/>
              <p:cNvSpPr/>
              <p:nvPr/>
            </p:nvSpPr>
            <p:spPr bwMode="auto">
              <a:xfrm>
                <a:off x="3019426" y="4778375"/>
                <a:ext cx="46038" cy="169863"/>
              </a:xfrm>
              <a:custGeom>
                <a:avLst/>
                <a:gdLst>
                  <a:gd name="T0" fmla="*/ 13 w 29"/>
                  <a:gd name="T1" fmla="*/ 5 h 107"/>
                  <a:gd name="T2" fmla="*/ 13 w 29"/>
                  <a:gd name="T3" fmla="*/ 5 h 107"/>
                  <a:gd name="T4" fmla="*/ 10 w 29"/>
                  <a:gd name="T5" fmla="*/ 12 h 107"/>
                  <a:gd name="T6" fmla="*/ 4 w 29"/>
                  <a:gd name="T7" fmla="*/ 33 h 107"/>
                  <a:gd name="T8" fmla="*/ 2 w 29"/>
                  <a:gd name="T9" fmla="*/ 47 h 107"/>
                  <a:gd name="T10" fmla="*/ 0 w 29"/>
                  <a:gd name="T11" fmla="*/ 65 h 107"/>
                  <a:gd name="T12" fmla="*/ 0 w 29"/>
                  <a:gd name="T13" fmla="*/ 84 h 107"/>
                  <a:gd name="T14" fmla="*/ 1 w 29"/>
                  <a:gd name="T15" fmla="*/ 107 h 107"/>
                  <a:gd name="T16" fmla="*/ 29 w 29"/>
                  <a:gd name="T17" fmla="*/ 107 h 107"/>
                  <a:gd name="T18" fmla="*/ 29 w 29"/>
                  <a:gd name="T19" fmla="*/ 0 h 107"/>
                  <a:gd name="T20" fmla="*/ 29 w 29"/>
                  <a:gd name="T21" fmla="*/ 0 h 107"/>
                  <a:gd name="T22" fmla="*/ 21 w 29"/>
                  <a:gd name="T23" fmla="*/ 4 h 107"/>
                  <a:gd name="T24" fmla="*/ 16 w 29"/>
                  <a:gd name="T25" fmla="*/ 5 h 107"/>
                  <a:gd name="T26" fmla="*/ 13 w 29"/>
                  <a:gd name="T27" fmla="*/ 5 h 107"/>
                  <a:gd name="T28" fmla="*/ 13 w 29"/>
                  <a:gd name="T29" fmla="*/ 5 h 107"/>
                  <a:gd name="T30" fmla="*/ 13 w 29"/>
                  <a:gd name="T31" fmla="*/ 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" h="107">
                    <a:moveTo>
                      <a:pt x="13" y="5"/>
                    </a:moveTo>
                    <a:lnTo>
                      <a:pt x="13" y="5"/>
                    </a:lnTo>
                    <a:lnTo>
                      <a:pt x="10" y="12"/>
                    </a:lnTo>
                    <a:lnTo>
                      <a:pt x="4" y="33"/>
                    </a:lnTo>
                    <a:lnTo>
                      <a:pt x="2" y="47"/>
                    </a:lnTo>
                    <a:lnTo>
                      <a:pt x="0" y="65"/>
                    </a:lnTo>
                    <a:lnTo>
                      <a:pt x="0" y="84"/>
                    </a:lnTo>
                    <a:lnTo>
                      <a:pt x="1" y="107"/>
                    </a:lnTo>
                    <a:lnTo>
                      <a:pt x="29" y="107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1" y="4"/>
                    </a:lnTo>
                    <a:lnTo>
                      <a:pt x="16" y="5"/>
                    </a:lnTo>
                    <a:lnTo>
                      <a:pt x="13" y="5"/>
                    </a:lnTo>
                    <a:lnTo>
                      <a:pt x="13" y="5"/>
                    </a:lnTo>
                    <a:lnTo>
                      <a:pt x="1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115"/>
              <p:cNvSpPr/>
              <p:nvPr/>
            </p:nvSpPr>
            <p:spPr bwMode="auto">
              <a:xfrm>
                <a:off x="3211513" y="4624388"/>
                <a:ext cx="449263" cy="334963"/>
              </a:xfrm>
              <a:custGeom>
                <a:avLst/>
                <a:gdLst>
                  <a:gd name="T0" fmla="*/ 0 w 283"/>
                  <a:gd name="T1" fmla="*/ 0 h 211"/>
                  <a:gd name="T2" fmla="*/ 0 w 283"/>
                  <a:gd name="T3" fmla="*/ 0 h 211"/>
                  <a:gd name="T4" fmla="*/ 63 w 283"/>
                  <a:gd name="T5" fmla="*/ 29 h 211"/>
                  <a:gd name="T6" fmla="*/ 143 w 283"/>
                  <a:gd name="T7" fmla="*/ 67 h 211"/>
                  <a:gd name="T8" fmla="*/ 143 w 283"/>
                  <a:gd name="T9" fmla="*/ 67 h 211"/>
                  <a:gd name="T10" fmla="*/ 221 w 283"/>
                  <a:gd name="T11" fmla="*/ 29 h 211"/>
                  <a:gd name="T12" fmla="*/ 283 w 283"/>
                  <a:gd name="T13" fmla="*/ 0 h 211"/>
                  <a:gd name="T14" fmla="*/ 283 w 283"/>
                  <a:gd name="T15" fmla="*/ 163 h 211"/>
                  <a:gd name="T16" fmla="*/ 283 w 283"/>
                  <a:gd name="T17" fmla="*/ 163 h 211"/>
                  <a:gd name="T18" fmla="*/ 277 w 283"/>
                  <a:gd name="T19" fmla="*/ 170 h 211"/>
                  <a:gd name="T20" fmla="*/ 267 w 283"/>
                  <a:gd name="T21" fmla="*/ 177 h 211"/>
                  <a:gd name="T22" fmla="*/ 259 w 283"/>
                  <a:gd name="T23" fmla="*/ 182 h 211"/>
                  <a:gd name="T24" fmla="*/ 250 w 283"/>
                  <a:gd name="T25" fmla="*/ 188 h 211"/>
                  <a:gd name="T26" fmla="*/ 229 w 283"/>
                  <a:gd name="T27" fmla="*/ 196 h 211"/>
                  <a:gd name="T28" fmla="*/ 209 w 283"/>
                  <a:gd name="T29" fmla="*/ 201 h 211"/>
                  <a:gd name="T30" fmla="*/ 190 w 283"/>
                  <a:gd name="T31" fmla="*/ 205 h 211"/>
                  <a:gd name="T32" fmla="*/ 172 w 283"/>
                  <a:gd name="T33" fmla="*/ 208 h 211"/>
                  <a:gd name="T34" fmla="*/ 147 w 283"/>
                  <a:gd name="T35" fmla="*/ 211 h 211"/>
                  <a:gd name="T36" fmla="*/ 147 w 283"/>
                  <a:gd name="T37" fmla="*/ 211 h 211"/>
                  <a:gd name="T38" fmla="*/ 147 w 283"/>
                  <a:gd name="T39" fmla="*/ 211 h 211"/>
                  <a:gd name="T40" fmla="*/ 143 w 283"/>
                  <a:gd name="T41" fmla="*/ 211 h 211"/>
                  <a:gd name="T42" fmla="*/ 143 w 283"/>
                  <a:gd name="T43" fmla="*/ 211 h 211"/>
                  <a:gd name="T44" fmla="*/ 139 w 283"/>
                  <a:gd name="T45" fmla="*/ 211 h 211"/>
                  <a:gd name="T46" fmla="*/ 139 w 283"/>
                  <a:gd name="T47" fmla="*/ 211 h 211"/>
                  <a:gd name="T48" fmla="*/ 139 w 283"/>
                  <a:gd name="T49" fmla="*/ 211 h 211"/>
                  <a:gd name="T50" fmla="*/ 113 w 283"/>
                  <a:gd name="T51" fmla="*/ 208 h 211"/>
                  <a:gd name="T52" fmla="*/ 94 w 283"/>
                  <a:gd name="T53" fmla="*/ 205 h 211"/>
                  <a:gd name="T54" fmla="*/ 75 w 283"/>
                  <a:gd name="T55" fmla="*/ 201 h 211"/>
                  <a:gd name="T56" fmla="*/ 55 w 283"/>
                  <a:gd name="T57" fmla="*/ 196 h 211"/>
                  <a:gd name="T58" fmla="*/ 36 w 283"/>
                  <a:gd name="T59" fmla="*/ 188 h 211"/>
                  <a:gd name="T60" fmla="*/ 26 w 283"/>
                  <a:gd name="T61" fmla="*/ 182 h 211"/>
                  <a:gd name="T62" fmla="*/ 17 w 283"/>
                  <a:gd name="T63" fmla="*/ 177 h 211"/>
                  <a:gd name="T64" fmla="*/ 9 w 283"/>
                  <a:gd name="T65" fmla="*/ 170 h 211"/>
                  <a:gd name="T66" fmla="*/ 0 w 283"/>
                  <a:gd name="T67" fmla="*/ 163 h 211"/>
                  <a:gd name="T68" fmla="*/ 0 w 283"/>
                  <a:gd name="T69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3" h="211">
                    <a:moveTo>
                      <a:pt x="0" y="0"/>
                    </a:moveTo>
                    <a:lnTo>
                      <a:pt x="0" y="0"/>
                    </a:lnTo>
                    <a:lnTo>
                      <a:pt x="63" y="29"/>
                    </a:lnTo>
                    <a:lnTo>
                      <a:pt x="143" y="67"/>
                    </a:lnTo>
                    <a:lnTo>
                      <a:pt x="143" y="67"/>
                    </a:lnTo>
                    <a:lnTo>
                      <a:pt x="221" y="29"/>
                    </a:lnTo>
                    <a:lnTo>
                      <a:pt x="283" y="0"/>
                    </a:lnTo>
                    <a:lnTo>
                      <a:pt x="283" y="163"/>
                    </a:lnTo>
                    <a:lnTo>
                      <a:pt x="283" y="163"/>
                    </a:lnTo>
                    <a:lnTo>
                      <a:pt x="277" y="170"/>
                    </a:lnTo>
                    <a:lnTo>
                      <a:pt x="267" y="177"/>
                    </a:lnTo>
                    <a:lnTo>
                      <a:pt x="259" y="182"/>
                    </a:lnTo>
                    <a:lnTo>
                      <a:pt x="250" y="188"/>
                    </a:lnTo>
                    <a:lnTo>
                      <a:pt x="229" y="196"/>
                    </a:lnTo>
                    <a:lnTo>
                      <a:pt x="209" y="201"/>
                    </a:lnTo>
                    <a:lnTo>
                      <a:pt x="190" y="205"/>
                    </a:lnTo>
                    <a:lnTo>
                      <a:pt x="172" y="208"/>
                    </a:lnTo>
                    <a:lnTo>
                      <a:pt x="147" y="211"/>
                    </a:lnTo>
                    <a:lnTo>
                      <a:pt x="147" y="211"/>
                    </a:lnTo>
                    <a:lnTo>
                      <a:pt x="147" y="211"/>
                    </a:lnTo>
                    <a:lnTo>
                      <a:pt x="143" y="211"/>
                    </a:lnTo>
                    <a:lnTo>
                      <a:pt x="143" y="211"/>
                    </a:lnTo>
                    <a:lnTo>
                      <a:pt x="139" y="211"/>
                    </a:lnTo>
                    <a:lnTo>
                      <a:pt x="139" y="211"/>
                    </a:lnTo>
                    <a:lnTo>
                      <a:pt x="139" y="211"/>
                    </a:lnTo>
                    <a:lnTo>
                      <a:pt x="113" y="208"/>
                    </a:lnTo>
                    <a:lnTo>
                      <a:pt x="94" y="205"/>
                    </a:lnTo>
                    <a:lnTo>
                      <a:pt x="75" y="201"/>
                    </a:lnTo>
                    <a:lnTo>
                      <a:pt x="55" y="196"/>
                    </a:lnTo>
                    <a:lnTo>
                      <a:pt x="36" y="188"/>
                    </a:lnTo>
                    <a:lnTo>
                      <a:pt x="26" y="182"/>
                    </a:lnTo>
                    <a:lnTo>
                      <a:pt x="17" y="177"/>
                    </a:lnTo>
                    <a:lnTo>
                      <a:pt x="9" y="170"/>
                    </a:lnTo>
                    <a:lnTo>
                      <a:pt x="0" y="16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17" name="Freeform 116"/>
            <p:cNvSpPr>
              <a:spLocks noEditPoints="1"/>
            </p:cNvSpPr>
            <p:nvPr/>
          </p:nvSpPr>
          <p:spPr bwMode="auto">
            <a:xfrm>
              <a:off x="7193756" y="2866514"/>
              <a:ext cx="294085" cy="369094"/>
            </a:xfrm>
            <a:custGeom>
              <a:avLst/>
              <a:gdLst>
                <a:gd name="T0" fmla="*/ 82 w 247"/>
                <a:gd name="T1" fmla="*/ 150 h 310"/>
                <a:gd name="T2" fmla="*/ 87 w 247"/>
                <a:gd name="T3" fmla="*/ 132 h 310"/>
                <a:gd name="T4" fmla="*/ 87 w 247"/>
                <a:gd name="T5" fmla="*/ 59 h 310"/>
                <a:gd name="T6" fmla="*/ 79 w 247"/>
                <a:gd name="T7" fmla="*/ 50 h 310"/>
                <a:gd name="T8" fmla="*/ 80 w 247"/>
                <a:gd name="T9" fmla="*/ 17 h 310"/>
                <a:gd name="T10" fmla="*/ 80 w 247"/>
                <a:gd name="T11" fmla="*/ 13 h 310"/>
                <a:gd name="T12" fmla="*/ 92 w 247"/>
                <a:gd name="T13" fmla="*/ 5 h 310"/>
                <a:gd name="T14" fmla="*/ 125 w 247"/>
                <a:gd name="T15" fmla="*/ 0 h 310"/>
                <a:gd name="T16" fmla="*/ 162 w 247"/>
                <a:gd name="T17" fmla="*/ 6 h 310"/>
                <a:gd name="T18" fmla="*/ 168 w 247"/>
                <a:gd name="T19" fmla="*/ 16 h 310"/>
                <a:gd name="T20" fmla="*/ 170 w 247"/>
                <a:gd name="T21" fmla="*/ 17 h 310"/>
                <a:gd name="T22" fmla="*/ 168 w 247"/>
                <a:gd name="T23" fmla="*/ 50 h 310"/>
                <a:gd name="T24" fmla="*/ 162 w 247"/>
                <a:gd name="T25" fmla="*/ 58 h 310"/>
                <a:gd name="T26" fmla="*/ 156 w 247"/>
                <a:gd name="T27" fmla="*/ 132 h 310"/>
                <a:gd name="T28" fmla="*/ 157 w 247"/>
                <a:gd name="T29" fmla="*/ 140 h 310"/>
                <a:gd name="T30" fmla="*/ 166 w 247"/>
                <a:gd name="T31" fmla="*/ 150 h 310"/>
                <a:gd name="T32" fmla="*/ 190 w 247"/>
                <a:gd name="T33" fmla="*/ 171 h 310"/>
                <a:gd name="T34" fmla="*/ 231 w 247"/>
                <a:gd name="T35" fmla="*/ 222 h 310"/>
                <a:gd name="T36" fmla="*/ 246 w 247"/>
                <a:gd name="T37" fmla="*/ 253 h 310"/>
                <a:gd name="T38" fmla="*/ 243 w 247"/>
                <a:gd name="T39" fmla="*/ 278 h 310"/>
                <a:gd name="T40" fmla="*/ 236 w 247"/>
                <a:gd name="T41" fmla="*/ 285 h 310"/>
                <a:gd name="T42" fmla="*/ 187 w 247"/>
                <a:gd name="T43" fmla="*/ 304 h 310"/>
                <a:gd name="T44" fmla="*/ 141 w 247"/>
                <a:gd name="T45" fmla="*/ 310 h 310"/>
                <a:gd name="T46" fmla="*/ 113 w 247"/>
                <a:gd name="T47" fmla="*/ 310 h 310"/>
                <a:gd name="T48" fmla="*/ 51 w 247"/>
                <a:gd name="T49" fmla="*/ 303 h 310"/>
                <a:gd name="T50" fmla="*/ 63 w 247"/>
                <a:gd name="T51" fmla="*/ 285 h 310"/>
                <a:gd name="T52" fmla="*/ 83 w 247"/>
                <a:gd name="T53" fmla="*/ 287 h 310"/>
                <a:gd name="T54" fmla="*/ 61 w 247"/>
                <a:gd name="T55" fmla="*/ 280 h 310"/>
                <a:gd name="T56" fmla="*/ 51 w 247"/>
                <a:gd name="T57" fmla="*/ 211 h 310"/>
                <a:gd name="T58" fmla="*/ 76 w 247"/>
                <a:gd name="T59" fmla="*/ 180 h 310"/>
                <a:gd name="T60" fmla="*/ 51 w 247"/>
                <a:gd name="T61" fmla="*/ 203 h 310"/>
                <a:gd name="T62" fmla="*/ 68 w 247"/>
                <a:gd name="T63" fmla="*/ 159 h 310"/>
                <a:gd name="T64" fmla="*/ 51 w 247"/>
                <a:gd name="T65" fmla="*/ 303 h 310"/>
                <a:gd name="T66" fmla="*/ 30 w 247"/>
                <a:gd name="T67" fmla="*/ 296 h 310"/>
                <a:gd name="T68" fmla="*/ 11 w 247"/>
                <a:gd name="T69" fmla="*/ 285 h 310"/>
                <a:gd name="T70" fmla="*/ 2 w 247"/>
                <a:gd name="T71" fmla="*/ 270 h 310"/>
                <a:gd name="T72" fmla="*/ 3 w 247"/>
                <a:gd name="T73" fmla="*/ 251 h 310"/>
                <a:gd name="T74" fmla="*/ 27 w 247"/>
                <a:gd name="T75" fmla="*/ 205 h 310"/>
                <a:gd name="T76" fmla="*/ 51 w 247"/>
                <a:gd name="T77" fmla="*/ 203 h 310"/>
                <a:gd name="T78" fmla="*/ 27 w 247"/>
                <a:gd name="T79" fmla="*/ 228 h 310"/>
                <a:gd name="T80" fmla="*/ 18 w 247"/>
                <a:gd name="T81" fmla="*/ 249 h 310"/>
                <a:gd name="T82" fmla="*/ 18 w 247"/>
                <a:gd name="T83" fmla="*/ 261 h 310"/>
                <a:gd name="T84" fmla="*/ 27 w 247"/>
                <a:gd name="T85" fmla="*/ 273 h 310"/>
                <a:gd name="T86" fmla="*/ 51 w 247"/>
                <a:gd name="T87" fmla="*/ 303 h 310"/>
                <a:gd name="T88" fmla="*/ 51 w 247"/>
                <a:gd name="T89" fmla="*/ 211 h 310"/>
                <a:gd name="T90" fmla="*/ 34 w 247"/>
                <a:gd name="T91" fmla="*/ 243 h 310"/>
                <a:gd name="T92" fmla="*/ 36 w 247"/>
                <a:gd name="T93" fmla="*/ 259 h 310"/>
                <a:gd name="T94" fmla="*/ 51 w 247"/>
                <a:gd name="T95" fmla="*/ 274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7" h="310">
                  <a:moveTo>
                    <a:pt x="80" y="150"/>
                  </a:moveTo>
                  <a:lnTo>
                    <a:pt x="80" y="150"/>
                  </a:lnTo>
                  <a:lnTo>
                    <a:pt x="82" y="150"/>
                  </a:lnTo>
                  <a:lnTo>
                    <a:pt x="84" y="146"/>
                  </a:lnTo>
                  <a:lnTo>
                    <a:pt x="86" y="140"/>
                  </a:lnTo>
                  <a:lnTo>
                    <a:pt x="87" y="132"/>
                  </a:lnTo>
                  <a:lnTo>
                    <a:pt x="87" y="132"/>
                  </a:lnTo>
                  <a:lnTo>
                    <a:pt x="87" y="59"/>
                  </a:lnTo>
                  <a:lnTo>
                    <a:pt x="87" y="59"/>
                  </a:lnTo>
                  <a:lnTo>
                    <a:pt x="82" y="55"/>
                  </a:lnTo>
                  <a:lnTo>
                    <a:pt x="80" y="50"/>
                  </a:lnTo>
                  <a:lnTo>
                    <a:pt x="79" y="50"/>
                  </a:lnTo>
                  <a:lnTo>
                    <a:pt x="79" y="17"/>
                  </a:lnTo>
                  <a:lnTo>
                    <a:pt x="80" y="17"/>
                  </a:lnTo>
                  <a:lnTo>
                    <a:pt x="80" y="17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80" y="13"/>
                  </a:lnTo>
                  <a:lnTo>
                    <a:pt x="83" y="10"/>
                  </a:lnTo>
                  <a:lnTo>
                    <a:pt x="87" y="6"/>
                  </a:lnTo>
                  <a:lnTo>
                    <a:pt x="92" y="5"/>
                  </a:lnTo>
                  <a:lnTo>
                    <a:pt x="107" y="1"/>
                  </a:lnTo>
                  <a:lnTo>
                    <a:pt x="125" y="0"/>
                  </a:lnTo>
                  <a:lnTo>
                    <a:pt x="125" y="0"/>
                  </a:lnTo>
                  <a:lnTo>
                    <a:pt x="141" y="1"/>
                  </a:lnTo>
                  <a:lnTo>
                    <a:pt x="156" y="5"/>
                  </a:lnTo>
                  <a:lnTo>
                    <a:pt x="162" y="6"/>
                  </a:lnTo>
                  <a:lnTo>
                    <a:pt x="166" y="10"/>
                  </a:lnTo>
                  <a:lnTo>
                    <a:pt x="168" y="13"/>
                  </a:lnTo>
                  <a:lnTo>
                    <a:pt x="168" y="16"/>
                  </a:lnTo>
                  <a:lnTo>
                    <a:pt x="168" y="16"/>
                  </a:lnTo>
                  <a:lnTo>
                    <a:pt x="168" y="17"/>
                  </a:lnTo>
                  <a:lnTo>
                    <a:pt x="170" y="17"/>
                  </a:lnTo>
                  <a:lnTo>
                    <a:pt x="170" y="50"/>
                  </a:lnTo>
                  <a:lnTo>
                    <a:pt x="168" y="50"/>
                  </a:lnTo>
                  <a:lnTo>
                    <a:pt x="168" y="50"/>
                  </a:lnTo>
                  <a:lnTo>
                    <a:pt x="168" y="52"/>
                  </a:lnTo>
                  <a:lnTo>
                    <a:pt x="166" y="55"/>
                  </a:lnTo>
                  <a:lnTo>
                    <a:pt x="162" y="58"/>
                  </a:lnTo>
                  <a:lnTo>
                    <a:pt x="156" y="59"/>
                  </a:lnTo>
                  <a:lnTo>
                    <a:pt x="156" y="59"/>
                  </a:lnTo>
                  <a:lnTo>
                    <a:pt x="156" y="132"/>
                  </a:lnTo>
                  <a:lnTo>
                    <a:pt x="156" y="132"/>
                  </a:lnTo>
                  <a:lnTo>
                    <a:pt x="156" y="136"/>
                  </a:lnTo>
                  <a:lnTo>
                    <a:pt x="157" y="140"/>
                  </a:lnTo>
                  <a:lnTo>
                    <a:pt x="160" y="146"/>
                  </a:lnTo>
                  <a:lnTo>
                    <a:pt x="164" y="150"/>
                  </a:lnTo>
                  <a:lnTo>
                    <a:pt x="166" y="150"/>
                  </a:lnTo>
                  <a:lnTo>
                    <a:pt x="166" y="150"/>
                  </a:lnTo>
                  <a:lnTo>
                    <a:pt x="175" y="158"/>
                  </a:lnTo>
                  <a:lnTo>
                    <a:pt x="190" y="171"/>
                  </a:lnTo>
                  <a:lnTo>
                    <a:pt x="206" y="189"/>
                  </a:lnTo>
                  <a:lnTo>
                    <a:pt x="222" y="211"/>
                  </a:lnTo>
                  <a:lnTo>
                    <a:pt x="231" y="222"/>
                  </a:lnTo>
                  <a:lnTo>
                    <a:pt x="236" y="232"/>
                  </a:lnTo>
                  <a:lnTo>
                    <a:pt x="241" y="243"/>
                  </a:lnTo>
                  <a:lnTo>
                    <a:pt x="246" y="253"/>
                  </a:lnTo>
                  <a:lnTo>
                    <a:pt x="247" y="262"/>
                  </a:lnTo>
                  <a:lnTo>
                    <a:pt x="246" y="272"/>
                  </a:lnTo>
                  <a:lnTo>
                    <a:pt x="243" y="278"/>
                  </a:lnTo>
                  <a:lnTo>
                    <a:pt x="240" y="282"/>
                  </a:lnTo>
                  <a:lnTo>
                    <a:pt x="236" y="285"/>
                  </a:lnTo>
                  <a:lnTo>
                    <a:pt x="236" y="285"/>
                  </a:lnTo>
                  <a:lnTo>
                    <a:pt x="221" y="293"/>
                  </a:lnTo>
                  <a:lnTo>
                    <a:pt x="205" y="300"/>
                  </a:lnTo>
                  <a:lnTo>
                    <a:pt x="187" y="304"/>
                  </a:lnTo>
                  <a:lnTo>
                    <a:pt x="171" y="307"/>
                  </a:lnTo>
                  <a:lnTo>
                    <a:pt x="155" y="310"/>
                  </a:lnTo>
                  <a:lnTo>
                    <a:pt x="141" y="310"/>
                  </a:lnTo>
                  <a:lnTo>
                    <a:pt x="124" y="310"/>
                  </a:lnTo>
                  <a:lnTo>
                    <a:pt x="124" y="310"/>
                  </a:lnTo>
                  <a:lnTo>
                    <a:pt x="113" y="310"/>
                  </a:lnTo>
                  <a:lnTo>
                    <a:pt x="95" y="310"/>
                  </a:lnTo>
                  <a:lnTo>
                    <a:pt x="74" y="307"/>
                  </a:lnTo>
                  <a:lnTo>
                    <a:pt x="51" y="303"/>
                  </a:lnTo>
                  <a:lnTo>
                    <a:pt x="51" y="282"/>
                  </a:lnTo>
                  <a:lnTo>
                    <a:pt x="51" y="282"/>
                  </a:lnTo>
                  <a:lnTo>
                    <a:pt x="63" y="285"/>
                  </a:lnTo>
                  <a:lnTo>
                    <a:pt x="72" y="287"/>
                  </a:lnTo>
                  <a:lnTo>
                    <a:pt x="83" y="287"/>
                  </a:lnTo>
                  <a:lnTo>
                    <a:pt x="83" y="287"/>
                  </a:lnTo>
                  <a:lnTo>
                    <a:pt x="83" y="287"/>
                  </a:lnTo>
                  <a:lnTo>
                    <a:pt x="72" y="284"/>
                  </a:lnTo>
                  <a:lnTo>
                    <a:pt x="61" y="280"/>
                  </a:lnTo>
                  <a:lnTo>
                    <a:pt x="51" y="274"/>
                  </a:lnTo>
                  <a:lnTo>
                    <a:pt x="51" y="211"/>
                  </a:lnTo>
                  <a:lnTo>
                    <a:pt x="51" y="211"/>
                  </a:lnTo>
                  <a:lnTo>
                    <a:pt x="60" y="199"/>
                  </a:lnTo>
                  <a:lnTo>
                    <a:pt x="68" y="189"/>
                  </a:lnTo>
                  <a:lnTo>
                    <a:pt x="76" y="180"/>
                  </a:lnTo>
                  <a:lnTo>
                    <a:pt x="76" y="180"/>
                  </a:lnTo>
                  <a:lnTo>
                    <a:pt x="68" y="186"/>
                  </a:lnTo>
                  <a:lnTo>
                    <a:pt x="51" y="203"/>
                  </a:lnTo>
                  <a:lnTo>
                    <a:pt x="51" y="178"/>
                  </a:lnTo>
                  <a:lnTo>
                    <a:pt x="51" y="178"/>
                  </a:lnTo>
                  <a:lnTo>
                    <a:pt x="68" y="159"/>
                  </a:lnTo>
                  <a:lnTo>
                    <a:pt x="80" y="150"/>
                  </a:lnTo>
                  <a:lnTo>
                    <a:pt x="80" y="150"/>
                  </a:lnTo>
                  <a:close/>
                  <a:moveTo>
                    <a:pt x="51" y="303"/>
                  </a:moveTo>
                  <a:lnTo>
                    <a:pt x="51" y="303"/>
                  </a:lnTo>
                  <a:lnTo>
                    <a:pt x="40" y="299"/>
                  </a:lnTo>
                  <a:lnTo>
                    <a:pt x="30" y="296"/>
                  </a:lnTo>
                  <a:lnTo>
                    <a:pt x="21" y="291"/>
                  </a:lnTo>
                  <a:lnTo>
                    <a:pt x="11" y="285"/>
                  </a:lnTo>
                  <a:lnTo>
                    <a:pt x="11" y="285"/>
                  </a:lnTo>
                  <a:lnTo>
                    <a:pt x="6" y="281"/>
                  </a:lnTo>
                  <a:lnTo>
                    <a:pt x="3" y="276"/>
                  </a:lnTo>
                  <a:lnTo>
                    <a:pt x="2" y="270"/>
                  </a:lnTo>
                  <a:lnTo>
                    <a:pt x="0" y="265"/>
                  </a:lnTo>
                  <a:lnTo>
                    <a:pt x="0" y="258"/>
                  </a:lnTo>
                  <a:lnTo>
                    <a:pt x="3" y="251"/>
                  </a:lnTo>
                  <a:lnTo>
                    <a:pt x="9" y="236"/>
                  </a:lnTo>
                  <a:lnTo>
                    <a:pt x="17" y="222"/>
                  </a:lnTo>
                  <a:lnTo>
                    <a:pt x="27" y="205"/>
                  </a:lnTo>
                  <a:lnTo>
                    <a:pt x="38" y="192"/>
                  </a:lnTo>
                  <a:lnTo>
                    <a:pt x="51" y="178"/>
                  </a:lnTo>
                  <a:lnTo>
                    <a:pt x="51" y="203"/>
                  </a:lnTo>
                  <a:lnTo>
                    <a:pt x="51" y="203"/>
                  </a:lnTo>
                  <a:lnTo>
                    <a:pt x="38" y="215"/>
                  </a:lnTo>
                  <a:lnTo>
                    <a:pt x="27" y="228"/>
                  </a:lnTo>
                  <a:lnTo>
                    <a:pt x="23" y="235"/>
                  </a:lnTo>
                  <a:lnTo>
                    <a:pt x="21" y="242"/>
                  </a:lnTo>
                  <a:lnTo>
                    <a:pt x="18" y="249"/>
                  </a:lnTo>
                  <a:lnTo>
                    <a:pt x="18" y="255"/>
                  </a:lnTo>
                  <a:lnTo>
                    <a:pt x="18" y="255"/>
                  </a:lnTo>
                  <a:lnTo>
                    <a:pt x="18" y="261"/>
                  </a:lnTo>
                  <a:lnTo>
                    <a:pt x="21" y="266"/>
                  </a:lnTo>
                  <a:lnTo>
                    <a:pt x="23" y="270"/>
                  </a:lnTo>
                  <a:lnTo>
                    <a:pt x="27" y="273"/>
                  </a:lnTo>
                  <a:lnTo>
                    <a:pt x="38" y="278"/>
                  </a:lnTo>
                  <a:lnTo>
                    <a:pt x="51" y="282"/>
                  </a:lnTo>
                  <a:lnTo>
                    <a:pt x="51" y="303"/>
                  </a:lnTo>
                  <a:lnTo>
                    <a:pt x="51" y="303"/>
                  </a:lnTo>
                  <a:close/>
                  <a:moveTo>
                    <a:pt x="51" y="211"/>
                  </a:moveTo>
                  <a:lnTo>
                    <a:pt x="51" y="211"/>
                  </a:lnTo>
                  <a:lnTo>
                    <a:pt x="44" y="222"/>
                  </a:lnTo>
                  <a:lnTo>
                    <a:pt x="38" y="232"/>
                  </a:lnTo>
                  <a:lnTo>
                    <a:pt x="34" y="243"/>
                  </a:lnTo>
                  <a:lnTo>
                    <a:pt x="33" y="253"/>
                  </a:lnTo>
                  <a:lnTo>
                    <a:pt x="33" y="253"/>
                  </a:lnTo>
                  <a:lnTo>
                    <a:pt x="36" y="259"/>
                  </a:lnTo>
                  <a:lnTo>
                    <a:pt x="38" y="265"/>
                  </a:lnTo>
                  <a:lnTo>
                    <a:pt x="44" y="270"/>
                  </a:lnTo>
                  <a:lnTo>
                    <a:pt x="51" y="274"/>
                  </a:lnTo>
                  <a:lnTo>
                    <a:pt x="51" y="211"/>
                  </a:lnTo>
                  <a:close/>
                </a:path>
              </a:pathLst>
            </a:custGeom>
            <a:solidFill>
              <a:srgbClr val="61D6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18" name="组合 201"/>
            <p:cNvGrpSpPr/>
            <p:nvPr/>
          </p:nvGrpSpPr>
          <p:grpSpPr>
            <a:xfrm>
              <a:off x="5754291" y="2486705"/>
              <a:ext cx="451247" cy="451247"/>
              <a:chOff x="2111376" y="1712913"/>
              <a:chExt cx="601663" cy="601663"/>
            </a:xfrm>
            <a:solidFill>
              <a:srgbClr val="61D6FF"/>
            </a:solidFill>
          </p:grpSpPr>
          <p:sp>
            <p:nvSpPr>
              <p:cNvPr id="119" name="Freeform 121"/>
              <p:cNvSpPr>
                <a:spLocks noEditPoints="1"/>
              </p:cNvSpPr>
              <p:nvPr/>
            </p:nvSpPr>
            <p:spPr bwMode="auto">
              <a:xfrm>
                <a:off x="2300288" y="1712913"/>
                <a:ext cx="223838" cy="601663"/>
              </a:xfrm>
              <a:custGeom>
                <a:avLst/>
                <a:gdLst>
                  <a:gd name="T0" fmla="*/ 71 w 141"/>
                  <a:gd name="T1" fmla="*/ 0 h 379"/>
                  <a:gd name="T2" fmla="*/ 84 w 141"/>
                  <a:gd name="T3" fmla="*/ 4 h 379"/>
                  <a:gd name="T4" fmla="*/ 98 w 141"/>
                  <a:gd name="T5" fmla="*/ 15 h 379"/>
                  <a:gd name="T6" fmla="*/ 110 w 141"/>
                  <a:gd name="T7" fmla="*/ 33 h 379"/>
                  <a:gd name="T8" fmla="*/ 119 w 141"/>
                  <a:gd name="T9" fmla="*/ 56 h 379"/>
                  <a:gd name="T10" fmla="*/ 136 w 141"/>
                  <a:gd name="T11" fmla="*/ 117 h 379"/>
                  <a:gd name="T12" fmla="*/ 141 w 141"/>
                  <a:gd name="T13" fmla="*/ 190 h 379"/>
                  <a:gd name="T14" fmla="*/ 140 w 141"/>
                  <a:gd name="T15" fmla="*/ 228 h 379"/>
                  <a:gd name="T16" fmla="*/ 129 w 141"/>
                  <a:gd name="T17" fmla="*/ 295 h 379"/>
                  <a:gd name="T18" fmla="*/ 115 w 141"/>
                  <a:gd name="T19" fmla="*/ 336 h 379"/>
                  <a:gd name="T20" fmla="*/ 105 w 141"/>
                  <a:gd name="T21" fmla="*/ 356 h 379"/>
                  <a:gd name="T22" fmla="*/ 91 w 141"/>
                  <a:gd name="T23" fmla="*/ 371 h 379"/>
                  <a:gd name="T24" fmla="*/ 77 w 141"/>
                  <a:gd name="T25" fmla="*/ 378 h 379"/>
                  <a:gd name="T26" fmla="*/ 71 w 141"/>
                  <a:gd name="T27" fmla="*/ 379 h 379"/>
                  <a:gd name="T28" fmla="*/ 71 w 141"/>
                  <a:gd name="T29" fmla="*/ 348 h 379"/>
                  <a:gd name="T30" fmla="*/ 71 w 141"/>
                  <a:gd name="T31" fmla="*/ 348 h 379"/>
                  <a:gd name="T32" fmla="*/ 83 w 141"/>
                  <a:gd name="T33" fmla="*/ 346 h 379"/>
                  <a:gd name="T34" fmla="*/ 94 w 141"/>
                  <a:gd name="T35" fmla="*/ 336 h 379"/>
                  <a:gd name="T36" fmla="*/ 103 w 141"/>
                  <a:gd name="T37" fmla="*/ 321 h 379"/>
                  <a:gd name="T38" fmla="*/ 119 w 141"/>
                  <a:gd name="T39" fmla="*/ 279 h 379"/>
                  <a:gd name="T40" fmla="*/ 128 w 141"/>
                  <a:gd name="T41" fmla="*/ 222 h 379"/>
                  <a:gd name="T42" fmla="*/ 129 w 141"/>
                  <a:gd name="T43" fmla="*/ 190 h 379"/>
                  <a:gd name="T44" fmla="*/ 125 w 141"/>
                  <a:gd name="T45" fmla="*/ 128 h 379"/>
                  <a:gd name="T46" fmla="*/ 113 w 141"/>
                  <a:gd name="T47" fmla="*/ 77 h 379"/>
                  <a:gd name="T48" fmla="*/ 99 w 141"/>
                  <a:gd name="T49" fmla="*/ 50 h 379"/>
                  <a:gd name="T50" fmla="*/ 88 w 141"/>
                  <a:gd name="T51" fmla="*/ 38 h 379"/>
                  <a:gd name="T52" fmla="*/ 76 w 141"/>
                  <a:gd name="T53" fmla="*/ 31 h 379"/>
                  <a:gd name="T54" fmla="*/ 71 w 141"/>
                  <a:gd name="T55" fmla="*/ 31 h 379"/>
                  <a:gd name="T56" fmla="*/ 71 w 141"/>
                  <a:gd name="T57" fmla="*/ 0 h 379"/>
                  <a:gd name="T58" fmla="*/ 71 w 141"/>
                  <a:gd name="T59" fmla="*/ 379 h 379"/>
                  <a:gd name="T60" fmla="*/ 57 w 141"/>
                  <a:gd name="T61" fmla="*/ 375 h 379"/>
                  <a:gd name="T62" fmla="*/ 44 w 141"/>
                  <a:gd name="T63" fmla="*/ 365 h 379"/>
                  <a:gd name="T64" fmla="*/ 31 w 141"/>
                  <a:gd name="T65" fmla="*/ 347 h 379"/>
                  <a:gd name="T66" fmla="*/ 22 w 141"/>
                  <a:gd name="T67" fmla="*/ 324 h 379"/>
                  <a:gd name="T68" fmla="*/ 7 w 141"/>
                  <a:gd name="T69" fmla="*/ 264 h 379"/>
                  <a:gd name="T70" fmla="*/ 0 w 141"/>
                  <a:gd name="T71" fmla="*/ 190 h 379"/>
                  <a:gd name="T72" fmla="*/ 3 w 141"/>
                  <a:gd name="T73" fmla="*/ 152 h 379"/>
                  <a:gd name="T74" fmla="*/ 12 w 141"/>
                  <a:gd name="T75" fmla="*/ 84 h 379"/>
                  <a:gd name="T76" fmla="*/ 26 w 141"/>
                  <a:gd name="T77" fmla="*/ 44 h 379"/>
                  <a:gd name="T78" fmla="*/ 37 w 141"/>
                  <a:gd name="T79" fmla="*/ 23 h 379"/>
                  <a:gd name="T80" fmla="*/ 50 w 141"/>
                  <a:gd name="T81" fmla="*/ 8 h 379"/>
                  <a:gd name="T82" fmla="*/ 64 w 141"/>
                  <a:gd name="T83" fmla="*/ 2 h 379"/>
                  <a:gd name="T84" fmla="*/ 71 w 141"/>
                  <a:gd name="T85" fmla="*/ 31 h 379"/>
                  <a:gd name="T86" fmla="*/ 65 w 141"/>
                  <a:gd name="T87" fmla="*/ 31 h 379"/>
                  <a:gd name="T88" fmla="*/ 53 w 141"/>
                  <a:gd name="T89" fmla="*/ 38 h 379"/>
                  <a:gd name="T90" fmla="*/ 42 w 141"/>
                  <a:gd name="T91" fmla="*/ 50 h 379"/>
                  <a:gd name="T92" fmla="*/ 29 w 141"/>
                  <a:gd name="T93" fmla="*/ 77 h 379"/>
                  <a:gd name="T94" fmla="*/ 17 w 141"/>
                  <a:gd name="T95" fmla="*/ 128 h 379"/>
                  <a:gd name="T96" fmla="*/ 12 w 141"/>
                  <a:gd name="T97" fmla="*/ 190 h 379"/>
                  <a:gd name="T98" fmla="*/ 14 w 141"/>
                  <a:gd name="T99" fmla="*/ 222 h 379"/>
                  <a:gd name="T100" fmla="*/ 22 w 141"/>
                  <a:gd name="T101" fmla="*/ 279 h 379"/>
                  <a:gd name="T102" fmla="*/ 38 w 141"/>
                  <a:gd name="T103" fmla="*/ 321 h 379"/>
                  <a:gd name="T104" fmla="*/ 48 w 141"/>
                  <a:gd name="T105" fmla="*/ 336 h 379"/>
                  <a:gd name="T106" fmla="*/ 59 w 141"/>
                  <a:gd name="T107" fmla="*/ 346 h 379"/>
                  <a:gd name="T108" fmla="*/ 71 w 141"/>
                  <a:gd name="T109" fmla="*/ 348 h 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1" h="379">
                    <a:moveTo>
                      <a:pt x="71" y="0"/>
                    </a:moveTo>
                    <a:lnTo>
                      <a:pt x="71" y="0"/>
                    </a:lnTo>
                    <a:lnTo>
                      <a:pt x="77" y="2"/>
                    </a:lnTo>
                    <a:lnTo>
                      <a:pt x="84" y="4"/>
                    </a:lnTo>
                    <a:lnTo>
                      <a:pt x="91" y="8"/>
                    </a:lnTo>
                    <a:lnTo>
                      <a:pt x="98" y="15"/>
                    </a:lnTo>
                    <a:lnTo>
                      <a:pt x="105" y="23"/>
                    </a:lnTo>
                    <a:lnTo>
                      <a:pt x="110" y="33"/>
                    </a:lnTo>
                    <a:lnTo>
                      <a:pt x="115" y="44"/>
                    </a:lnTo>
                    <a:lnTo>
                      <a:pt x="119" y="56"/>
                    </a:lnTo>
                    <a:lnTo>
                      <a:pt x="129" y="84"/>
                    </a:lnTo>
                    <a:lnTo>
                      <a:pt x="136" y="117"/>
                    </a:lnTo>
                    <a:lnTo>
                      <a:pt x="140" y="152"/>
                    </a:lnTo>
                    <a:lnTo>
                      <a:pt x="141" y="190"/>
                    </a:lnTo>
                    <a:lnTo>
                      <a:pt x="141" y="190"/>
                    </a:lnTo>
                    <a:lnTo>
                      <a:pt x="140" y="228"/>
                    </a:lnTo>
                    <a:lnTo>
                      <a:pt x="136" y="264"/>
                    </a:lnTo>
                    <a:lnTo>
                      <a:pt x="129" y="295"/>
                    </a:lnTo>
                    <a:lnTo>
                      <a:pt x="119" y="324"/>
                    </a:lnTo>
                    <a:lnTo>
                      <a:pt x="115" y="336"/>
                    </a:lnTo>
                    <a:lnTo>
                      <a:pt x="110" y="347"/>
                    </a:lnTo>
                    <a:lnTo>
                      <a:pt x="105" y="356"/>
                    </a:lnTo>
                    <a:lnTo>
                      <a:pt x="98" y="365"/>
                    </a:lnTo>
                    <a:lnTo>
                      <a:pt x="91" y="371"/>
                    </a:lnTo>
                    <a:lnTo>
                      <a:pt x="84" y="375"/>
                    </a:lnTo>
                    <a:lnTo>
                      <a:pt x="77" y="378"/>
                    </a:lnTo>
                    <a:lnTo>
                      <a:pt x="71" y="379"/>
                    </a:lnTo>
                    <a:lnTo>
                      <a:pt x="71" y="379"/>
                    </a:lnTo>
                    <a:lnTo>
                      <a:pt x="71" y="348"/>
                    </a:lnTo>
                    <a:lnTo>
                      <a:pt x="71" y="348"/>
                    </a:lnTo>
                    <a:lnTo>
                      <a:pt x="71" y="348"/>
                    </a:lnTo>
                    <a:lnTo>
                      <a:pt x="71" y="348"/>
                    </a:lnTo>
                    <a:lnTo>
                      <a:pt x="76" y="348"/>
                    </a:lnTo>
                    <a:lnTo>
                      <a:pt x="83" y="346"/>
                    </a:lnTo>
                    <a:lnTo>
                      <a:pt x="88" y="342"/>
                    </a:lnTo>
                    <a:lnTo>
                      <a:pt x="94" y="336"/>
                    </a:lnTo>
                    <a:lnTo>
                      <a:pt x="99" y="329"/>
                    </a:lnTo>
                    <a:lnTo>
                      <a:pt x="103" y="321"/>
                    </a:lnTo>
                    <a:lnTo>
                      <a:pt x="113" y="302"/>
                    </a:lnTo>
                    <a:lnTo>
                      <a:pt x="119" y="279"/>
                    </a:lnTo>
                    <a:lnTo>
                      <a:pt x="125" y="252"/>
                    </a:lnTo>
                    <a:lnTo>
                      <a:pt x="128" y="222"/>
                    </a:lnTo>
                    <a:lnTo>
                      <a:pt x="129" y="190"/>
                    </a:lnTo>
                    <a:lnTo>
                      <a:pt x="129" y="190"/>
                    </a:lnTo>
                    <a:lnTo>
                      <a:pt x="128" y="157"/>
                    </a:lnTo>
                    <a:lnTo>
                      <a:pt x="125" y="128"/>
                    </a:lnTo>
                    <a:lnTo>
                      <a:pt x="119" y="102"/>
                    </a:lnTo>
                    <a:lnTo>
                      <a:pt x="113" y="77"/>
                    </a:lnTo>
                    <a:lnTo>
                      <a:pt x="103" y="59"/>
                    </a:lnTo>
                    <a:lnTo>
                      <a:pt x="99" y="50"/>
                    </a:lnTo>
                    <a:lnTo>
                      <a:pt x="94" y="44"/>
                    </a:lnTo>
                    <a:lnTo>
                      <a:pt x="88" y="38"/>
                    </a:lnTo>
                    <a:lnTo>
                      <a:pt x="83" y="34"/>
                    </a:lnTo>
                    <a:lnTo>
                      <a:pt x="76" y="31"/>
                    </a:lnTo>
                    <a:lnTo>
                      <a:pt x="71" y="31"/>
                    </a:lnTo>
                    <a:lnTo>
                      <a:pt x="71" y="31"/>
                    </a:lnTo>
                    <a:lnTo>
                      <a:pt x="71" y="0"/>
                    </a:lnTo>
                    <a:lnTo>
                      <a:pt x="71" y="0"/>
                    </a:lnTo>
                    <a:close/>
                    <a:moveTo>
                      <a:pt x="71" y="379"/>
                    </a:moveTo>
                    <a:lnTo>
                      <a:pt x="71" y="379"/>
                    </a:lnTo>
                    <a:lnTo>
                      <a:pt x="64" y="378"/>
                    </a:lnTo>
                    <a:lnTo>
                      <a:pt x="57" y="375"/>
                    </a:lnTo>
                    <a:lnTo>
                      <a:pt x="50" y="371"/>
                    </a:lnTo>
                    <a:lnTo>
                      <a:pt x="44" y="365"/>
                    </a:lnTo>
                    <a:lnTo>
                      <a:pt x="37" y="356"/>
                    </a:lnTo>
                    <a:lnTo>
                      <a:pt x="31" y="347"/>
                    </a:lnTo>
                    <a:lnTo>
                      <a:pt x="26" y="336"/>
                    </a:lnTo>
                    <a:lnTo>
                      <a:pt x="22" y="324"/>
                    </a:lnTo>
                    <a:lnTo>
                      <a:pt x="12" y="295"/>
                    </a:lnTo>
                    <a:lnTo>
                      <a:pt x="7" y="264"/>
                    </a:lnTo>
                    <a:lnTo>
                      <a:pt x="3" y="228"/>
                    </a:lnTo>
                    <a:lnTo>
                      <a:pt x="0" y="190"/>
                    </a:lnTo>
                    <a:lnTo>
                      <a:pt x="0" y="190"/>
                    </a:lnTo>
                    <a:lnTo>
                      <a:pt x="3" y="152"/>
                    </a:lnTo>
                    <a:lnTo>
                      <a:pt x="7" y="117"/>
                    </a:lnTo>
                    <a:lnTo>
                      <a:pt x="12" y="84"/>
                    </a:lnTo>
                    <a:lnTo>
                      <a:pt x="22" y="56"/>
                    </a:lnTo>
                    <a:lnTo>
                      <a:pt x="26" y="44"/>
                    </a:lnTo>
                    <a:lnTo>
                      <a:pt x="31" y="33"/>
                    </a:lnTo>
                    <a:lnTo>
                      <a:pt x="37" y="23"/>
                    </a:lnTo>
                    <a:lnTo>
                      <a:pt x="44" y="15"/>
                    </a:lnTo>
                    <a:lnTo>
                      <a:pt x="50" y="8"/>
                    </a:lnTo>
                    <a:lnTo>
                      <a:pt x="57" y="4"/>
                    </a:lnTo>
                    <a:lnTo>
                      <a:pt x="64" y="2"/>
                    </a:lnTo>
                    <a:lnTo>
                      <a:pt x="71" y="0"/>
                    </a:lnTo>
                    <a:lnTo>
                      <a:pt x="71" y="31"/>
                    </a:lnTo>
                    <a:lnTo>
                      <a:pt x="71" y="31"/>
                    </a:lnTo>
                    <a:lnTo>
                      <a:pt x="65" y="31"/>
                    </a:lnTo>
                    <a:lnTo>
                      <a:pt x="59" y="34"/>
                    </a:lnTo>
                    <a:lnTo>
                      <a:pt x="53" y="38"/>
                    </a:lnTo>
                    <a:lnTo>
                      <a:pt x="48" y="44"/>
                    </a:lnTo>
                    <a:lnTo>
                      <a:pt x="42" y="50"/>
                    </a:lnTo>
                    <a:lnTo>
                      <a:pt x="38" y="59"/>
                    </a:lnTo>
                    <a:lnTo>
                      <a:pt x="29" y="77"/>
                    </a:lnTo>
                    <a:lnTo>
                      <a:pt x="22" y="102"/>
                    </a:lnTo>
                    <a:lnTo>
                      <a:pt x="17" y="128"/>
                    </a:lnTo>
                    <a:lnTo>
                      <a:pt x="14" y="157"/>
                    </a:lnTo>
                    <a:lnTo>
                      <a:pt x="12" y="190"/>
                    </a:lnTo>
                    <a:lnTo>
                      <a:pt x="12" y="190"/>
                    </a:lnTo>
                    <a:lnTo>
                      <a:pt x="14" y="222"/>
                    </a:lnTo>
                    <a:lnTo>
                      <a:pt x="17" y="252"/>
                    </a:lnTo>
                    <a:lnTo>
                      <a:pt x="22" y="279"/>
                    </a:lnTo>
                    <a:lnTo>
                      <a:pt x="29" y="302"/>
                    </a:lnTo>
                    <a:lnTo>
                      <a:pt x="38" y="321"/>
                    </a:lnTo>
                    <a:lnTo>
                      <a:pt x="42" y="329"/>
                    </a:lnTo>
                    <a:lnTo>
                      <a:pt x="48" y="336"/>
                    </a:lnTo>
                    <a:lnTo>
                      <a:pt x="53" y="342"/>
                    </a:lnTo>
                    <a:lnTo>
                      <a:pt x="59" y="346"/>
                    </a:lnTo>
                    <a:lnTo>
                      <a:pt x="65" y="348"/>
                    </a:lnTo>
                    <a:lnTo>
                      <a:pt x="71" y="348"/>
                    </a:lnTo>
                    <a:lnTo>
                      <a:pt x="71" y="3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122"/>
              <p:cNvSpPr>
                <a:spLocks noEditPoints="1"/>
              </p:cNvSpPr>
              <p:nvPr/>
            </p:nvSpPr>
            <p:spPr bwMode="auto">
              <a:xfrm>
                <a:off x="2111376" y="1905000"/>
                <a:ext cx="601663" cy="220663"/>
              </a:xfrm>
              <a:custGeom>
                <a:avLst/>
                <a:gdLst>
                  <a:gd name="T0" fmla="*/ 190 w 379"/>
                  <a:gd name="T1" fmla="*/ 0 h 139"/>
                  <a:gd name="T2" fmla="*/ 228 w 379"/>
                  <a:gd name="T3" fmla="*/ 1 h 139"/>
                  <a:gd name="T4" fmla="*/ 295 w 379"/>
                  <a:gd name="T5" fmla="*/ 11 h 139"/>
                  <a:gd name="T6" fmla="*/ 336 w 379"/>
                  <a:gd name="T7" fmla="*/ 24 h 139"/>
                  <a:gd name="T8" fmla="*/ 356 w 379"/>
                  <a:gd name="T9" fmla="*/ 35 h 139"/>
                  <a:gd name="T10" fmla="*/ 371 w 379"/>
                  <a:gd name="T11" fmla="*/ 49 h 139"/>
                  <a:gd name="T12" fmla="*/ 378 w 379"/>
                  <a:gd name="T13" fmla="*/ 62 h 139"/>
                  <a:gd name="T14" fmla="*/ 379 w 379"/>
                  <a:gd name="T15" fmla="*/ 69 h 139"/>
                  <a:gd name="T16" fmla="*/ 375 w 379"/>
                  <a:gd name="T17" fmla="*/ 82 h 139"/>
                  <a:gd name="T18" fmla="*/ 364 w 379"/>
                  <a:gd name="T19" fmla="*/ 96 h 139"/>
                  <a:gd name="T20" fmla="*/ 347 w 379"/>
                  <a:gd name="T21" fmla="*/ 108 h 139"/>
                  <a:gd name="T22" fmla="*/ 324 w 379"/>
                  <a:gd name="T23" fmla="*/ 119 h 139"/>
                  <a:gd name="T24" fmla="*/ 264 w 379"/>
                  <a:gd name="T25" fmla="*/ 134 h 139"/>
                  <a:gd name="T26" fmla="*/ 190 w 379"/>
                  <a:gd name="T27" fmla="*/ 139 h 139"/>
                  <a:gd name="T28" fmla="*/ 190 w 379"/>
                  <a:gd name="T29" fmla="*/ 127 h 139"/>
                  <a:gd name="T30" fmla="*/ 190 w 379"/>
                  <a:gd name="T31" fmla="*/ 127 h 139"/>
                  <a:gd name="T32" fmla="*/ 252 w 379"/>
                  <a:gd name="T33" fmla="*/ 123 h 139"/>
                  <a:gd name="T34" fmla="*/ 302 w 379"/>
                  <a:gd name="T35" fmla="*/ 111 h 139"/>
                  <a:gd name="T36" fmla="*/ 329 w 379"/>
                  <a:gd name="T37" fmla="*/ 97 h 139"/>
                  <a:gd name="T38" fmla="*/ 341 w 379"/>
                  <a:gd name="T39" fmla="*/ 86 h 139"/>
                  <a:gd name="T40" fmla="*/ 348 w 379"/>
                  <a:gd name="T41" fmla="*/ 74 h 139"/>
                  <a:gd name="T42" fmla="*/ 348 w 379"/>
                  <a:gd name="T43" fmla="*/ 69 h 139"/>
                  <a:gd name="T44" fmla="*/ 348 w 379"/>
                  <a:gd name="T45" fmla="*/ 63 h 139"/>
                  <a:gd name="T46" fmla="*/ 341 w 379"/>
                  <a:gd name="T47" fmla="*/ 51 h 139"/>
                  <a:gd name="T48" fmla="*/ 329 w 379"/>
                  <a:gd name="T49" fmla="*/ 40 h 139"/>
                  <a:gd name="T50" fmla="*/ 302 w 379"/>
                  <a:gd name="T51" fmla="*/ 28 h 139"/>
                  <a:gd name="T52" fmla="*/ 252 w 379"/>
                  <a:gd name="T53" fmla="*/ 15 h 139"/>
                  <a:gd name="T54" fmla="*/ 190 w 379"/>
                  <a:gd name="T55" fmla="*/ 11 h 139"/>
                  <a:gd name="T56" fmla="*/ 190 w 379"/>
                  <a:gd name="T57" fmla="*/ 0 h 139"/>
                  <a:gd name="T58" fmla="*/ 0 w 379"/>
                  <a:gd name="T59" fmla="*/ 69 h 139"/>
                  <a:gd name="T60" fmla="*/ 4 w 379"/>
                  <a:gd name="T61" fmla="*/ 55 h 139"/>
                  <a:gd name="T62" fmla="*/ 15 w 379"/>
                  <a:gd name="T63" fmla="*/ 42 h 139"/>
                  <a:gd name="T64" fmla="*/ 33 w 379"/>
                  <a:gd name="T65" fmla="*/ 30 h 139"/>
                  <a:gd name="T66" fmla="*/ 56 w 379"/>
                  <a:gd name="T67" fmla="*/ 20 h 139"/>
                  <a:gd name="T68" fmla="*/ 117 w 379"/>
                  <a:gd name="T69" fmla="*/ 5 h 139"/>
                  <a:gd name="T70" fmla="*/ 190 w 379"/>
                  <a:gd name="T71" fmla="*/ 0 h 139"/>
                  <a:gd name="T72" fmla="*/ 190 w 379"/>
                  <a:gd name="T73" fmla="*/ 11 h 139"/>
                  <a:gd name="T74" fmla="*/ 127 w 379"/>
                  <a:gd name="T75" fmla="*/ 15 h 139"/>
                  <a:gd name="T76" fmla="*/ 77 w 379"/>
                  <a:gd name="T77" fmla="*/ 28 h 139"/>
                  <a:gd name="T78" fmla="*/ 50 w 379"/>
                  <a:gd name="T79" fmla="*/ 40 h 139"/>
                  <a:gd name="T80" fmla="*/ 38 w 379"/>
                  <a:gd name="T81" fmla="*/ 51 h 139"/>
                  <a:gd name="T82" fmla="*/ 31 w 379"/>
                  <a:gd name="T83" fmla="*/ 63 h 139"/>
                  <a:gd name="T84" fmla="*/ 31 w 379"/>
                  <a:gd name="T85" fmla="*/ 69 h 139"/>
                  <a:gd name="T86" fmla="*/ 34 w 379"/>
                  <a:gd name="T87" fmla="*/ 81 h 139"/>
                  <a:gd name="T88" fmla="*/ 43 w 379"/>
                  <a:gd name="T89" fmla="*/ 92 h 139"/>
                  <a:gd name="T90" fmla="*/ 58 w 379"/>
                  <a:gd name="T91" fmla="*/ 101 h 139"/>
                  <a:gd name="T92" fmla="*/ 102 w 379"/>
                  <a:gd name="T93" fmla="*/ 118 h 139"/>
                  <a:gd name="T94" fmla="*/ 157 w 379"/>
                  <a:gd name="T95" fmla="*/ 126 h 139"/>
                  <a:gd name="T96" fmla="*/ 190 w 379"/>
                  <a:gd name="T97" fmla="*/ 139 h 139"/>
                  <a:gd name="T98" fmla="*/ 152 w 379"/>
                  <a:gd name="T99" fmla="*/ 138 h 139"/>
                  <a:gd name="T100" fmla="*/ 84 w 379"/>
                  <a:gd name="T101" fmla="*/ 127 h 139"/>
                  <a:gd name="T102" fmla="*/ 43 w 379"/>
                  <a:gd name="T103" fmla="*/ 114 h 139"/>
                  <a:gd name="T104" fmla="*/ 23 w 379"/>
                  <a:gd name="T105" fmla="*/ 103 h 139"/>
                  <a:gd name="T106" fmla="*/ 8 w 379"/>
                  <a:gd name="T107" fmla="*/ 89 h 139"/>
                  <a:gd name="T108" fmla="*/ 1 w 379"/>
                  <a:gd name="T109" fmla="*/ 76 h 139"/>
                  <a:gd name="T110" fmla="*/ 0 w 379"/>
                  <a:gd name="T111" fmla="*/ 6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9" h="139">
                    <a:moveTo>
                      <a:pt x="190" y="0"/>
                    </a:moveTo>
                    <a:lnTo>
                      <a:pt x="190" y="0"/>
                    </a:lnTo>
                    <a:lnTo>
                      <a:pt x="190" y="0"/>
                    </a:lnTo>
                    <a:lnTo>
                      <a:pt x="228" y="1"/>
                    </a:lnTo>
                    <a:lnTo>
                      <a:pt x="264" y="5"/>
                    </a:lnTo>
                    <a:lnTo>
                      <a:pt x="295" y="11"/>
                    </a:lnTo>
                    <a:lnTo>
                      <a:pt x="324" y="20"/>
                    </a:lnTo>
                    <a:lnTo>
                      <a:pt x="336" y="24"/>
                    </a:lnTo>
                    <a:lnTo>
                      <a:pt x="347" y="30"/>
                    </a:lnTo>
                    <a:lnTo>
                      <a:pt x="356" y="35"/>
                    </a:lnTo>
                    <a:lnTo>
                      <a:pt x="364" y="42"/>
                    </a:lnTo>
                    <a:lnTo>
                      <a:pt x="371" y="49"/>
                    </a:lnTo>
                    <a:lnTo>
                      <a:pt x="375" y="55"/>
                    </a:lnTo>
                    <a:lnTo>
                      <a:pt x="378" y="62"/>
                    </a:lnTo>
                    <a:lnTo>
                      <a:pt x="379" y="69"/>
                    </a:lnTo>
                    <a:lnTo>
                      <a:pt x="379" y="69"/>
                    </a:lnTo>
                    <a:lnTo>
                      <a:pt x="378" y="76"/>
                    </a:lnTo>
                    <a:lnTo>
                      <a:pt x="375" y="82"/>
                    </a:lnTo>
                    <a:lnTo>
                      <a:pt x="371" y="89"/>
                    </a:lnTo>
                    <a:lnTo>
                      <a:pt x="364" y="96"/>
                    </a:lnTo>
                    <a:lnTo>
                      <a:pt x="356" y="103"/>
                    </a:lnTo>
                    <a:lnTo>
                      <a:pt x="347" y="108"/>
                    </a:lnTo>
                    <a:lnTo>
                      <a:pt x="336" y="114"/>
                    </a:lnTo>
                    <a:lnTo>
                      <a:pt x="324" y="119"/>
                    </a:lnTo>
                    <a:lnTo>
                      <a:pt x="295" y="127"/>
                    </a:lnTo>
                    <a:lnTo>
                      <a:pt x="264" y="134"/>
                    </a:lnTo>
                    <a:lnTo>
                      <a:pt x="228" y="138"/>
                    </a:lnTo>
                    <a:lnTo>
                      <a:pt x="190" y="139"/>
                    </a:lnTo>
                    <a:lnTo>
                      <a:pt x="190" y="139"/>
                    </a:lnTo>
                    <a:lnTo>
                      <a:pt x="190" y="127"/>
                    </a:lnTo>
                    <a:lnTo>
                      <a:pt x="190" y="127"/>
                    </a:lnTo>
                    <a:lnTo>
                      <a:pt x="190" y="127"/>
                    </a:lnTo>
                    <a:lnTo>
                      <a:pt x="222" y="126"/>
                    </a:lnTo>
                    <a:lnTo>
                      <a:pt x="252" y="123"/>
                    </a:lnTo>
                    <a:lnTo>
                      <a:pt x="279" y="118"/>
                    </a:lnTo>
                    <a:lnTo>
                      <a:pt x="302" y="111"/>
                    </a:lnTo>
                    <a:lnTo>
                      <a:pt x="321" y="101"/>
                    </a:lnTo>
                    <a:lnTo>
                      <a:pt x="329" y="97"/>
                    </a:lnTo>
                    <a:lnTo>
                      <a:pt x="336" y="92"/>
                    </a:lnTo>
                    <a:lnTo>
                      <a:pt x="341" y="86"/>
                    </a:lnTo>
                    <a:lnTo>
                      <a:pt x="345" y="81"/>
                    </a:lnTo>
                    <a:lnTo>
                      <a:pt x="348" y="74"/>
                    </a:lnTo>
                    <a:lnTo>
                      <a:pt x="348" y="69"/>
                    </a:lnTo>
                    <a:lnTo>
                      <a:pt x="348" y="69"/>
                    </a:lnTo>
                    <a:lnTo>
                      <a:pt x="348" y="69"/>
                    </a:lnTo>
                    <a:lnTo>
                      <a:pt x="348" y="63"/>
                    </a:lnTo>
                    <a:lnTo>
                      <a:pt x="345" y="57"/>
                    </a:lnTo>
                    <a:lnTo>
                      <a:pt x="341" y="51"/>
                    </a:lnTo>
                    <a:lnTo>
                      <a:pt x="336" y="46"/>
                    </a:lnTo>
                    <a:lnTo>
                      <a:pt x="329" y="40"/>
                    </a:lnTo>
                    <a:lnTo>
                      <a:pt x="321" y="36"/>
                    </a:lnTo>
                    <a:lnTo>
                      <a:pt x="302" y="28"/>
                    </a:lnTo>
                    <a:lnTo>
                      <a:pt x="279" y="20"/>
                    </a:lnTo>
                    <a:lnTo>
                      <a:pt x="252" y="15"/>
                    </a:lnTo>
                    <a:lnTo>
                      <a:pt x="222" y="12"/>
                    </a:lnTo>
                    <a:lnTo>
                      <a:pt x="190" y="11"/>
                    </a:lnTo>
                    <a:lnTo>
                      <a:pt x="190" y="11"/>
                    </a:lnTo>
                    <a:lnTo>
                      <a:pt x="190" y="0"/>
                    </a:lnTo>
                    <a:close/>
                    <a:moveTo>
                      <a:pt x="0" y="69"/>
                    </a:moveTo>
                    <a:lnTo>
                      <a:pt x="0" y="69"/>
                    </a:lnTo>
                    <a:lnTo>
                      <a:pt x="1" y="62"/>
                    </a:lnTo>
                    <a:lnTo>
                      <a:pt x="4" y="55"/>
                    </a:lnTo>
                    <a:lnTo>
                      <a:pt x="8" y="49"/>
                    </a:lnTo>
                    <a:lnTo>
                      <a:pt x="15" y="42"/>
                    </a:lnTo>
                    <a:lnTo>
                      <a:pt x="23" y="36"/>
                    </a:lnTo>
                    <a:lnTo>
                      <a:pt x="33" y="30"/>
                    </a:lnTo>
                    <a:lnTo>
                      <a:pt x="43" y="24"/>
                    </a:lnTo>
                    <a:lnTo>
                      <a:pt x="56" y="20"/>
                    </a:lnTo>
                    <a:lnTo>
                      <a:pt x="84" y="11"/>
                    </a:lnTo>
                    <a:lnTo>
                      <a:pt x="117" y="5"/>
                    </a:lnTo>
                    <a:lnTo>
                      <a:pt x="152" y="1"/>
                    </a:lnTo>
                    <a:lnTo>
                      <a:pt x="190" y="0"/>
                    </a:lnTo>
                    <a:lnTo>
                      <a:pt x="190" y="11"/>
                    </a:lnTo>
                    <a:lnTo>
                      <a:pt x="190" y="11"/>
                    </a:lnTo>
                    <a:lnTo>
                      <a:pt x="157" y="12"/>
                    </a:lnTo>
                    <a:lnTo>
                      <a:pt x="127" y="15"/>
                    </a:lnTo>
                    <a:lnTo>
                      <a:pt x="102" y="20"/>
                    </a:lnTo>
                    <a:lnTo>
                      <a:pt x="77" y="28"/>
                    </a:lnTo>
                    <a:lnTo>
                      <a:pt x="58" y="36"/>
                    </a:lnTo>
                    <a:lnTo>
                      <a:pt x="50" y="40"/>
                    </a:lnTo>
                    <a:lnTo>
                      <a:pt x="43" y="46"/>
                    </a:lnTo>
                    <a:lnTo>
                      <a:pt x="38" y="51"/>
                    </a:lnTo>
                    <a:lnTo>
                      <a:pt x="34" y="57"/>
                    </a:lnTo>
                    <a:lnTo>
                      <a:pt x="31" y="63"/>
                    </a:lnTo>
                    <a:lnTo>
                      <a:pt x="31" y="69"/>
                    </a:lnTo>
                    <a:lnTo>
                      <a:pt x="31" y="69"/>
                    </a:lnTo>
                    <a:lnTo>
                      <a:pt x="31" y="74"/>
                    </a:lnTo>
                    <a:lnTo>
                      <a:pt x="34" y="81"/>
                    </a:lnTo>
                    <a:lnTo>
                      <a:pt x="38" y="86"/>
                    </a:lnTo>
                    <a:lnTo>
                      <a:pt x="43" y="92"/>
                    </a:lnTo>
                    <a:lnTo>
                      <a:pt x="50" y="97"/>
                    </a:lnTo>
                    <a:lnTo>
                      <a:pt x="58" y="101"/>
                    </a:lnTo>
                    <a:lnTo>
                      <a:pt x="77" y="111"/>
                    </a:lnTo>
                    <a:lnTo>
                      <a:pt x="102" y="118"/>
                    </a:lnTo>
                    <a:lnTo>
                      <a:pt x="127" y="123"/>
                    </a:lnTo>
                    <a:lnTo>
                      <a:pt x="157" y="126"/>
                    </a:lnTo>
                    <a:lnTo>
                      <a:pt x="190" y="127"/>
                    </a:lnTo>
                    <a:lnTo>
                      <a:pt x="190" y="139"/>
                    </a:lnTo>
                    <a:lnTo>
                      <a:pt x="190" y="139"/>
                    </a:lnTo>
                    <a:lnTo>
                      <a:pt x="152" y="138"/>
                    </a:lnTo>
                    <a:lnTo>
                      <a:pt x="117" y="134"/>
                    </a:lnTo>
                    <a:lnTo>
                      <a:pt x="84" y="127"/>
                    </a:lnTo>
                    <a:lnTo>
                      <a:pt x="56" y="119"/>
                    </a:lnTo>
                    <a:lnTo>
                      <a:pt x="43" y="114"/>
                    </a:lnTo>
                    <a:lnTo>
                      <a:pt x="33" y="108"/>
                    </a:lnTo>
                    <a:lnTo>
                      <a:pt x="23" y="103"/>
                    </a:lnTo>
                    <a:lnTo>
                      <a:pt x="15" y="96"/>
                    </a:lnTo>
                    <a:lnTo>
                      <a:pt x="8" y="89"/>
                    </a:lnTo>
                    <a:lnTo>
                      <a:pt x="4" y="82"/>
                    </a:lnTo>
                    <a:lnTo>
                      <a:pt x="1" y="76"/>
                    </a:lnTo>
                    <a:lnTo>
                      <a:pt x="0" y="69"/>
                    </a:lnTo>
                    <a:lnTo>
                      <a:pt x="0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123"/>
              <p:cNvSpPr>
                <a:spLocks noEditPoints="1"/>
              </p:cNvSpPr>
              <p:nvPr/>
            </p:nvSpPr>
            <p:spPr bwMode="auto">
              <a:xfrm>
                <a:off x="2187576" y="1789113"/>
                <a:ext cx="450850" cy="452438"/>
              </a:xfrm>
              <a:custGeom>
                <a:avLst/>
                <a:gdLst>
                  <a:gd name="T0" fmla="*/ 142 w 284"/>
                  <a:gd name="T1" fmla="*/ 50 h 285"/>
                  <a:gd name="T2" fmla="*/ 190 w 284"/>
                  <a:gd name="T3" fmla="*/ 93 h 285"/>
                  <a:gd name="T4" fmla="*/ 218 w 284"/>
                  <a:gd name="T5" fmla="*/ 120 h 285"/>
                  <a:gd name="T6" fmla="*/ 258 w 284"/>
                  <a:gd name="T7" fmla="*/ 176 h 285"/>
                  <a:gd name="T8" fmla="*/ 277 w 284"/>
                  <a:gd name="T9" fmla="*/ 214 h 285"/>
                  <a:gd name="T10" fmla="*/ 283 w 284"/>
                  <a:gd name="T11" fmla="*/ 237 h 285"/>
                  <a:gd name="T12" fmla="*/ 284 w 284"/>
                  <a:gd name="T13" fmla="*/ 256 h 285"/>
                  <a:gd name="T14" fmla="*/ 280 w 284"/>
                  <a:gd name="T15" fmla="*/ 271 h 285"/>
                  <a:gd name="T16" fmla="*/ 276 w 284"/>
                  <a:gd name="T17" fmla="*/ 276 h 285"/>
                  <a:gd name="T18" fmla="*/ 266 w 284"/>
                  <a:gd name="T19" fmla="*/ 283 h 285"/>
                  <a:gd name="T20" fmla="*/ 254 w 284"/>
                  <a:gd name="T21" fmla="*/ 285 h 285"/>
                  <a:gd name="T22" fmla="*/ 223 w 284"/>
                  <a:gd name="T23" fmla="*/ 280 h 285"/>
                  <a:gd name="T24" fmla="*/ 184 w 284"/>
                  <a:gd name="T25" fmla="*/ 262 h 285"/>
                  <a:gd name="T26" fmla="*/ 142 w 284"/>
                  <a:gd name="T27" fmla="*/ 235 h 285"/>
                  <a:gd name="T28" fmla="*/ 142 w 284"/>
                  <a:gd name="T29" fmla="*/ 219 h 285"/>
                  <a:gd name="T30" fmla="*/ 177 w 284"/>
                  <a:gd name="T31" fmla="*/ 243 h 285"/>
                  <a:gd name="T32" fmla="*/ 209 w 284"/>
                  <a:gd name="T33" fmla="*/ 257 h 285"/>
                  <a:gd name="T34" fmla="*/ 235 w 284"/>
                  <a:gd name="T35" fmla="*/ 261 h 285"/>
                  <a:gd name="T36" fmla="*/ 246 w 284"/>
                  <a:gd name="T37" fmla="*/ 260 h 285"/>
                  <a:gd name="T38" fmla="*/ 254 w 284"/>
                  <a:gd name="T39" fmla="*/ 254 h 285"/>
                  <a:gd name="T40" fmla="*/ 254 w 284"/>
                  <a:gd name="T41" fmla="*/ 254 h 285"/>
                  <a:gd name="T42" fmla="*/ 260 w 284"/>
                  <a:gd name="T43" fmla="*/ 243 h 285"/>
                  <a:gd name="T44" fmla="*/ 261 w 284"/>
                  <a:gd name="T45" fmla="*/ 230 h 285"/>
                  <a:gd name="T46" fmla="*/ 258 w 284"/>
                  <a:gd name="T47" fmla="*/ 212 h 285"/>
                  <a:gd name="T48" fmla="*/ 239 w 284"/>
                  <a:gd name="T49" fmla="*/ 170 h 285"/>
                  <a:gd name="T50" fmla="*/ 205 w 284"/>
                  <a:gd name="T51" fmla="*/ 124 h 285"/>
                  <a:gd name="T52" fmla="*/ 184 w 284"/>
                  <a:gd name="T53" fmla="*/ 101 h 285"/>
                  <a:gd name="T54" fmla="*/ 142 w 284"/>
                  <a:gd name="T55" fmla="*/ 65 h 285"/>
                  <a:gd name="T56" fmla="*/ 8 w 284"/>
                  <a:gd name="T57" fmla="*/ 8 h 285"/>
                  <a:gd name="T58" fmla="*/ 12 w 284"/>
                  <a:gd name="T59" fmla="*/ 5 h 285"/>
                  <a:gd name="T60" fmla="*/ 23 w 284"/>
                  <a:gd name="T61" fmla="*/ 0 h 285"/>
                  <a:gd name="T62" fmla="*/ 44 w 284"/>
                  <a:gd name="T63" fmla="*/ 0 h 285"/>
                  <a:gd name="T64" fmla="*/ 79 w 284"/>
                  <a:gd name="T65" fmla="*/ 11 h 285"/>
                  <a:gd name="T66" fmla="*/ 120 w 284"/>
                  <a:gd name="T67" fmla="*/ 34 h 285"/>
                  <a:gd name="T68" fmla="*/ 142 w 284"/>
                  <a:gd name="T69" fmla="*/ 65 h 285"/>
                  <a:gd name="T70" fmla="*/ 124 w 284"/>
                  <a:gd name="T71" fmla="*/ 51 h 285"/>
                  <a:gd name="T72" fmla="*/ 89 w 284"/>
                  <a:gd name="T73" fmla="*/ 32 h 285"/>
                  <a:gd name="T74" fmla="*/ 60 w 284"/>
                  <a:gd name="T75" fmla="*/ 23 h 285"/>
                  <a:gd name="T76" fmla="*/ 43 w 284"/>
                  <a:gd name="T77" fmla="*/ 23 h 285"/>
                  <a:gd name="T78" fmla="*/ 33 w 284"/>
                  <a:gd name="T79" fmla="*/ 27 h 285"/>
                  <a:gd name="T80" fmla="*/ 29 w 284"/>
                  <a:gd name="T81" fmla="*/ 29 h 285"/>
                  <a:gd name="T82" fmla="*/ 24 w 284"/>
                  <a:gd name="T83" fmla="*/ 40 h 285"/>
                  <a:gd name="T84" fmla="*/ 23 w 284"/>
                  <a:gd name="T85" fmla="*/ 55 h 285"/>
                  <a:gd name="T86" fmla="*/ 25 w 284"/>
                  <a:gd name="T87" fmla="*/ 71 h 285"/>
                  <a:gd name="T88" fmla="*/ 44 w 284"/>
                  <a:gd name="T89" fmla="*/ 113 h 285"/>
                  <a:gd name="T90" fmla="*/ 78 w 284"/>
                  <a:gd name="T91" fmla="*/ 159 h 285"/>
                  <a:gd name="T92" fmla="*/ 100 w 284"/>
                  <a:gd name="T93" fmla="*/ 184 h 285"/>
                  <a:gd name="T94" fmla="*/ 142 w 284"/>
                  <a:gd name="T95" fmla="*/ 219 h 285"/>
                  <a:gd name="T96" fmla="*/ 142 w 284"/>
                  <a:gd name="T97" fmla="*/ 235 h 285"/>
                  <a:gd name="T98" fmla="*/ 93 w 284"/>
                  <a:gd name="T99" fmla="*/ 192 h 285"/>
                  <a:gd name="T100" fmla="*/ 66 w 284"/>
                  <a:gd name="T101" fmla="*/ 164 h 285"/>
                  <a:gd name="T102" fmla="*/ 25 w 284"/>
                  <a:gd name="T103" fmla="*/ 108 h 285"/>
                  <a:gd name="T104" fmla="*/ 6 w 284"/>
                  <a:gd name="T105" fmla="*/ 70 h 285"/>
                  <a:gd name="T106" fmla="*/ 1 w 284"/>
                  <a:gd name="T107" fmla="*/ 47 h 285"/>
                  <a:gd name="T108" fmla="*/ 0 w 284"/>
                  <a:gd name="T109" fmla="*/ 28 h 285"/>
                  <a:gd name="T110" fmla="*/ 4 w 284"/>
                  <a:gd name="T111" fmla="*/ 13 h 285"/>
                  <a:gd name="T112" fmla="*/ 8 w 284"/>
                  <a:gd name="T113" fmla="*/ 8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84" h="285">
                    <a:moveTo>
                      <a:pt x="142" y="50"/>
                    </a:moveTo>
                    <a:lnTo>
                      <a:pt x="142" y="50"/>
                    </a:lnTo>
                    <a:lnTo>
                      <a:pt x="166" y="70"/>
                    </a:lnTo>
                    <a:lnTo>
                      <a:pt x="190" y="93"/>
                    </a:lnTo>
                    <a:lnTo>
                      <a:pt x="190" y="93"/>
                    </a:lnTo>
                    <a:lnTo>
                      <a:pt x="218" y="120"/>
                    </a:lnTo>
                    <a:lnTo>
                      <a:pt x="239" y="149"/>
                    </a:lnTo>
                    <a:lnTo>
                      <a:pt x="258" y="176"/>
                    </a:lnTo>
                    <a:lnTo>
                      <a:pt x="272" y="201"/>
                    </a:lnTo>
                    <a:lnTo>
                      <a:pt x="277" y="214"/>
                    </a:lnTo>
                    <a:lnTo>
                      <a:pt x="280" y="226"/>
                    </a:lnTo>
                    <a:lnTo>
                      <a:pt x="283" y="237"/>
                    </a:lnTo>
                    <a:lnTo>
                      <a:pt x="284" y="246"/>
                    </a:lnTo>
                    <a:lnTo>
                      <a:pt x="284" y="256"/>
                    </a:lnTo>
                    <a:lnTo>
                      <a:pt x="283" y="264"/>
                    </a:lnTo>
                    <a:lnTo>
                      <a:pt x="280" y="271"/>
                    </a:lnTo>
                    <a:lnTo>
                      <a:pt x="276" y="276"/>
                    </a:lnTo>
                    <a:lnTo>
                      <a:pt x="276" y="276"/>
                    </a:lnTo>
                    <a:lnTo>
                      <a:pt x="272" y="280"/>
                    </a:lnTo>
                    <a:lnTo>
                      <a:pt x="266" y="283"/>
                    </a:lnTo>
                    <a:lnTo>
                      <a:pt x="261" y="284"/>
                    </a:lnTo>
                    <a:lnTo>
                      <a:pt x="254" y="285"/>
                    </a:lnTo>
                    <a:lnTo>
                      <a:pt x="239" y="284"/>
                    </a:lnTo>
                    <a:lnTo>
                      <a:pt x="223" y="280"/>
                    </a:lnTo>
                    <a:lnTo>
                      <a:pt x="204" y="273"/>
                    </a:lnTo>
                    <a:lnTo>
                      <a:pt x="184" y="262"/>
                    </a:lnTo>
                    <a:lnTo>
                      <a:pt x="163" y="250"/>
                    </a:lnTo>
                    <a:lnTo>
                      <a:pt x="142" y="235"/>
                    </a:lnTo>
                    <a:lnTo>
                      <a:pt x="142" y="219"/>
                    </a:lnTo>
                    <a:lnTo>
                      <a:pt x="142" y="219"/>
                    </a:lnTo>
                    <a:lnTo>
                      <a:pt x="159" y="233"/>
                    </a:lnTo>
                    <a:lnTo>
                      <a:pt x="177" y="243"/>
                    </a:lnTo>
                    <a:lnTo>
                      <a:pt x="195" y="252"/>
                    </a:lnTo>
                    <a:lnTo>
                      <a:pt x="209" y="257"/>
                    </a:lnTo>
                    <a:lnTo>
                      <a:pt x="223" y="261"/>
                    </a:lnTo>
                    <a:lnTo>
                      <a:pt x="235" y="261"/>
                    </a:lnTo>
                    <a:lnTo>
                      <a:pt x="241" y="261"/>
                    </a:lnTo>
                    <a:lnTo>
                      <a:pt x="246" y="260"/>
                    </a:lnTo>
                    <a:lnTo>
                      <a:pt x="250" y="257"/>
                    </a:lnTo>
                    <a:lnTo>
                      <a:pt x="254" y="254"/>
                    </a:lnTo>
                    <a:lnTo>
                      <a:pt x="254" y="254"/>
                    </a:lnTo>
                    <a:lnTo>
                      <a:pt x="254" y="254"/>
                    </a:lnTo>
                    <a:lnTo>
                      <a:pt x="258" y="249"/>
                    </a:lnTo>
                    <a:lnTo>
                      <a:pt x="260" y="243"/>
                    </a:lnTo>
                    <a:lnTo>
                      <a:pt x="261" y="237"/>
                    </a:lnTo>
                    <a:lnTo>
                      <a:pt x="261" y="230"/>
                    </a:lnTo>
                    <a:lnTo>
                      <a:pt x="260" y="220"/>
                    </a:lnTo>
                    <a:lnTo>
                      <a:pt x="258" y="212"/>
                    </a:lnTo>
                    <a:lnTo>
                      <a:pt x="250" y="192"/>
                    </a:lnTo>
                    <a:lnTo>
                      <a:pt x="239" y="170"/>
                    </a:lnTo>
                    <a:lnTo>
                      <a:pt x="223" y="147"/>
                    </a:lnTo>
                    <a:lnTo>
                      <a:pt x="205" y="124"/>
                    </a:lnTo>
                    <a:lnTo>
                      <a:pt x="184" y="101"/>
                    </a:lnTo>
                    <a:lnTo>
                      <a:pt x="184" y="101"/>
                    </a:lnTo>
                    <a:lnTo>
                      <a:pt x="162" y="81"/>
                    </a:lnTo>
                    <a:lnTo>
                      <a:pt x="142" y="65"/>
                    </a:lnTo>
                    <a:lnTo>
                      <a:pt x="142" y="50"/>
                    </a:lnTo>
                    <a:close/>
                    <a:moveTo>
                      <a:pt x="8" y="8"/>
                    </a:moveTo>
                    <a:lnTo>
                      <a:pt x="8" y="8"/>
                    </a:lnTo>
                    <a:lnTo>
                      <a:pt x="12" y="5"/>
                    </a:lnTo>
                    <a:lnTo>
                      <a:pt x="17" y="2"/>
                    </a:lnTo>
                    <a:lnTo>
                      <a:pt x="23" y="0"/>
                    </a:lnTo>
                    <a:lnTo>
                      <a:pt x="29" y="0"/>
                    </a:lnTo>
                    <a:lnTo>
                      <a:pt x="44" y="0"/>
                    </a:lnTo>
                    <a:lnTo>
                      <a:pt x="60" y="4"/>
                    </a:lnTo>
                    <a:lnTo>
                      <a:pt x="79" y="11"/>
                    </a:lnTo>
                    <a:lnTo>
                      <a:pt x="100" y="21"/>
                    </a:lnTo>
                    <a:lnTo>
                      <a:pt x="120" y="34"/>
                    </a:lnTo>
                    <a:lnTo>
                      <a:pt x="142" y="50"/>
                    </a:lnTo>
                    <a:lnTo>
                      <a:pt x="142" y="65"/>
                    </a:lnTo>
                    <a:lnTo>
                      <a:pt x="142" y="65"/>
                    </a:lnTo>
                    <a:lnTo>
                      <a:pt x="124" y="51"/>
                    </a:lnTo>
                    <a:lnTo>
                      <a:pt x="107" y="40"/>
                    </a:lnTo>
                    <a:lnTo>
                      <a:pt x="89" y="32"/>
                    </a:lnTo>
                    <a:lnTo>
                      <a:pt x="74" y="27"/>
                    </a:lnTo>
                    <a:lnTo>
                      <a:pt x="60" y="23"/>
                    </a:lnTo>
                    <a:lnTo>
                      <a:pt x="48" y="23"/>
                    </a:lnTo>
                    <a:lnTo>
                      <a:pt x="43" y="23"/>
                    </a:lnTo>
                    <a:lnTo>
                      <a:pt x="37" y="24"/>
                    </a:lnTo>
                    <a:lnTo>
                      <a:pt x="33" y="27"/>
                    </a:lnTo>
                    <a:lnTo>
                      <a:pt x="29" y="29"/>
                    </a:lnTo>
                    <a:lnTo>
                      <a:pt x="29" y="29"/>
                    </a:lnTo>
                    <a:lnTo>
                      <a:pt x="25" y="35"/>
                    </a:lnTo>
                    <a:lnTo>
                      <a:pt x="24" y="40"/>
                    </a:lnTo>
                    <a:lnTo>
                      <a:pt x="23" y="47"/>
                    </a:lnTo>
                    <a:lnTo>
                      <a:pt x="23" y="55"/>
                    </a:lnTo>
                    <a:lnTo>
                      <a:pt x="24" y="63"/>
                    </a:lnTo>
                    <a:lnTo>
                      <a:pt x="25" y="71"/>
                    </a:lnTo>
                    <a:lnTo>
                      <a:pt x="33" y="92"/>
                    </a:lnTo>
                    <a:lnTo>
                      <a:pt x="44" y="113"/>
                    </a:lnTo>
                    <a:lnTo>
                      <a:pt x="60" y="136"/>
                    </a:lnTo>
                    <a:lnTo>
                      <a:pt x="78" y="159"/>
                    </a:lnTo>
                    <a:lnTo>
                      <a:pt x="100" y="184"/>
                    </a:lnTo>
                    <a:lnTo>
                      <a:pt x="100" y="184"/>
                    </a:lnTo>
                    <a:lnTo>
                      <a:pt x="121" y="203"/>
                    </a:lnTo>
                    <a:lnTo>
                      <a:pt x="142" y="219"/>
                    </a:lnTo>
                    <a:lnTo>
                      <a:pt x="142" y="235"/>
                    </a:lnTo>
                    <a:lnTo>
                      <a:pt x="142" y="235"/>
                    </a:lnTo>
                    <a:lnTo>
                      <a:pt x="117" y="215"/>
                    </a:lnTo>
                    <a:lnTo>
                      <a:pt x="93" y="192"/>
                    </a:lnTo>
                    <a:lnTo>
                      <a:pt x="93" y="192"/>
                    </a:lnTo>
                    <a:lnTo>
                      <a:pt x="66" y="164"/>
                    </a:lnTo>
                    <a:lnTo>
                      <a:pt x="44" y="135"/>
                    </a:lnTo>
                    <a:lnTo>
                      <a:pt x="25" y="108"/>
                    </a:lnTo>
                    <a:lnTo>
                      <a:pt x="12" y="82"/>
                    </a:lnTo>
                    <a:lnTo>
                      <a:pt x="6" y="70"/>
                    </a:lnTo>
                    <a:lnTo>
                      <a:pt x="4" y="58"/>
                    </a:lnTo>
                    <a:lnTo>
                      <a:pt x="1" y="47"/>
                    </a:lnTo>
                    <a:lnTo>
                      <a:pt x="0" y="38"/>
                    </a:lnTo>
                    <a:lnTo>
                      <a:pt x="0" y="28"/>
                    </a:lnTo>
                    <a:lnTo>
                      <a:pt x="1" y="20"/>
                    </a:lnTo>
                    <a:lnTo>
                      <a:pt x="4" y="13"/>
                    </a:lnTo>
                    <a:lnTo>
                      <a:pt x="8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24"/>
              <p:cNvSpPr>
                <a:spLocks noEditPoints="1"/>
              </p:cNvSpPr>
              <p:nvPr/>
            </p:nvSpPr>
            <p:spPr bwMode="auto">
              <a:xfrm>
                <a:off x="2187576" y="1789113"/>
                <a:ext cx="450850" cy="452438"/>
              </a:xfrm>
              <a:custGeom>
                <a:avLst/>
                <a:gdLst>
                  <a:gd name="T0" fmla="*/ 142 w 284"/>
                  <a:gd name="T1" fmla="*/ 50 h 285"/>
                  <a:gd name="T2" fmla="*/ 184 w 284"/>
                  <a:gd name="T3" fmla="*/ 21 h 285"/>
                  <a:gd name="T4" fmla="*/ 223 w 284"/>
                  <a:gd name="T5" fmla="*/ 4 h 285"/>
                  <a:gd name="T6" fmla="*/ 254 w 284"/>
                  <a:gd name="T7" fmla="*/ 0 h 285"/>
                  <a:gd name="T8" fmla="*/ 266 w 284"/>
                  <a:gd name="T9" fmla="*/ 2 h 285"/>
                  <a:gd name="T10" fmla="*/ 276 w 284"/>
                  <a:gd name="T11" fmla="*/ 8 h 285"/>
                  <a:gd name="T12" fmla="*/ 280 w 284"/>
                  <a:gd name="T13" fmla="*/ 13 h 285"/>
                  <a:gd name="T14" fmla="*/ 284 w 284"/>
                  <a:gd name="T15" fmla="*/ 28 h 285"/>
                  <a:gd name="T16" fmla="*/ 283 w 284"/>
                  <a:gd name="T17" fmla="*/ 47 h 285"/>
                  <a:gd name="T18" fmla="*/ 277 w 284"/>
                  <a:gd name="T19" fmla="*/ 70 h 285"/>
                  <a:gd name="T20" fmla="*/ 258 w 284"/>
                  <a:gd name="T21" fmla="*/ 108 h 285"/>
                  <a:gd name="T22" fmla="*/ 218 w 284"/>
                  <a:gd name="T23" fmla="*/ 164 h 285"/>
                  <a:gd name="T24" fmla="*/ 190 w 284"/>
                  <a:gd name="T25" fmla="*/ 192 h 285"/>
                  <a:gd name="T26" fmla="*/ 142 w 284"/>
                  <a:gd name="T27" fmla="*/ 235 h 285"/>
                  <a:gd name="T28" fmla="*/ 142 w 284"/>
                  <a:gd name="T29" fmla="*/ 219 h 285"/>
                  <a:gd name="T30" fmla="*/ 184 w 284"/>
                  <a:gd name="T31" fmla="*/ 184 h 285"/>
                  <a:gd name="T32" fmla="*/ 205 w 284"/>
                  <a:gd name="T33" fmla="*/ 159 h 285"/>
                  <a:gd name="T34" fmla="*/ 239 w 284"/>
                  <a:gd name="T35" fmla="*/ 113 h 285"/>
                  <a:gd name="T36" fmla="*/ 258 w 284"/>
                  <a:gd name="T37" fmla="*/ 71 h 285"/>
                  <a:gd name="T38" fmla="*/ 261 w 284"/>
                  <a:gd name="T39" fmla="*/ 55 h 285"/>
                  <a:gd name="T40" fmla="*/ 260 w 284"/>
                  <a:gd name="T41" fmla="*/ 40 h 285"/>
                  <a:gd name="T42" fmla="*/ 254 w 284"/>
                  <a:gd name="T43" fmla="*/ 29 h 285"/>
                  <a:gd name="T44" fmla="*/ 254 w 284"/>
                  <a:gd name="T45" fmla="*/ 29 h 285"/>
                  <a:gd name="T46" fmla="*/ 246 w 284"/>
                  <a:gd name="T47" fmla="*/ 24 h 285"/>
                  <a:gd name="T48" fmla="*/ 235 w 284"/>
                  <a:gd name="T49" fmla="*/ 23 h 285"/>
                  <a:gd name="T50" fmla="*/ 209 w 284"/>
                  <a:gd name="T51" fmla="*/ 27 h 285"/>
                  <a:gd name="T52" fmla="*/ 177 w 284"/>
                  <a:gd name="T53" fmla="*/ 40 h 285"/>
                  <a:gd name="T54" fmla="*/ 142 w 284"/>
                  <a:gd name="T55" fmla="*/ 65 h 285"/>
                  <a:gd name="T56" fmla="*/ 8 w 284"/>
                  <a:gd name="T57" fmla="*/ 276 h 285"/>
                  <a:gd name="T58" fmla="*/ 4 w 284"/>
                  <a:gd name="T59" fmla="*/ 271 h 285"/>
                  <a:gd name="T60" fmla="*/ 0 w 284"/>
                  <a:gd name="T61" fmla="*/ 256 h 285"/>
                  <a:gd name="T62" fmla="*/ 1 w 284"/>
                  <a:gd name="T63" fmla="*/ 237 h 285"/>
                  <a:gd name="T64" fmla="*/ 6 w 284"/>
                  <a:gd name="T65" fmla="*/ 214 h 285"/>
                  <a:gd name="T66" fmla="*/ 25 w 284"/>
                  <a:gd name="T67" fmla="*/ 176 h 285"/>
                  <a:gd name="T68" fmla="*/ 66 w 284"/>
                  <a:gd name="T69" fmla="*/ 120 h 285"/>
                  <a:gd name="T70" fmla="*/ 93 w 284"/>
                  <a:gd name="T71" fmla="*/ 93 h 285"/>
                  <a:gd name="T72" fmla="*/ 142 w 284"/>
                  <a:gd name="T73" fmla="*/ 50 h 285"/>
                  <a:gd name="T74" fmla="*/ 142 w 284"/>
                  <a:gd name="T75" fmla="*/ 65 h 285"/>
                  <a:gd name="T76" fmla="*/ 100 w 284"/>
                  <a:gd name="T77" fmla="*/ 101 h 285"/>
                  <a:gd name="T78" fmla="*/ 78 w 284"/>
                  <a:gd name="T79" fmla="*/ 124 h 285"/>
                  <a:gd name="T80" fmla="*/ 44 w 284"/>
                  <a:gd name="T81" fmla="*/ 170 h 285"/>
                  <a:gd name="T82" fmla="*/ 25 w 284"/>
                  <a:gd name="T83" fmla="*/ 212 h 285"/>
                  <a:gd name="T84" fmla="*/ 23 w 284"/>
                  <a:gd name="T85" fmla="*/ 230 h 285"/>
                  <a:gd name="T86" fmla="*/ 24 w 284"/>
                  <a:gd name="T87" fmla="*/ 243 h 285"/>
                  <a:gd name="T88" fmla="*/ 29 w 284"/>
                  <a:gd name="T89" fmla="*/ 254 h 285"/>
                  <a:gd name="T90" fmla="*/ 33 w 284"/>
                  <a:gd name="T91" fmla="*/ 257 h 285"/>
                  <a:gd name="T92" fmla="*/ 43 w 284"/>
                  <a:gd name="T93" fmla="*/ 261 h 285"/>
                  <a:gd name="T94" fmla="*/ 60 w 284"/>
                  <a:gd name="T95" fmla="*/ 261 h 285"/>
                  <a:gd name="T96" fmla="*/ 89 w 284"/>
                  <a:gd name="T97" fmla="*/ 252 h 285"/>
                  <a:gd name="T98" fmla="*/ 124 w 284"/>
                  <a:gd name="T99" fmla="*/ 233 h 285"/>
                  <a:gd name="T100" fmla="*/ 142 w 284"/>
                  <a:gd name="T101" fmla="*/ 235 h 285"/>
                  <a:gd name="T102" fmla="*/ 120 w 284"/>
                  <a:gd name="T103" fmla="*/ 250 h 285"/>
                  <a:gd name="T104" fmla="*/ 79 w 284"/>
                  <a:gd name="T105" fmla="*/ 273 h 285"/>
                  <a:gd name="T106" fmla="*/ 44 w 284"/>
                  <a:gd name="T107" fmla="*/ 284 h 285"/>
                  <a:gd name="T108" fmla="*/ 23 w 284"/>
                  <a:gd name="T109" fmla="*/ 284 h 285"/>
                  <a:gd name="T110" fmla="*/ 12 w 284"/>
                  <a:gd name="T111" fmla="*/ 280 h 285"/>
                  <a:gd name="T112" fmla="*/ 8 w 284"/>
                  <a:gd name="T113" fmla="*/ 276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84" h="285">
                    <a:moveTo>
                      <a:pt x="142" y="50"/>
                    </a:moveTo>
                    <a:lnTo>
                      <a:pt x="142" y="50"/>
                    </a:lnTo>
                    <a:lnTo>
                      <a:pt x="163" y="34"/>
                    </a:lnTo>
                    <a:lnTo>
                      <a:pt x="184" y="21"/>
                    </a:lnTo>
                    <a:lnTo>
                      <a:pt x="204" y="11"/>
                    </a:lnTo>
                    <a:lnTo>
                      <a:pt x="223" y="4"/>
                    </a:lnTo>
                    <a:lnTo>
                      <a:pt x="239" y="0"/>
                    </a:lnTo>
                    <a:lnTo>
                      <a:pt x="254" y="0"/>
                    </a:lnTo>
                    <a:lnTo>
                      <a:pt x="261" y="0"/>
                    </a:lnTo>
                    <a:lnTo>
                      <a:pt x="266" y="2"/>
                    </a:lnTo>
                    <a:lnTo>
                      <a:pt x="272" y="4"/>
                    </a:lnTo>
                    <a:lnTo>
                      <a:pt x="276" y="8"/>
                    </a:lnTo>
                    <a:lnTo>
                      <a:pt x="276" y="8"/>
                    </a:lnTo>
                    <a:lnTo>
                      <a:pt x="280" y="13"/>
                    </a:lnTo>
                    <a:lnTo>
                      <a:pt x="283" y="20"/>
                    </a:lnTo>
                    <a:lnTo>
                      <a:pt x="284" y="28"/>
                    </a:lnTo>
                    <a:lnTo>
                      <a:pt x="284" y="38"/>
                    </a:lnTo>
                    <a:lnTo>
                      <a:pt x="283" y="47"/>
                    </a:lnTo>
                    <a:lnTo>
                      <a:pt x="280" y="58"/>
                    </a:lnTo>
                    <a:lnTo>
                      <a:pt x="277" y="70"/>
                    </a:lnTo>
                    <a:lnTo>
                      <a:pt x="272" y="82"/>
                    </a:lnTo>
                    <a:lnTo>
                      <a:pt x="258" y="108"/>
                    </a:lnTo>
                    <a:lnTo>
                      <a:pt x="239" y="135"/>
                    </a:lnTo>
                    <a:lnTo>
                      <a:pt x="218" y="164"/>
                    </a:lnTo>
                    <a:lnTo>
                      <a:pt x="190" y="192"/>
                    </a:lnTo>
                    <a:lnTo>
                      <a:pt x="190" y="192"/>
                    </a:lnTo>
                    <a:lnTo>
                      <a:pt x="166" y="215"/>
                    </a:lnTo>
                    <a:lnTo>
                      <a:pt x="142" y="235"/>
                    </a:lnTo>
                    <a:lnTo>
                      <a:pt x="142" y="219"/>
                    </a:lnTo>
                    <a:lnTo>
                      <a:pt x="142" y="219"/>
                    </a:lnTo>
                    <a:lnTo>
                      <a:pt x="162" y="203"/>
                    </a:lnTo>
                    <a:lnTo>
                      <a:pt x="184" y="184"/>
                    </a:lnTo>
                    <a:lnTo>
                      <a:pt x="184" y="184"/>
                    </a:lnTo>
                    <a:lnTo>
                      <a:pt x="205" y="159"/>
                    </a:lnTo>
                    <a:lnTo>
                      <a:pt x="223" y="136"/>
                    </a:lnTo>
                    <a:lnTo>
                      <a:pt x="239" y="113"/>
                    </a:lnTo>
                    <a:lnTo>
                      <a:pt x="250" y="92"/>
                    </a:lnTo>
                    <a:lnTo>
                      <a:pt x="258" y="71"/>
                    </a:lnTo>
                    <a:lnTo>
                      <a:pt x="260" y="63"/>
                    </a:lnTo>
                    <a:lnTo>
                      <a:pt x="261" y="55"/>
                    </a:lnTo>
                    <a:lnTo>
                      <a:pt x="261" y="47"/>
                    </a:lnTo>
                    <a:lnTo>
                      <a:pt x="260" y="40"/>
                    </a:lnTo>
                    <a:lnTo>
                      <a:pt x="258" y="35"/>
                    </a:lnTo>
                    <a:lnTo>
                      <a:pt x="254" y="29"/>
                    </a:lnTo>
                    <a:lnTo>
                      <a:pt x="254" y="29"/>
                    </a:lnTo>
                    <a:lnTo>
                      <a:pt x="254" y="29"/>
                    </a:lnTo>
                    <a:lnTo>
                      <a:pt x="250" y="27"/>
                    </a:lnTo>
                    <a:lnTo>
                      <a:pt x="246" y="24"/>
                    </a:lnTo>
                    <a:lnTo>
                      <a:pt x="241" y="23"/>
                    </a:lnTo>
                    <a:lnTo>
                      <a:pt x="235" y="23"/>
                    </a:lnTo>
                    <a:lnTo>
                      <a:pt x="223" y="23"/>
                    </a:lnTo>
                    <a:lnTo>
                      <a:pt x="209" y="27"/>
                    </a:lnTo>
                    <a:lnTo>
                      <a:pt x="195" y="32"/>
                    </a:lnTo>
                    <a:lnTo>
                      <a:pt x="177" y="40"/>
                    </a:lnTo>
                    <a:lnTo>
                      <a:pt x="159" y="51"/>
                    </a:lnTo>
                    <a:lnTo>
                      <a:pt x="142" y="65"/>
                    </a:lnTo>
                    <a:lnTo>
                      <a:pt x="142" y="50"/>
                    </a:lnTo>
                    <a:close/>
                    <a:moveTo>
                      <a:pt x="8" y="276"/>
                    </a:moveTo>
                    <a:lnTo>
                      <a:pt x="8" y="276"/>
                    </a:lnTo>
                    <a:lnTo>
                      <a:pt x="4" y="271"/>
                    </a:lnTo>
                    <a:lnTo>
                      <a:pt x="1" y="264"/>
                    </a:lnTo>
                    <a:lnTo>
                      <a:pt x="0" y="256"/>
                    </a:lnTo>
                    <a:lnTo>
                      <a:pt x="0" y="246"/>
                    </a:lnTo>
                    <a:lnTo>
                      <a:pt x="1" y="237"/>
                    </a:lnTo>
                    <a:lnTo>
                      <a:pt x="4" y="226"/>
                    </a:lnTo>
                    <a:lnTo>
                      <a:pt x="6" y="214"/>
                    </a:lnTo>
                    <a:lnTo>
                      <a:pt x="12" y="201"/>
                    </a:lnTo>
                    <a:lnTo>
                      <a:pt x="25" y="176"/>
                    </a:lnTo>
                    <a:lnTo>
                      <a:pt x="44" y="149"/>
                    </a:lnTo>
                    <a:lnTo>
                      <a:pt x="66" y="120"/>
                    </a:lnTo>
                    <a:lnTo>
                      <a:pt x="93" y="93"/>
                    </a:lnTo>
                    <a:lnTo>
                      <a:pt x="93" y="93"/>
                    </a:lnTo>
                    <a:lnTo>
                      <a:pt x="117" y="70"/>
                    </a:lnTo>
                    <a:lnTo>
                      <a:pt x="142" y="50"/>
                    </a:lnTo>
                    <a:lnTo>
                      <a:pt x="142" y="65"/>
                    </a:lnTo>
                    <a:lnTo>
                      <a:pt x="142" y="65"/>
                    </a:lnTo>
                    <a:lnTo>
                      <a:pt x="121" y="81"/>
                    </a:lnTo>
                    <a:lnTo>
                      <a:pt x="100" y="101"/>
                    </a:lnTo>
                    <a:lnTo>
                      <a:pt x="100" y="101"/>
                    </a:lnTo>
                    <a:lnTo>
                      <a:pt x="78" y="124"/>
                    </a:lnTo>
                    <a:lnTo>
                      <a:pt x="60" y="147"/>
                    </a:lnTo>
                    <a:lnTo>
                      <a:pt x="44" y="170"/>
                    </a:lnTo>
                    <a:lnTo>
                      <a:pt x="33" y="192"/>
                    </a:lnTo>
                    <a:lnTo>
                      <a:pt x="25" y="212"/>
                    </a:lnTo>
                    <a:lnTo>
                      <a:pt x="24" y="220"/>
                    </a:lnTo>
                    <a:lnTo>
                      <a:pt x="23" y="230"/>
                    </a:lnTo>
                    <a:lnTo>
                      <a:pt x="23" y="237"/>
                    </a:lnTo>
                    <a:lnTo>
                      <a:pt x="24" y="243"/>
                    </a:lnTo>
                    <a:lnTo>
                      <a:pt x="25" y="249"/>
                    </a:lnTo>
                    <a:lnTo>
                      <a:pt x="29" y="254"/>
                    </a:lnTo>
                    <a:lnTo>
                      <a:pt x="29" y="254"/>
                    </a:lnTo>
                    <a:lnTo>
                      <a:pt x="33" y="257"/>
                    </a:lnTo>
                    <a:lnTo>
                      <a:pt x="37" y="260"/>
                    </a:lnTo>
                    <a:lnTo>
                      <a:pt x="43" y="261"/>
                    </a:lnTo>
                    <a:lnTo>
                      <a:pt x="48" y="261"/>
                    </a:lnTo>
                    <a:lnTo>
                      <a:pt x="60" y="261"/>
                    </a:lnTo>
                    <a:lnTo>
                      <a:pt x="74" y="257"/>
                    </a:lnTo>
                    <a:lnTo>
                      <a:pt x="89" y="252"/>
                    </a:lnTo>
                    <a:lnTo>
                      <a:pt x="107" y="243"/>
                    </a:lnTo>
                    <a:lnTo>
                      <a:pt x="124" y="233"/>
                    </a:lnTo>
                    <a:lnTo>
                      <a:pt x="142" y="219"/>
                    </a:lnTo>
                    <a:lnTo>
                      <a:pt x="142" y="235"/>
                    </a:lnTo>
                    <a:lnTo>
                      <a:pt x="142" y="235"/>
                    </a:lnTo>
                    <a:lnTo>
                      <a:pt x="120" y="250"/>
                    </a:lnTo>
                    <a:lnTo>
                      <a:pt x="100" y="262"/>
                    </a:lnTo>
                    <a:lnTo>
                      <a:pt x="79" y="273"/>
                    </a:lnTo>
                    <a:lnTo>
                      <a:pt x="60" y="280"/>
                    </a:lnTo>
                    <a:lnTo>
                      <a:pt x="44" y="284"/>
                    </a:lnTo>
                    <a:lnTo>
                      <a:pt x="29" y="285"/>
                    </a:lnTo>
                    <a:lnTo>
                      <a:pt x="23" y="284"/>
                    </a:lnTo>
                    <a:lnTo>
                      <a:pt x="17" y="283"/>
                    </a:lnTo>
                    <a:lnTo>
                      <a:pt x="12" y="280"/>
                    </a:lnTo>
                    <a:lnTo>
                      <a:pt x="8" y="276"/>
                    </a:lnTo>
                    <a:lnTo>
                      <a:pt x="8" y="2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25"/>
              <p:cNvSpPr/>
              <p:nvPr/>
            </p:nvSpPr>
            <p:spPr bwMode="auto">
              <a:xfrm>
                <a:off x="2365376" y="1966913"/>
                <a:ext cx="92075" cy="95250"/>
              </a:xfrm>
              <a:custGeom>
                <a:avLst/>
                <a:gdLst>
                  <a:gd name="T0" fmla="*/ 0 w 58"/>
                  <a:gd name="T1" fmla="*/ 30 h 60"/>
                  <a:gd name="T2" fmla="*/ 0 w 58"/>
                  <a:gd name="T3" fmla="*/ 30 h 60"/>
                  <a:gd name="T4" fmla="*/ 1 w 58"/>
                  <a:gd name="T5" fmla="*/ 24 h 60"/>
                  <a:gd name="T6" fmla="*/ 3 w 58"/>
                  <a:gd name="T7" fmla="*/ 19 h 60"/>
                  <a:gd name="T8" fmla="*/ 5 w 58"/>
                  <a:gd name="T9" fmla="*/ 14 h 60"/>
                  <a:gd name="T10" fmla="*/ 9 w 58"/>
                  <a:gd name="T11" fmla="*/ 10 h 60"/>
                  <a:gd name="T12" fmla="*/ 13 w 58"/>
                  <a:gd name="T13" fmla="*/ 6 h 60"/>
                  <a:gd name="T14" fmla="*/ 18 w 58"/>
                  <a:gd name="T15" fmla="*/ 3 h 60"/>
                  <a:gd name="T16" fmla="*/ 24 w 58"/>
                  <a:gd name="T17" fmla="*/ 1 h 60"/>
                  <a:gd name="T18" fmla="*/ 30 w 58"/>
                  <a:gd name="T19" fmla="*/ 0 h 60"/>
                  <a:gd name="T20" fmla="*/ 30 w 58"/>
                  <a:gd name="T21" fmla="*/ 0 h 60"/>
                  <a:gd name="T22" fmla="*/ 35 w 58"/>
                  <a:gd name="T23" fmla="*/ 1 h 60"/>
                  <a:gd name="T24" fmla="*/ 41 w 58"/>
                  <a:gd name="T25" fmla="*/ 3 h 60"/>
                  <a:gd name="T26" fmla="*/ 46 w 58"/>
                  <a:gd name="T27" fmla="*/ 6 h 60"/>
                  <a:gd name="T28" fmla="*/ 50 w 58"/>
                  <a:gd name="T29" fmla="*/ 10 h 60"/>
                  <a:gd name="T30" fmla="*/ 54 w 58"/>
                  <a:gd name="T31" fmla="*/ 14 h 60"/>
                  <a:gd name="T32" fmla="*/ 57 w 58"/>
                  <a:gd name="T33" fmla="*/ 19 h 60"/>
                  <a:gd name="T34" fmla="*/ 58 w 58"/>
                  <a:gd name="T35" fmla="*/ 24 h 60"/>
                  <a:gd name="T36" fmla="*/ 58 w 58"/>
                  <a:gd name="T37" fmla="*/ 30 h 60"/>
                  <a:gd name="T38" fmla="*/ 58 w 58"/>
                  <a:gd name="T39" fmla="*/ 30 h 60"/>
                  <a:gd name="T40" fmla="*/ 58 w 58"/>
                  <a:gd name="T41" fmla="*/ 35 h 60"/>
                  <a:gd name="T42" fmla="*/ 57 w 58"/>
                  <a:gd name="T43" fmla="*/ 41 h 60"/>
                  <a:gd name="T44" fmla="*/ 54 w 58"/>
                  <a:gd name="T45" fmla="*/ 46 h 60"/>
                  <a:gd name="T46" fmla="*/ 50 w 58"/>
                  <a:gd name="T47" fmla="*/ 50 h 60"/>
                  <a:gd name="T48" fmla="*/ 46 w 58"/>
                  <a:gd name="T49" fmla="*/ 54 h 60"/>
                  <a:gd name="T50" fmla="*/ 41 w 58"/>
                  <a:gd name="T51" fmla="*/ 57 h 60"/>
                  <a:gd name="T52" fmla="*/ 35 w 58"/>
                  <a:gd name="T53" fmla="*/ 58 h 60"/>
                  <a:gd name="T54" fmla="*/ 30 w 58"/>
                  <a:gd name="T55" fmla="*/ 60 h 60"/>
                  <a:gd name="T56" fmla="*/ 30 w 58"/>
                  <a:gd name="T57" fmla="*/ 60 h 60"/>
                  <a:gd name="T58" fmla="*/ 24 w 58"/>
                  <a:gd name="T59" fmla="*/ 58 h 60"/>
                  <a:gd name="T60" fmla="*/ 18 w 58"/>
                  <a:gd name="T61" fmla="*/ 57 h 60"/>
                  <a:gd name="T62" fmla="*/ 13 w 58"/>
                  <a:gd name="T63" fmla="*/ 54 h 60"/>
                  <a:gd name="T64" fmla="*/ 9 w 58"/>
                  <a:gd name="T65" fmla="*/ 50 h 60"/>
                  <a:gd name="T66" fmla="*/ 5 w 58"/>
                  <a:gd name="T67" fmla="*/ 46 h 60"/>
                  <a:gd name="T68" fmla="*/ 3 w 58"/>
                  <a:gd name="T69" fmla="*/ 41 h 60"/>
                  <a:gd name="T70" fmla="*/ 1 w 58"/>
                  <a:gd name="T71" fmla="*/ 35 h 60"/>
                  <a:gd name="T72" fmla="*/ 0 w 58"/>
                  <a:gd name="T73" fmla="*/ 30 h 60"/>
                  <a:gd name="T74" fmla="*/ 0 w 58"/>
                  <a:gd name="T75" fmla="*/ 3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8" h="60">
                    <a:moveTo>
                      <a:pt x="0" y="30"/>
                    </a:moveTo>
                    <a:lnTo>
                      <a:pt x="0" y="30"/>
                    </a:lnTo>
                    <a:lnTo>
                      <a:pt x="1" y="24"/>
                    </a:lnTo>
                    <a:lnTo>
                      <a:pt x="3" y="19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13" y="6"/>
                    </a:lnTo>
                    <a:lnTo>
                      <a:pt x="18" y="3"/>
                    </a:lnTo>
                    <a:lnTo>
                      <a:pt x="24" y="1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35" y="1"/>
                    </a:lnTo>
                    <a:lnTo>
                      <a:pt x="41" y="3"/>
                    </a:lnTo>
                    <a:lnTo>
                      <a:pt x="46" y="6"/>
                    </a:lnTo>
                    <a:lnTo>
                      <a:pt x="50" y="10"/>
                    </a:lnTo>
                    <a:lnTo>
                      <a:pt x="54" y="14"/>
                    </a:lnTo>
                    <a:lnTo>
                      <a:pt x="57" y="19"/>
                    </a:lnTo>
                    <a:lnTo>
                      <a:pt x="58" y="24"/>
                    </a:lnTo>
                    <a:lnTo>
                      <a:pt x="58" y="30"/>
                    </a:lnTo>
                    <a:lnTo>
                      <a:pt x="58" y="30"/>
                    </a:lnTo>
                    <a:lnTo>
                      <a:pt x="58" y="35"/>
                    </a:lnTo>
                    <a:lnTo>
                      <a:pt x="57" y="41"/>
                    </a:lnTo>
                    <a:lnTo>
                      <a:pt x="54" y="46"/>
                    </a:lnTo>
                    <a:lnTo>
                      <a:pt x="50" y="50"/>
                    </a:lnTo>
                    <a:lnTo>
                      <a:pt x="46" y="54"/>
                    </a:lnTo>
                    <a:lnTo>
                      <a:pt x="41" y="57"/>
                    </a:lnTo>
                    <a:lnTo>
                      <a:pt x="35" y="58"/>
                    </a:lnTo>
                    <a:lnTo>
                      <a:pt x="30" y="60"/>
                    </a:lnTo>
                    <a:lnTo>
                      <a:pt x="30" y="60"/>
                    </a:lnTo>
                    <a:lnTo>
                      <a:pt x="24" y="58"/>
                    </a:lnTo>
                    <a:lnTo>
                      <a:pt x="18" y="57"/>
                    </a:lnTo>
                    <a:lnTo>
                      <a:pt x="13" y="54"/>
                    </a:lnTo>
                    <a:lnTo>
                      <a:pt x="9" y="50"/>
                    </a:lnTo>
                    <a:lnTo>
                      <a:pt x="5" y="46"/>
                    </a:lnTo>
                    <a:lnTo>
                      <a:pt x="3" y="41"/>
                    </a:lnTo>
                    <a:lnTo>
                      <a:pt x="1" y="35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24" name="组合 203"/>
            <p:cNvGrpSpPr/>
            <p:nvPr/>
          </p:nvGrpSpPr>
          <p:grpSpPr>
            <a:xfrm>
              <a:off x="5291137" y="2358118"/>
              <a:ext cx="285750" cy="363140"/>
              <a:chOff x="1493838" y="1541463"/>
              <a:chExt cx="381000" cy="484187"/>
            </a:xfrm>
            <a:solidFill>
              <a:srgbClr val="059CF9"/>
            </a:solidFill>
          </p:grpSpPr>
          <p:sp>
            <p:nvSpPr>
              <p:cNvPr id="125" name="Freeform 126"/>
              <p:cNvSpPr>
                <a:spLocks noEditPoints="1"/>
              </p:cNvSpPr>
              <p:nvPr/>
            </p:nvSpPr>
            <p:spPr bwMode="auto">
              <a:xfrm>
                <a:off x="1493838" y="1546225"/>
                <a:ext cx="254000" cy="479425"/>
              </a:xfrm>
              <a:custGeom>
                <a:avLst/>
                <a:gdLst>
                  <a:gd name="T0" fmla="*/ 160 w 160"/>
                  <a:gd name="T1" fmla="*/ 0 h 302"/>
                  <a:gd name="T2" fmla="*/ 160 w 160"/>
                  <a:gd name="T3" fmla="*/ 302 h 302"/>
                  <a:gd name="T4" fmla="*/ 94 w 160"/>
                  <a:gd name="T5" fmla="*/ 302 h 302"/>
                  <a:gd name="T6" fmla="*/ 94 w 160"/>
                  <a:gd name="T7" fmla="*/ 261 h 302"/>
                  <a:gd name="T8" fmla="*/ 136 w 160"/>
                  <a:gd name="T9" fmla="*/ 261 h 302"/>
                  <a:gd name="T10" fmla="*/ 136 w 160"/>
                  <a:gd name="T11" fmla="*/ 116 h 302"/>
                  <a:gd name="T12" fmla="*/ 136 w 160"/>
                  <a:gd name="T13" fmla="*/ 116 h 302"/>
                  <a:gd name="T14" fmla="*/ 94 w 160"/>
                  <a:gd name="T15" fmla="*/ 189 h 302"/>
                  <a:gd name="T16" fmla="*/ 94 w 160"/>
                  <a:gd name="T17" fmla="*/ 124 h 302"/>
                  <a:gd name="T18" fmla="*/ 160 w 160"/>
                  <a:gd name="T19" fmla="*/ 0 h 302"/>
                  <a:gd name="T20" fmla="*/ 94 w 160"/>
                  <a:gd name="T21" fmla="*/ 302 h 302"/>
                  <a:gd name="T22" fmla="*/ 0 w 160"/>
                  <a:gd name="T23" fmla="*/ 302 h 302"/>
                  <a:gd name="T24" fmla="*/ 94 w 160"/>
                  <a:gd name="T25" fmla="*/ 124 h 302"/>
                  <a:gd name="T26" fmla="*/ 94 w 160"/>
                  <a:gd name="T27" fmla="*/ 189 h 302"/>
                  <a:gd name="T28" fmla="*/ 53 w 160"/>
                  <a:gd name="T29" fmla="*/ 261 h 302"/>
                  <a:gd name="T30" fmla="*/ 94 w 160"/>
                  <a:gd name="T31" fmla="*/ 261 h 302"/>
                  <a:gd name="T32" fmla="*/ 94 w 160"/>
                  <a:gd name="T33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0" h="302">
                    <a:moveTo>
                      <a:pt x="160" y="0"/>
                    </a:moveTo>
                    <a:lnTo>
                      <a:pt x="160" y="302"/>
                    </a:lnTo>
                    <a:lnTo>
                      <a:pt x="94" y="302"/>
                    </a:lnTo>
                    <a:lnTo>
                      <a:pt x="94" y="261"/>
                    </a:lnTo>
                    <a:lnTo>
                      <a:pt x="136" y="261"/>
                    </a:lnTo>
                    <a:lnTo>
                      <a:pt x="136" y="116"/>
                    </a:lnTo>
                    <a:lnTo>
                      <a:pt x="136" y="116"/>
                    </a:lnTo>
                    <a:lnTo>
                      <a:pt x="94" y="189"/>
                    </a:lnTo>
                    <a:lnTo>
                      <a:pt x="94" y="124"/>
                    </a:lnTo>
                    <a:lnTo>
                      <a:pt x="160" y="0"/>
                    </a:lnTo>
                    <a:close/>
                    <a:moveTo>
                      <a:pt x="94" y="302"/>
                    </a:moveTo>
                    <a:lnTo>
                      <a:pt x="0" y="302"/>
                    </a:lnTo>
                    <a:lnTo>
                      <a:pt x="94" y="124"/>
                    </a:lnTo>
                    <a:lnTo>
                      <a:pt x="94" y="189"/>
                    </a:lnTo>
                    <a:lnTo>
                      <a:pt x="53" y="261"/>
                    </a:lnTo>
                    <a:lnTo>
                      <a:pt x="94" y="261"/>
                    </a:lnTo>
                    <a:lnTo>
                      <a:pt x="94" y="3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Rectangle 127"/>
              <p:cNvSpPr>
                <a:spLocks noChangeArrowheads="1"/>
              </p:cNvSpPr>
              <p:nvPr/>
            </p:nvSpPr>
            <p:spPr bwMode="auto">
              <a:xfrm>
                <a:off x="1811338" y="1541463"/>
                <a:ext cx="63500" cy="4714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27" name="Freeform 128"/>
            <p:cNvSpPr>
              <a:spLocks noEditPoints="1"/>
            </p:cNvSpPr>
            <p:nvPr/>
          </p:nvSpPr>
          <p:spPr bwMode="auto">
            <a:xfrm>
              <a:off x="6728222" y="4133339"/>
              <a:ext cx="381000" cy="297656"/>
            </a:xfrm>
            <a:custGeom>
              <a:avLst/>
              <a:gdLst>
                <a:gd name="T0" fmla="*/ 298 w 320"/>
                <a:gd name="T1" fmla="*/ 57 h 250"/>
                <a:gd name="T2" fmla="*/ 320 w 320"/>
                <a:gd name="T3" fmla="*/ 138 h 250"/>
                <a:gd name="T4" fmla="*/ 303 w 320"/>
                <a:gd name="T5" fmla="*/ 212 h 250"/>
                <a:gd name="T6" fmla="*/ 271 w 320"/>
                <a:gd name="T7" fmla="*/ 245 h 250"/>
                <a:gd name="T8" fmla="*/ 263 w 320"/>
                <a:gd name="T9" fmla="*/ 233 h 250"/>
                <a:gd name="T10" fmla="*/ 279 w 320"/>
                <a:gd name="T11" fmla="*/ 214 h 250"/>
                <a:gd name="T12" fmla="*/ 276 w 320"/>
                <a:gd name="T13" fmla="*/ 191 h 250"/>
                <a:gd name="T14" fmla="*/ 261 w 320"/>
                <a:gd name="T15" fmla="*/ 165 h 250"/>
                <a:gd name="T16" fmla="*/ 287 w 320"/>
                <a:gd name="T17" fmla="*/ 165 h 250"/>
                <a:gd name="T18" fmla="*/ 299 w 320"/>
                <a:gd name="T19" fmla="*/ 153 h 250"/>
                <a:gd name="T20" fmla="*/ 299 w 320"/>
                <a:gd name="T21" fmla="*/ 126 h 250"/>
                <a:gd name="T22" fmla="*/ 283 w 320"/>
                <a:gd name="T23" fmla="*/ 112 h 250"/>
                <a:gd name="T24" fmla="*/ 261 w 320"/>
                <a:gd name="T25" fmla="*/ 100 h 250"/>
                <a:gd name="T26" fmla="*/ 278 w 320"/>
                <a:gd name="T27" fmla="*/ 96 h 250"/>
                <a:gd name="T28" fmla="*/ 287 w 320"/>
                <a:gd name="T29" fmla="*/ 74 h 250"/>
                <a:gd name="T30" fmla="*/ 280 w 320"/>
                <a:gd name="T31" fmla="*/ 58 h 250"/>
                <a:gd name="T32" fmla="*/ 238 w 320"/>
                <a:gd name="T33" fmla="*/ 8 h 250"/>
                <a:gd name="T34" fmla="*/ 261 w 320"/>
                <a:gd name="T35" fmla="*/ 50 h 250"/>
                <a:gd name="T36" fmla="*/ 242 w 320"/>
                <a:gd name="T37" fmla="*/ 59 h 250"/>
                <a:gd name="T38" fmla="*/ 238 w 320"/>
                <a:gd name="T39" fmla="*/ 34 h 250"/>
                <a:gd name="T40" fmla="*/ 261 w 320"/>
                <a:gd name="T41" fmla="*/ 247 h 250"/>
                <a:gd name="T42" fmla="*/ 244 w 320"/>
                <a:gd name="T43" fmla="*/ 235 h 250"/>
                <a:gd name="T44" fmla="*/ 261 w 320"/>
                <a:gd name="T45" fmla="*/ 247 h 250"/>
                <a:gd name="T46" fmla="*/ 261 w 320"/>
                <a:gd name="T47" fmla="*/ 113 h 250"/>
                <a:gd name="T48" fmla="*/ 245 w 320"/>
                <a:gd name="T49" fmla="*/ 135 h 250"/>
                <a:gd name="T50" fmla="*/ 252 w 320"/>
                <a:gd name="T51" fmla="*/ 155 h 250"/>
                <a:gd name="T52" fmla="*/ 256 w 320"/>
                <a:gd name="T53" fmla="*/ 174 h 250"/>
                <a:gd name="T54" fmla="*/ 238 w 320"/>
                <a:gd name="T55" fmla="*/ 82 h 250"/>
                <a:gd name="T56" fmla="*/ 255 w 320"/>
                <a:gd name="T57" fmla="*/ 100 h 250"/>
                <a:gd name="T58" fmla="*/ 238 w 320"/>
                <a:gd name="T59" fmla="*/ 8 h 250"/>
                <a:gd name="T60" fmla="*/ 234 w 320"/>
                <a:gd name="T61" fmla="*/ 20 h 250"/>
                <a:gd name="T62" fmla="*/ 219 w 320"/>
                <a:gd name="T63" fmla="*/ 2 h 250"/>
                <a:gd name="T64" fmla="*/ 219 w 320"/>
                <a:gd name="T65" fmla="*/ 215 h 250"/>
                <a:gd name="T66" fmla="*/ 229 w 320"/>
                <a:gd name="T67" fmla="*/ 227 h 250"/>
                <a:gd name="T68" fmla="*/ 238 w 320"/>
                <a:gd name="T69" fmla="*/ 39 h 250"/>
                <a:gd name="T70" fmla="*/ 238 w 320"/>
                <a:gd name="T71" fmla="*/ 174 h 250"/>
                <a:gd name="T72" fmla="*/ 226 w 320"/>
                <a:gd name="T73" fmla="*/ 184 h 250"/>
                <a:gd name="T74" fmla="*/ 225 w 320"/>
                <a:gd name="T75" fmla="*/ 51 h 250"/>
                <a:gd name="T76" fmla="*/ 238 w 320"/>
                <a:gd name="T77" fmla="*/ 39 h 250"/>
                <a:gd name="T78" fmla="*/ 134 w 320"/>
                <a:gd name="T79" fmla="*/ 8 h 250"/>
                <a:gd name="T80" fmla="*/ 219 w 320"/>
                <a:gd name="T81" fmla="*/ 2 h 250"/>
                <a:gd name="T82" fmla="*/ 211 w 320"/>
                <a:gd name="T83" fmla="*/ 16 h 250"/>
                <a:gd name="T84" fmla="*/ 203 w 320"/>
                <a:gd name="T85" fmla="*/ 42 h 250"/>
                <a:gd name="T86" fmla="*/ 219 w 320"/>
                <a:gd name="T87" fmla="*/ 53 h 250"/>
                <a:gd name="T88" fmla="*/ 218 w 320"/>
                <a:gd name="T89" fmla="*/ 210 h 250"/>
                <a:gd name="T90" fmla="*/ 194 w 320"/>
                <a:gd name="T91" fmla="*/ 230 h 250"/>
                <a:gd name="T92" fmla="*/ 125 w 320"/>
                <a:gd name="T93" fmla="*/ 192 h 250"/>
                <a:gd name="T94" fmla="*/ 68 w 320"/>
                <a:gd name="T95" fmla="*/ 164 h 250"/>
                <a:gd name="T96" fmla="*/ 84 w 320"/>
                <a:gd name="T97" fmla="*/ 159 h 250"/>
                <a:gd name="T98" fmla="*/ 104 w 320"/>
                <a:gd name="T99" fmla="*/ 131 h 250"/>
                <a:gd name="T100" fmla="*/ 95 w 320"/>
                <a:gd name="T101" fmla="*/ 100 h 250"/>
                <a:gd name="T102" fmla="*/ 0 w 320"/>
                <a:gd name="T103" fmla="*/ 136 h 250"/>
                <a:gd name="T104" fmla="*/ 5 w 320"/>
                <a:gd name="T105" fmla="*/ 96 h 250"/>
                <a:gd name="T106" fmla="*/ 45 w 320"/>
                <a:gd name="T107" fmla="*/ 44 h 250"/>
                <a:gd name="T108" fmla="*/ 68 w 320"/>
                <a:gd name="T109" fmla="*/ 88 h 250"/>
                <a:gd name="T110" fmla="*/ 38 w 320"/>
                <a:gd name="T111" fmla="*/ 101 h 250"/>
                <a:gd name="T112" fmla="*/ 31 w 320"/>
                <a:gd name="T113" fmla="*/ 135 h 250"/>
                <a:gd name="T114" fmla="*/ 57 w 320"/>
                <a:gd name="T115" fmla="*/ 162 h 250"/>
                <a:gd name="T116" fmla="*/ 42 w 320"/>
                <a:gd name="T117" fmla="*/ 189 h 250"/>
                <a:gd name="T118" fmla="*/ 3 w 320"/>
                <a:gd name="T119" fmla="*/ 1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0" h="250">
                  <a:moveTo>
                    <a:pt x="261" y="19"/>
                  </a:moveTo>
                  <a:lnTo>
                    <a:pt x="261" y="19"/>
                  </a:lnTo>
                  <a:lnTo>
                    <a:pt x="276" y="30"/>
                  </a:lnTo>
                  <a:lnTo>
                    <a:pt x="288" y="42"/>
                  </a:lnTo>
                  <a:lnTo>
                    <a:pt x="298" y="57"/>
                  </a:lnTo>
                  <a:lnTo>
                    <a:pt x="306" y="71"/>
                  </a:lnTo>
                  <a:lnTo>
                    <a:pt x="312" y="88"/>
                  </a:lnTo>
                  <a:lnTo>
                    <a:pt x="316" y="104"/>
                  </a:lnTo>
                  <a:lnTo>
                    <a:pt x="318" y="120"/>
                  </a:lnTo>
                  <a:lnTo>
                    <a:pt x="320" y="138"/>
                  </a:lnTo>
                  <a:lnTo>
                    <a:pt x="320" y="154"/>
                  </a:lnTo>
                  <a:lnTo>
                    <a:pt x="317" y="170"/>
                  </a:lnTo>
                  <a:lnTo>
                    <a:pt x="314" y="185"/>
                  </a:lnTo>
                  <a:lnTo>
                    <a:pt x="310" y="200"/>
                  </a:lnTo>
                  <a:lnTo>
                    <a:pt x="303" y="212"/>
                  </a:lnTo>
                  <a:lnTo>
                    <a:pt x="297" y="223"/>
                  </a:lnTo>
                  <a:lnTo>
                    <a:pt x="290" y="233"/>
                  </a:lnTo>
                  <a:lnTo>
                    <a:pt x="282" y="239"/>
                  </a:lnTo>
                  <a:lnTo>
                    <a:pt x="282" y="239"/>
                  </a:lnTo>
                  <a:lnTo>
                    <a:pt x="271" y="245"/>
                  </a:lnTo>
                  <a:lnTo>
                    <a:pt x="261" y="247"/>
                  </a:lnTo>
                  <a:lnTo>
                    <a:pt x="261" y="233"/>
                  </a:lnTo>
                  <a:lnTo>
                    <a:pt x="261" y="233"/>
                  </a:lnTo>
                  <a:lnTo>
                    <a:pt x="263" y="233"/>
                  </a:lnTo>
                  <a:lnTo>
                    <a:pt x="263" y="233"/>
                  </a:lnTo>
                  <a:lnTo>
                    <a:pt x="263" y="233"/>
                  </a:lnTo>
                  <a:lnTo>
                    <a:pt x="268" y="229"/>
                  </a:lnTo>
                  <a:lnTo>
                    <a:pt x="272" y="224"/>
                  </a:lnTo>
                  <a:lnTo>
                    <a:pt x="276" y="219"/>
                  </a:lnTo>
                  <a:lnTo>
                    <a:pt x="279" y="214"/>
                  </a:lnTo>
                  <a:lnTo>
                    <a:pt x="280" y="208"/>
                  </a:lnTo>
                  <a:lnTo>
                    <a:pt x="280" y="203"/>
                  </a:lnTo>
                  <a:lnTo>
                    <a:pt x="279" y="196"/>
                  </a:lnTo>
                  <a:lnTo>
                    <a:pt x="276" y="191"/>
                  </a:lnTo>
                  <a:lnTo>
                    <a:pt x="276" y="191"/>
                  </a:lnTo>
                  <a:lnTo>
                    <a:pt x="274" y="185"/>
                  </a:lnTo>
                  <a:lnTo>
                    <a:pt x="271" y="181"/>
                  </a:lnTo>
                  <a:lnTo>
                    <a:pt x="267" y="178"/>
                  </a:lnTo>
                  <a:lnTo>
                    <a:pt x="261" y="176"/>
                  </a:lnTo>
                  <a:lnTo>
                    <a:pt x="261" y="165"/>
                  </a:lnTo>
                  <a:lnTo>
                    <a:pt x="261" y="165"/>
                  </a:lnTo>
                  <a:lnTo>
                    <a:pt x="268" y="168"/>
                  </a:lnTo>
                  <a:lnTo>
                    <a:pt x="275" y="168"/>
                  </a:lnTo>
                  <a:lnTo>
                    <a:pt x="280" y="168"/>
                  </a:lnTo>
                  <a:lnTo>
                    <a:pt x="287" y="165"/>
                  </a:lnTo>
                  <a:lnTo>
                    <a:pt x="287" y="165"/>
                  </a:lnTo>
                  <a:lnTo>
                    <a:pt x="287" y="165"/>
                  </a:lnTo>
                  <a:lnTo>
                    <a:pt x="293" y="162"/>
                  </a:lnTo>
                  <a:lnTo>
                    <a:pt x="297" y="158"/>
                  </a:lnTo>
                  <a:lnTo>
                    <a:pt x="299" y="153"/>
                  </a:lnTo>
                  <a:lnTo>
                    <a:pt x="302" y="149"/>
                  </a:lnTo>
                  <a:lnTo>
                    <a:pt x="303" y="143"/>
                  </a:lnTo>
                  <a:lnTo>
                    <a:pt x="303" y="136"/>
                  </a:lnTo>
                  <a:lnTo>
                    <a:pt x="302" y="131"/>
                  </a:lnTo>
                  <a:lnTo>
                    <a:pt x="299" y="126"/>
                  </a:lnTo>
                  <a:lnTo>
                    <a:pt x="299" y="126"/>
                  </a:lnTo>
                  <a:lnTo>
                    <a:pt x="297" y="122"/>
                  </a:lnTo>
                  <a:lnTo>
                    <a:pt x="293" y="118"/>
                  </a:lnTo>
                  <a:lnTo>
                    <a:pt x="288" y="113"/>
                  </a:lnTo>
                  <a:lnTo>
                    <a:pt x="283" y="112"/>
                  </a:lnTo>
                  <a:lnTo>
                    <a:pt x="279" y="111"/>
                  </a:lnTo>
                  <a:lnTo>
                    <a:pt x="272" y="109"/>
                  </a:lnTo>
                  <a:lnTo>
                    <a:pt x="267" y="111"/>
                  </a:lnTo>
                  <a:lnTo>
                    <a:pt x="261" y="112"/>
                  </a:lnTo>
                  <a:lnTo>
                    <a:pt x="261" y="100"/>
                  </a:lnTo>
                  <a:lnTo>
                    <a:pt x="261" y="100"/>
                  </a:lnTo>
                  <a:lnTo>
                    <a:pt x="268" y="100"/>
                  </a:lnTo>
                  <a:lnTo>
                    <a:pt x="274" y="99"/>
                  </a:lnTo>
                  <a:lnTo>
                    <a:pt x="274" y="99"/>
                  </a:lnTo>
                  <a:lnTo>
                    <a:pt x="278" y="96"/>
                  </a:lnTo>
                  <a:lnTo>
                    <a:pt x="282" y="92"/>
                  </a:lnTo>
                  <a:lnTo>
                    <a:pt x="284" y="88"/>
                  </a:lnTo>
                  <a:lnTo>
                    <a:pt x="286" y="84"/>
                  </a:lnTo>
                  <a:lnTo>
                    <a:pt x="287" y="78"/>
                  </a:lnTo>
                  <a:lnTo>
                    <a:pt x="287" y="74"/>
                  </a:lnTo>
                  <a:lnTo>
                    <a:pt x="286" y="69"/>
                  </a:lnTo>
                  <a:lnTo>
                    <a:pt x="284" y="63"/>
                  </a:lnTo>
                  <a:lnTo>
                    <a:pt x="284" y="63"/>
                  </a:lnTo>
                  <a:lnTo>
                    <a:pt x="284" y="63"/>
                  </a:lnTo>
                  <a:lnTo>
                    <a:pt x="280" y="58"/>
                  </a:lnTo>
                  <a:lnTo>
                    <a:pt x="275" y="54"/>
                  </a:lnTo>
                  <a:lnTo>
                    <a:pt x="270" y="51"/>
                  </a:lnTo>
                  <a:lnTo>
                    <a:pt x="261" y="50"/>
                  </a:lnTo>
                  <a:lnTo>
                    <a:pt x="261" y="19"/>
                  </a:lnTo>
                  <a:close/>
                  <a:moveTo>
                    <a:pt x="238" y="8"/>
                  </a:moveTo>
                  <a:lnTo>
                    <a:pt x="238" y="8"/>
                  </a:lnTo>
                  <a:lnTo>
                    <a:pt x="251" y="12"/>
                  </a:lnTo>
                  <a:lnTo>
                    <a:pt x="261" y="19"/>
                  </a:lnTo>
                  <a:lnTo>
                    <a:pt x="261" y="50"/>
                  </a:lnTo>
                  <a:lnTo>
                    <a:pt x="261" y="50"/>
                  </a:lnTo>
                  <a:lnTo>
                    <a:pt x="256" y="50"/>
                  </a:lnTo>
                  <a:lnTo>
                    <a:pt x="251" y="53"/>
                  </a:lnTo>
                  <a:lnTo>
                    <a:pt x="251" y="53"/>
                  </a:lnTo>
                  <a:lnTo>
                    <a:pt x="247" y="55"/>
                  </a:lnTo>
                  <a:lnTo>
                    <a:pt x="242" y="59"/>
                  </a:lnTo>
                  <a:lnTo>
                    <a:pt x="240" y="63"/>
                  </a:lnTo>
                  <a:lnTo>
                    <a:pt x="238" y="67"/>
                  </a:lnTo>
                  <a:lnTo>
                    <a:pt x="238" y="39"/>
                  </a:lnTo>
                  <a:lnTo>
                    <a:pt x="238" y="39"/>
                  </a:lnTo>
                  <a:lnTo>
                    <a:pt x="238" y="34"/>
                  </a:lnTo>
                  <a:lnTo>
                    <a:pt x="238" y="27"/>
                  </a:lnTo>
                  <a:lnTo>
                    <a:pt x="238" y="8"/>
                  </a:lnTo>
                  <a:lnTo>
                    <a:pt x="238" y="8"/>
                  </a:lnTo>
                  <a:close/>
                  <a:moveTo>
                    <a:pt x="261" y="247"/>
                  </a:moveTo>
                  <a:lnTo>
                    <a:pt x="261" y="247"/>
                  </a:lnTo>
                  <a:lnTo>
                    <a:pt x="249" y="250"/>
                  </a:lnTo>
                  <a:lnTo>
                    <a:pt x="238" y="250"/>
                  </a:lnTo>
                  <a:lnTo>
                    <a:pt x="238" y="233"/>
                  </a:lnTo>
                  <a:lnTo>
                    <a:pt x="238" y="233"/>
                  </a:lnTo>
                  <a:lnTo>
                    <a:pt x="244" y="235"/>
                  </a:lnTo>
                  <a:lnTo>
                    <a:pt x="249" y="235"/>
                  </a:lnTo>
                  <a:lnTo>
                    <a:pt x="256" y="235"/>
                  </a:lnTo>
                  <a:lnTo>
                    <a:pt x="261" y="233"/>
                  </a:lnTo>
                  <a:lnTo>
                    <a:pt x="261" y="247"/>
                  </a:lnTo>
                  <a:lnTo>
                    <a:pt x="261" y="247"/>
                  </a:lnTo>
                  <a:close/>
                  <a:moveTo>
                    <a:pt x="261" y="100"/>
                  </a:moveTo>
                  <a:lnTo>
                    <a:pt x="261" y="112"/>
                  </a:lnTo>
                  <a:lnTo>
                    <a:pt x="261" y="112"/>
                  </a:lnTo>
                  <a:lnTo>
                    <a:pt x="261" y="113"/>
                  </a:lnTo>
                  <a:lnTo>
                    <a:pt x="261" y="113"/>
                  </a:lnTo>
                  <a:lnTo>
                    <a:pt x="256" y="116"/>
                  </a:lnTo>
                  <a:lnTo>
                    <a:pt x="252" y="120"/>
                  </a:lnTo>
                  <a:lnTo>
                    <a:pt x="249" y="124"/>
                  </a:lnTo>
                  <a:lnTo>
                    <a:pt x="247" y="130"/>
                  </a:lnTo>
                  <a:lnTo>
                    <a:pt x="245" y="135"/>
                  </a:lnTo>
                  <a:lnTo>
                    <a:pt x="245" y="141"/>
                  </a:lnTo>
                  <a:lnTo>
                    <a:pt x="247" y="146"/>
                  </a:lnTo>
                  <a:lnTo>
                    <a:pt x="249" y="151"/>
                  </a:lnTo>
                  <a:lnTo>
                    <a:pt x="249" y="151"/>
                  </a:lnTo>
                  <a:lnTo>
                    <a:pt x="252" y="155"/>
                  </a:lnTo>
                  <a:lnTo>
                    <a:pt x="255" y="159"/>
                  </a:lnTo>
                  <a:lnTo>
                    <a:pt x="261" y="165"/>
                  </a:lnTo>
                  <a:lnTo>
                    <a:pt x="261" y="176"/>
                  </a:lnTo>
                  <a:lnTo>
                    <a:pt x="261" y="176"/>
                  </a:lnTo>
                  <a:lnTo>
                    <a:pt x="256" y="174"/>
                  </a:lnTo>
                  <a:lnTo>
                    <a:pt x="251" y="173"/>
                  </a:lnTo>
                  <a:lnTo>
                    <a:pt x="244" y="173"/>
                  </a:lnTo>
                  <a:lnTo>
                    <a:pt x="238" y="174"/>
                  </a:lnTo>
                  <a:lnTo>
                    <a:pt x="238" y="82"/>
                  </a:lnTo>
                  <a:lnTo>
                    <a:pt x="238" y="82"/>
                  </a:lnTo>
                  <a:lnTo>
                    <a:pt x="240" y="86"/>
                  </a:lnTo>
                  <a:lnTo>
                    <a:pt x="240" y="86"/>
                  </a:lnTo>
                  <a:lnTo>
                    <a:pt x="244" y="92"/>
                  </a:lnTo>
                  <a:lnTo>
                    <a:pt x="249" y="97"/>
                  </a:lnTo>
                  <a:lnTo>
                    <a:pt x="255" y="100"/>
                  </a:lnTo>
                  <a:lnTo>
                    <a:pt x="261" y="100"/>
                  </a:lnTo>
                  <a:lnTo>
                    <a:pt x="261" y="100"/>
                  </a:lnTo>
                  <a:close/>
                  <a:moveTo>
                    <a:pt x="219" y="2"/>
                  </a:moveTo>
                  <a:lnTo>
                    <a:pt x="219" y="2"/>
                  </a:lnTo>
                  <a:lnTo>
                    <a:pt x="238" y="8"/>
                  </a:lnTo>
                  <a:lnTo>
                    <a:pt x="238" y="27"/>
                  </a:lnTo>
                  <a:lnTo>
                    <a:pt x="238" y="27"/>
                  </a:lnTo>
                  <a:lnTo>
                    <a:pt x="237" y="24"/>
                  </a:lnTo>
                  <a:lnTo>
                    <a:pt x="237" y="24"/>
                  </a:lnTo>
                  <a:lnTo>
                    <a:pt x="234" y="20"/>
                  </a:lnTo>
                  <a:lnTo>
                    <a:pt x="230" y="17"/>
                  </a:lnTo>
                  <a:lnTo>
                    <a:pt x="225" y="15"/>
                  </a:lnTo>
                  <a:lnTo>
                    <a:pt x="219" y="15"/>
                  </a:lnTo>
                  <a:lnTo>
                    <a:pt x="219" y="2"/>
                  </a:lnTo>
                  <a:lnTo>
                    <a:pt x="219" y="2"/>
                  </a:lnTo>
                  <a:close/>
                  <a:moveTo>
                    <a:pt x="238" y="250"/>
                  </a:moveTo>
                  <a:lnTo>
                    <a:pt x="238" y="250"/>
                  </a:lnTo>
                  <a:lnTo>
                    <a:pt x="229" y="247"/>
                  </a:lnTo>
                  <a:lnTo>
                    <a:pt x="219" y="245"/>
                  </a:lnTo>
                  <a:lnTo>
                    <a:pt x="219" y="215"/>
                  </a:lnTo>
                  <a:lnTo>
                    <a:pt x="219" y="215"/>
                  </a:lnTo>
                  <a:lnTo>
                    <a:pt x="221" y="218"/>
                  </a:lnTo>
                  <a:lnTo>
                    <a:pt x="221" y="218"/>
                  </a:lnTo>
                  <a:lnTo>
                    <a:pt x="225" y="223"/>
                  </a:lnTo>
                  <a:lnTo>
                    <a:pt x="229" y="227"/>
                  </a:lnTo>
                  <a:lnTo>
                    <a:pt x="233" y="231"/>
                  </a:lnTo>
                  <a:lnTo>
                    <a:pt x="238" y="233"/>
                  </a:lnTo>
                  <a:lnTo>
                    <a:pt x="238" y="250"/>
                  </a:lnTo>
                  <a:lnTo>
                    <a:pt x="238" y="250"/>
                  </a:lnTo>
                  <a:close/>
                  <a:moveTo>
                    <a:pt x="238" y="39"/>
                  </a:moveTo>
                  <a:lnTo>
                    <a:pt x="238" y="67"/>
                  </a:lnTo>
                  <a:lnTo>
                    <a:pt x="238" y="67"/>
                  </a:lnTo>
                  <a:lnTo>
                    <a:pt x="237" y="74"/>
                  </a:lnTo>
                  <a:lnTo>
                    <a:pt x="238" y="82"/>
                  </a:lnTo>
                  <a:lnTo>
                    <a:pt x="238" y="174"/>
                  </a:lnTo>
                  <a:lnTo>
                    <a:pt x="238" y="174"/>
                  </a:lnTo>
                  <a:lnTo>
                    <a:pt x="236" y="176"/>
                  </a:lnTo>
                  <a:lnTo>
                    <a:pt x="236" y="176"/>
                  </a:lnTo>
                  <a:lnTo>
                    <a:pt x="230" y="180"/>
                  </a:lnTo>
                  <a:lnTo>
                    <a:pt x="226" y="184"/>
                  </a:lnTo>
                  <a:lnTo>
                    <a:pt x="222" y="188"/>
                  </a:lnTo>
                  <a:lnTo>
                    <a:pt x="219" y="193"/>
                  </a:lnTo>
                  <a:lnTo>
                    <a:pt x="219" y="53"/>
                  </a:lnTo>
                  <a:lnTo>
                    <a:pt x="219" y="53"/>
                  </a:lnTo>
                  <a:lnTo>
                    <a:pt x="225" y="51"/>
                  </a:lnTo>
                  <a:lnTo>
                    <a:pt x="229" y="50"/>
                  </a:lnTo>
                  <a:lnTo>
                    <a:pt x="229" y="50"/>
                  </a:lnTo>
                  <a:lnTo>
                    <a:pt x="234" y="46"/>
                  </a:lnTo>
                  <a:lnTo>
                    <a:pt x="238" y="39"/>
                  </a:lnTo>
                  <a:lnTo>
                    <a:pt x="238" y="39"/>
                  </a:lnTo>
                  <a:close/>
                  <a:moveTo>
                    <a:pt x="68" y="31"/>
                  </a:moveTo>
                  <a:lnTo>
                    <a:pt x="68" y="31"/>
                  </a:lnTo>
                  <a:lnTo>
                    <a:pt x="91" y="21"/>
                  </a:lnTo>
                  <a:lnTo>
                    <a:pt x="112" y="13"/>
                  </a:lnTo>
                  <a:lnTo>
                    <a:pt x="134" y="8"/>
                  </a:lnTo>
                  <a:lnTo>
                    <a:pt x="153" y="4"/>
                  </a:lnTo>
                  <a:lnTo>
                    <a:pt x="172" y="1"/>
                  </a:lnTo>
                  <a:lnTo>
                    <a:pt x="190" y="0"/>
                  </a:lnTo>
                  <a:lnTo>
                    <a:pt x="205" y="1"/>
                  </a:lnTo>
                  <a:lnTo>
                    <a:pt x="219" y="2"/>
                  </a:lnTo>
                  <a:lnTo>
                    <a:pt x="219" y="15"/>
                  </a:lnTo>
                  <a:lnTo>
                    <a:pt x="219" y="15"/>
                  </a:lnTo>
                  <a:lnTo>
                    <a:pt x="215" y="15"/>
                  </a:lnTo>
                  <a:lnTo>
                    <a:pt x="211" y="16"/>
                  </a:lnTo>
                  <a:lnTo>
                    <a:pt x="211" y="16"/>
                  </a:lnTo>
                  <a:lnTo>
                    <a:pt x="211" y="16"/>
                  </a:lnTo>
                  <a:lnTo>
                    <a:pt x="206" y="20"/>
                  </a:lnTo>
                  <a:lnTo>
                    <a:pt x="202" y="27"/>
                  </a:lnTo>
                  <a:lnTo>
                    <a:pt x="200" y="34"/>
                  </a:lnTo>
                  <a:lnTo>
                    <a:pt x="203" y="42"/>
                  </a:lnTo>
                  <a:lnTo>
                    <a:pt x="203" y="42"/>
                  </a:lnTo>
                  <a:lnTo>
                    <a:pt x="206" y="46"/>
                  </a:lnTo>
                  <a:lnTo>
                    <a:pt x="210" y="50"/>
                  </a:lnTo>
                  <a:lnTo>
                    <a:pt x="215" y="51"/>
                  </a:lnTo>
                  <a:lnTo>
                    <a:pt x="219" y="53"/>
                  </a:lnTo>
                  <a:lnTo>
                    <a:pt x="219" y="193"/>
                  </a:lnTo>
                  <a:lnTo>
                    <a:pt x="219" y="193"/>
                  </a:lnTo>
                  <a:lnTo>
                    <a:pt x="218" y="199"/>
                  </a:lnTo>
                  <a:lnTo>
                    <a:pt x="218" y="204"/>
                  </a:lnTo>
                  <a:lnTo>
                    <a:pt x="218" y="210"/>
                  </a:lnTo>
                  <a:lnTo>
                    <a:pt x="219" y="215"/>
                  </a:lnTo>
                  <a:lnTo>
                    <a:pt x="219" y="245"/>
                  </a:lnTo>
                  <a:lnTo>
                    <a:pt x="219" y="245"/>
                  </a:lnTo>
                  <a:lnTo>
                    <a:pt x="207" y="238"/>
                  </a:lnTo>
                  <a:lnTo>
                    <a:pt x="194" y="230"/>
                  </a:lnTo>
                  <a:lnTo>
                    <a:pt x="169" y="212"/>
                  </a:lnTo>
                  <a:lnTo>
                    <a:pt x="157" y="203"/>
                  </a:lnTo>
                  <a:lnTo>
                    <a:pt x="145" y="196"/>
                  </a:lnTo>
                  <a:lnTo>
                    <a:pt x="131" y="192"/>
                  </a:lnTo>
                  <a:lnTo>
                    <a:pt x="125" y="192"/>
                  </a:lnTo>
                  <a:lnTo>
                    <a:pt x="118" y="192"/>
                  </a:lnTo>
                  <a:lnTo>
                    <a:pt x="118" y="192"/>
                  </a:lnTo>
                  <a:lnTo>
                    <a:pt x="92" y="193"/>
                  </a:lnTo>
                  <a:lnTo>
                    <a:pt x="68" y="193"/>
                  </a:lnTo>
                  <a:lnTo>
                    <a:pt x="68" y="164"/>
                  </a:lnTo>
                  <a:lnTo>
                    <a:pt x="68" y="164"/>
                  </a:lnTo>
                  <a:lnTo>
                    <a:pt x="76" y="162"/>
                  </a:lnTo>
                  <a:lnTo>
                    <a:pt x="84" y="159"/>
                  </a:lnTo>
                  <a:lnTo>
                    <a:pt x="84" y="159"/>
                  </a:lnTo>
                  <a:lnTo>
                    <a:pt x="84" y="159"/>
                  </a:lnTo>
                  <a:lnTo>
                    <a:pt x="91" y="155"/>
                  </a:lnTo>
                  <a:lnTo>
                    <a:pt x="96" y="150"/>
                  </a:lnTo>
                  <a:lnTo>
                    <a:pt x="100" y="145"/>
                  </a:lnTo>
                  <a:lnTo>
                    <a:pt x="103" y="138"/>
                  </a:lnTo>
                  <a:lnTo>
                    <a:pt x="104" y="131"/>
                  </a:lnTo>
                  <a:lnTo>
                    <a:pt x="104" y="123"/>
                  </a:lnTo>
                  <a:lnTo>
                    <a:pt x="103" y="116"/>
                  </a:lnTo>
                  <a:lnTo>
                    <a:pt x="100" y="109"/>
                  </a:lnTo>
                  <a:lnTo>
                    <a:pt x="100" y="109"/>
                  </a:lnTo>
                  <a:lnTo>
                    <a:pt x="95" y="100"/>
                  </a:lnTo>
                  <a:lnTo>
                    <a:pt x="87" y="93"/>
                  </a:lnTo>
                  <a:lnTo>
                    <a:pt x="77" y="89"/>
                  </a:lnTo>
                  <a:lnTo>
                    <a:pt x="68" y="88"/>
                  </a:lnTo>
                  <a:lnTo>
                    <a:pt x="68" y="31"/>
                  </a:lnTo>
                  <a:close/>
                  <a:moveTo>
                    <a:pt x="0" y="136"/>
                  </a:moveTo>
                  <a:lnTo>
                    <a:pt x="0" y="136"/>
                  </a:lnTo>
                  <a:lnTo>
                    <a:pt x="0" y="124"/>
                  </a:lnTo>
                  <a:lnTo>
                    <a:pt x="0" y="115"/>
                  </a:lnTo>
                  <a:lnTo>
                    <a:pt x="3" y="104"/>
                  </a:lnTo>
                  <a:lnTo>
                    <a:pt x="5" y="96"/>
                  </a:lnTo>
                  <a:lnTo>
                    <a:pt x="10" y="86"/>
                  </a:lnTo>
                  <a:lnTo>
                    <a:pt x="14" y="78"/>
                  </a:lnTo>
                  <a:lnTo>
                    <a:pt x="24" y="65"/>
                  </a:lnTo>
                  <a:lnTo>
                    <a:pt x="35" y="53"/>
                  </a:lnTo>
                  <a:lnTo>
                    <a:pt x="45" y="44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68" y="31"/>
                  </a:lnTo>
                  <a:lnTo>
                    <a:pt x="68" y="88"/>
                  </a:lnTo>
                  <a:lnTo>
                    <a:pt x="68" y="88"/>
                  </a:lnTo>
                  <a:lnTo>
                    <a:pt x="58" y="89"/>
                  </a:lnTo>
                  <a:lnTo>
                    <a:pt x="50" y="92"/>
                  </a:lnTo>
                  <a:lnTo>
                    <a:pt x="50" y="92"/>
                  </a:lnTo>
                  <a:lnTo>
                    <a:pt x="43" y="96"/>
                  </a:lnTo>
                  <a:lnTo>
                    <a:pt x="38" y="101"/>
                  </a:lnTo>
                  <a:lnTo>
                    <a:pt x="34" y="108"/>
                  </a:lnTo>
                  <a:lnTo>
                    <a:pt x="31" y="113"/>
                  </a:lnTo>
                  <a:lnTo>
                    <a:pt x="30" y="122"/>
                  </a:lnTo>
                  <a:lnTo>
                    <a:pt x="30" y="128"/>
                  </a:lnTo>
                  <a:lnTo>
                    <a:pt x="31" y="135"/>
                  </a:lnTo>
                  <a:lnTo>
                    <a:pt x="34" y="143"/>
                  </a:lnTo>
                  <a:lnTo>
                    <a:pt x="34" y="143"/>
                  </a:lnTo>
                  <a:lnTo>
                    <a:pt x="39" y="151"/>
                  </a:lnTo>
                  <a:lnTo>
                    <a:pt x="47" y="158"/>
                  </a:lnTo>
                  <a:lnTo>
                    <a:pt x="57" y="162"/>
                  </a:lnTo>
                  <a:lnTo>
                    <a:pt x="68" y="164"/>
                  </a:lnTo>
                  <a:lnTo>
                    <a:pt x="68" y="193"/>
                  </a:lnTo>
                  <a:lnTo>
                    <a:pt x="68" y="193"/>
                  </a:lnTo>
                  <a:lnTo>
                    <a:pt x="54" y="192"/>
                  </a:lnTo>
                  <a:lnTo>
                    <a:pt x="42" y="189"/>
                  </a:lnTo>
                  <a:lnTo>
                    <a:pt x="31" y="185"/>
                  </a:lnTo>
                  <a:lnTo>
                    <a:pt x="22" y="178"/>
                  </a:lnTo>
                  <a:lnTo>
                    <a:pt x="14" y="172"/>
                  </a:lnTo>
                  <a:lnTo>
                    <a:pt x="8" y="162"/>
                  </a:lnTo>
                  <a:lnTo>
                    <a:pt x="3" y="150"/>
                  </a:lnTo>
                  <a:lnTo>
                    <a:pt x="0" y="136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059CF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28" name="组合 206"/>
            <p:cNvGrpSpPr/>
            <p:nvPr/>
          </p:nvGrpSpPr>
          <p:grpSpPr>
            <a:xfrm>
              <a:off x="5591174" y="4430995"/>
              <a:ext cx="371475" cy="483395"/>
              <a:chOff x="1893888" y="4305300"/>
              <a:chExt cx="495300" cy="644526"/>
            </a:xfrm>
            <a:solidFill>
              <a:srgbClr val="059CF9"/>
            </a:solidFill>
          </p:grpSpPr>
          <p:sp>
            <p:nvSpPr>
              <p:cNvPr id="129" name="Freeform 129"/>
              <p:cNvSpPr/>
              <p:nvPr/>
            </p:nvSpPr>
            <p:spPr bwMode="auto">
              <a:xfrm>
                <a:off x="1893888" y="4305300"/>
                <a:ext cx="495300" cy="496888"/>
              </a:xfrm>
              <a:custGeom>
                <a:avLst/>
                <a:gdLst>
                  <a:gd name="T0" fmla="*/ 83 w 312"/>
                  <a:gd name="T1" fmla="*/ 16 h 313"/>
                  <a:gd name="T2" fmla="*/ 57 w 312"/>
                  <a:gd name="T3" fmla="*/ 41 h 313"/>
                  <a:gd name="T4" fmla="*/ 37 w 312"/>
                  <a:gd name="T5" fmla="*/ 71 h 313"/>
                  <a:gd name="T6" fmla="*/ 25 w 312"/>
                  <a:gd name="T7" fmla="*/ 103 h 313"/>
                  <a:gd name="T8" fmla="*/ 21 w 312"/>
                  <a:gd name="T9" fmla="*/ 140 h 313"/>
                  <a:gd name="T10" fmla="*/ 21 w 312"/>
                  <a:gd name="T11" fmla="*/ 156 h 313"/>
                  <a:gd name="T12" fmla="*/ 27 w 312"/>
                  <a:gd name="T13" fmla="*/ 186 h 313"/>
                  <a:gd name="T14" fmla="*/ 40 w 312"/>
                  <a:gd name="T15" fmla="*/ 213 h 313"/>
                  <a:gd name="T16" fmla="*/ 56 w 312"/>
                  <a:gd name="T17" fmla="*/ 237 h 313"/>
                  <a:gd name="T18" fmla="*/ 76 w 312"/>
                  <a:gd name="T19" fmla="*/ 259 h 313"/>
                  <a:gd name="T20" fmla="*/ 101 w 312"/>
                  <a:gd name="T21" fmla="*/ 275 h 313"/>
                  <a:gd name="T22" fmla="*/ 128 w 312"/>
                  <a:gd name="T23" fmla="*/ 287 h 313"/>
                  <a:gd name="T24" fmla="*/ 157 w 312"/>
                  <a:gd name="T25" fmla="*/ 293 h 313"/>
                  <a:gd name="T26" fmla="*/ 174 w 312"/>
                  <a:gd name="T27" fmla="*/ 294 h 313"/>
                  <a:gd name="T28" fmla="*/ 210 w 312"/>
                  <a:gd name="T29" fmla="*/ 289 h 313"/>
                  <a:gd name="T30" fmla="*/ 243 w 312"/>
                  <a:gd name="T31" fmla="*/ 276 h 313"/>
                  <a:gd name="T32" fmla="*/ 273 w 312"/>
                  <a:gd name="T33" fmla="*/ 257 h 313"/>
                  <a:gd name="T34" fmla="*/ 296 w 312"/>
                  <a:gd name="T35" fmla="*/ 233 h 313"/>
                  <a:gd name="T36" fmla="*/ 312 w 312"/>
                  <a:gd name="T37" fmla="*/ 245 h 313"/>
                  <a:gd name="T38" fmla="*/ 285 w 312"/>
                  <a:gd name="T39" fmla="*/ 274 h 313"/>
                  <a:gd name="T40" fmla="*/ 252 w 312"/>
                  <a:gd name="T41" fmla="*/ 295 h 313"/>
                  <a:gd name="T42" fmla="*/ 214 w 312"/>
                  <a:gd name="T43" fmla="*/ 309 h 313"/>
                  <a:gd name="T44" fmla="*/ 174 w 312"/>
                  <a:gd name="T45" fmla="*/ 313 h 313"/>
                  <a:gd name="T46" fmla="*/ 156 w 312"/>
                  <a:gd name="T47" fmla="*/ 313 h 313"/>
                  <a:gd name="T48" fmla="*/ 122 w 312"/>
                  <a:gd name="T49" fmla="*/ 306 h 313"/>
                  <a:gd name="T50" fmla="*/ 91 w 312"/>
                  <a:gd name="T51" fmla="*/ 293 h 313"/>
                  <a:gd name="T52" fmla="*/ 64 w 312"/>
                  <a:gd name="T53" fmla="*/ 274 h 313"/>
                  <a:gd name="T54" fmla="*/ 40 w 312"/>
                  <a:gd name="T55" fmla="*/ 251 h 313"/>
                  <a:gd name="T56" fmla="*/ 21 w 312"/>
                  <a:gd name="T57" fmla="*/ 222 h 313"/>
                  <a:gd name="T58" fmla="*/ 8 w 312"/>
                  <a:gd name="T59" fmla="*/ 191 h 313"/>
                  <a:gd name="T60" fmla="*/ 2 w 312"/>
                  <a:gd name="T61" fmla="*/ 159 h 313"/>
                  <a:gd name="T62" fmla="*/ 0 w 312"/>
                  <a:gd name="T63" fmla="*/ 140 h 313"/>
                  <a:gd name="T64" fmla="*/ 6 w 312"/>
                  <a:gd name="T65" fmla="*/ 99 h 313"/>
                  <a:gd name="T66" fmla="*/ 19 w 312"/>
                  <a:gd name="T67" fmla="*/ 61 h 313"/>
                  <a:gd name="T68" fmla="*/ 42 w 312"/>
                  <a:gd name="T69" fmla="*/ 27 h 313"/>
                  <a:gd name="T70" fmla="*/ 71 w 312"/>
                  <a:gd name="T71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2" h="313">
                    <a:moveTo>
                      <a:pt x="83" y="16"/>
                    </a:moveTo>
                    <a:lnTo>
                      <a:pt x="83" y="16"/>
                    </a:lnTo>
                    <a:lnTo>
                      <a:pt x="69" y="29"/>
                    </a:lnTo>
                    <a:lnTo>
                      <a:pt x="57" y="41"/>
                    </a:lnTo>
                    <a:lnTo>
                      <a:pt x="46" y="54"/>
                    </a:lnTo>
                    <a:lnTo>
                      <a:pt x="37" y="71"/>
                    </a:lnTo>
                    <a:lnTo>
                      <a:pt x="30" y="87"/>
                    </a:lnTo>
                    <a:lnTo>
                      <a:pt x="25" y="103"/>
                    </a:lnTo>
                    <a:lnTo>
                      <a:pt x="22" y="122"/>
                    </a:lnTo>
                    <a:lnTo>
                      <a:pt x="21" y="140"/>
                    </a:lnTo>
                    <a:lnTo>
                      <a:pt x="21" y="140"/>
                    </a:lnTo>
                    <a:lnTo>
                      <a:pt x="21" y="156"/>
                    </a:lnTo>
                    <a:lnTo>
                      <a:pt x="23" y="171"/>
                    </a:lnTo>
                    <a:lnTo>
                      <a:pt x="27" y="186"/>
                    </a:lnTo>
                    <a:lnTo>
                      <a:pt x="33" y="199"/>
                    </a:lnTo>
                    <a:lnTo>
                      <a:pt x="40" y="213"/>
                    </a:lnTo>
                    <a:lnTo>
                      <a:pt x="46" y="226"/>
                    </a:lnTo>
                    <a:lnTo>
                      <a:pt x="56" y="237"/>
                    </a:lnTo>
                    <a:lnTo>
                      <a:pt x="65" y="248"/>
                    </a:lnTo>
                    <a:lnTo>
                      <a:pt x="76" y="259"/>
                    </a:lnTo>
                    <a:lnTo>
                      <a:pt x="88" y="267"/>
                    </a:lnTo>
                    <a:lnTo>
                      <a:pt x="101" y="275"/>
                    </a:lnTo>
                    <a:lnTo>
                      <a:pt x="114" y="282"/>
                    </a:lnTo>
                    <a:lnTo>
                      <a:pt x="128" y="287"/>
                    </a:lnTo>
                    <a:lnTo>
                      <a:pt x="143" y="290"/>
                    </a:lnTo>
                    <a:lnTo>
                      <a:pt x="157" y="293"/>
                    </a:lnTo>
                    <a:lnTo>
                      <a:pt x="174" y="294"/>
                    </a:lnTo>
                    <a:lnTo>
                      <a:pt x="174" y="294"/>
                    </a:lnTo>
                    <a:lnTo>
                      <a:pt x="193" y="293"/>
                    </a:lnTo>
                    <a:lnTo>
                      <a:pt x="210" y="289"/>
                    </a:lnTo>
                    <a:lnTo>
                      <a:pt x="227" y="285"/>
                    </a:lnTo>
                    <a:lnTo>
                      <a:pt x="243" y="276"/>
                    </a:lnTo>
                    <a:lnTo>
                      <a:pt x="258" y="268"/>
                    </a:lnTo>
                    <a:lnTo>
                      <a:pt x="273" y="257"/>
                    </a:lnTo>
                    <a:lnTo>
                      <a:pt x="285" y="247"/>
                    </a:lnTo>
                    <a:lnTo>
                      <a:pt x="296" y="233"/>
                    </a:lnTo>
                    <a:lnTo>
                      <a:pt x="312" y="245"/>
                    </a:lnTo>
                    <a:lnTo>
                      <a:pt x="312" y="245"/>
                    </a:lnTo>
                    <a:lnTo>
                      <a:pt x="298" y="260"/>
                    </a:lnTo>
                    <a:lnTo>
                      <a:pt x="285" y="274"/>
                    </a:lnTo>
                    <a:lnTo>
                      <a:pt x="268" y="285"/>
                    </a:lnTo>
                    <a:lnTo>
                      <a:pt x="252" y="295"/>
                    </a:lnTo>
                    <a:lnTo>
                      <a:pt x="233" y="303"/>
                    </a:lnTo>
                    <a:lnTo>
                      <a:pt x="214" y="309"/>
                    </a:lnTo>
                    <a:lnTo>
                      <a:pt x="194" y="312"/>
                    </a:lnTo>
                    <a:lnTo>
                      <a:pt x="174" y="313"/>
                    </a:lnTo>
                    <a:lnTo>
                      <a:pt x="174" y="313"/>
                    </a:lnTo>
                    <a:lnTo>
                      <a:pt x="156" y="313"/>
                    </a:lnTo>
                    <a:lnTo>
                      <a:pt x="138" y="310"/>
                    </a:lnTo>
                    <a:lnTo>
                      <a:pt x="122" y="306"/>
                    </a:lnTo>
                    <a:lnTo>
                      <a:pt x="106" y="299"/>
                    </a:lnTo>
                    <a:lnTo>
                      <a:pt x="91" y="293"/>
                    </a:lnTo>
                    <a:lnTo>
                      <a:pt x="76" y="285"/>
                    </a:lnTo>
                    <a:lnTo>
                      <a:pt x="64" y="274"/>
                    </a:lnTo>
                    <a:lnTo>
                      <a:pt x="52" y="263"/>
                    </a:lnTo>
                    <a:lnTo>
                      <a:pt x="40" y="251"/>
                    </a:lnTo>
                    <a:lnTo>
                      <a:pt x="30" y="237"/>
                    </a:lnTo>
                    <a:lnTo>
                      <a:pt x="21" y="222"/>
                    </a:lnTo>
                    <a:lnTo>
                      <a:pt x="14" y="207"/>
                    </a:lnTo>
                    <a:lnTo>
                      <a:pt x="8" y="191"/>
                    </a:lnTo>
                    <a:lnTo>
                      <a:pt x="4" y="175"/>
                    </a:lnTo>
                    <a:lnTo>
                      <a:pt x="2" y="159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19"/>
                    </a:lnTo>
                    <a:lnTo>
                      <a:pt x="6" y="99"/>
                    </a:lnTo>
                    <a:lnTo>
                      <a:pt x="11" y="79"/>
                    </a:lnTo>
                    <a:lnTo>
                      <a:pt x="19" y="61"/>
                    </a:lnTo>
                    <a:lnTo>
                      <a:pt x="30" y="44"/>
                    </a:lnTo>
                    <a:lnTo>
                      <a:pt x="42" y="27"/>
                    </a:lnTo>
                    <a:lnTo>
                      <a:pt x="56" y="14"/>
                    </a:lnTo>
                    <a:lnTo>
                      <a:pt x="71" y="0"/>
                    </a:lnTo>
                    <a:lnTo>
                      <a:pt x="83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30"/>
              <p:cNvSpPr>
                <a:spLocks noEditPoints="1"/>
              </p:cNvSpPr>
              <p:nvPr/>
            </p:nvSpPr>
            <p:spPr bwMode="auto">
              <a:xfrm>
                <a:off x="1947863" y="4314825"/>
                <a:ext cx="436563" cy="434975"/>
              </a:xfrm>
              <a:custGeom>
                <a:avLst/>
                <a:gdLst>
                  <a:gd name="T0" fmla="*/ 152 w 275"/>
                  <a:gd name="T1" fmla="*/ 1 h 274"/>
                  <a:gd name="T2" fmla="*/ 191 w 275"/>
                  <a:gd name="T3" fmla="*/ 10 h 274"/>
                  <a:gd name="T4" fmla="*/ 225 w 275"/>
                  <a:gd name="T5" fmla="*/ 32 h 274"/>
                  <a:gd name="T6" fmla="*/ 252 w 275"/>
                  <a:gd name="T7" fmla="*/ 61 h 274"/>
                  <a:gd name="T8" fmla="*/ 268 w 275"/>
                  <a:gd name="T9" fmla="*/ 97 h 274"/>
                  <a:gd name="T10" fmla="*/ 275 w 275"/>
                  <a:gd name="T11" fmla="*/ 138 h 274"/>
                  <a:gd name="T12" fmla="*/ 272 w 275"/>
                  <a:gd name="T13" fmla="*/ 165 h 274"/>
                  <a:gd name="T14" fmla="*/ 259 w 275"/>
                  <a:gd name="T15" fmla="*/ 203 h 274"/>
                  <a:gd name="T16" fmla="*/ 234 w 275"/>
                  <a:gd name="T17" fmla="*/ 235 h 274"/>
                  <a:gd name="T18" fmla="*/ 203 w 275"/>
                  <a:gd name="T19" fmla="*/ 258 h 274"/>
                  <a:gd name="T20" fmla="*/ 165 w 275"/>
                  <a:gd name="T21" fmla="*/ 272 h 274"/>
                  <a:gd name="T22" fmla="*/ 137 w 275"/>
                  <a:gd name="T23" fmla="*/ 274 h 274"/>
                  <a:gd name="T24" fmla="*/ 137 w 275"/>
                  <a:gd name="T25" fmla="*/ 269 h 274"/>
                  <a:gd name="T26" fmla="*/ 164 w 275"/>
                  <a:gd name="T27" fmla="*/ 266 h 274"/>
                  <a:gd name="T28" fmla="*/ 201 w 275"/>
                  <a:gd name="T29" fmla="*/ 253 h 274"/>
                  <a:gd name="T30" fmla="*/ 230 w 275"/>
                  <a:gd name="T31" fmla="*/ 230 h 274"/>
                  <a:gd name="T32" fmla="*/ 253 w 275"/>
                  <a:gd name="T33" fmla="*/ 200 h 274"/>
                  <a:gd name="T34" fmla="*/ 266 w 275"/>
                  <a:gd name="T35" fmla="*/ 163 h 274"/>
                  <a:gd name="T36" fmla="*/ 268 w 275"/>
                  <a:gd name="T37" fmla="*/ 138 h 274"/>
                  <a:gd name="T38" fmla="*/ 263 w 275"/>
                  <a:gd name="T39" fmla="*/ 98 h 274"/>
                  <a:gd name="T40" fmla="*/ 247 w 275"/>
                  <a:gd name="T41" fmla="*/ 65 h 274"/>
                  <a:gd name="T42" fmla="*/ 221 w 275"/>
                  <a:gd name="T43" fmla="*/ 36 h 274"/>
                  <a:gd name="T44" fmla="*/ 188 w 275"/>
                  <a:gd name="T45" fmla="*/ 17 h 274"/>
                  <a:gd name="T46" fmla="*/ 151 w 275"/>
                  <a:gd name="T47" fmla="*/ 8 h 274"/>
                  <a:gd name="T48" fmla="*/ 137 w 275"/>
                  <a:gd name="T49" fmla="*/ 0 h 274"/>
                  <a:gd name="T50" fmla="*/ 137 w 275"/>
                  <a:gd name="T51" fmla="*/ 274 h 274"/>
                  <a:gd name="T52" fmla="*/ 96 w 275"/>
                  <a:gd name="T53" fmla="*/ 269 h 274"/>
                  <a:gd name="T54" fmla="*/ 61 w 275"/>
                  <a:gd name="T55" fmla="*/ 251 h 274"/>
                  <a:gd name="T56" fmla="*/ 31 w 275"/>
                  <a:gd name="T57" fmla="*/ 224 h 274"/>
                  <a:gd name="T58" fmla="*/ 11 w 275"/>
                  <a:gd name="T59" fmla="*/ 191 h 274"/>
                  <a:gd name="T60" fmla="*/ 2 w 275"/>
                  <a:gd name="T61" fmla="*/ 151 h 274"/>
                  <a:gd name="T62" fmla="*/ 2 w 275"/>
                  <a:gd name="T63" fmla="*/ 123 h 274"/>
                  <a:gd name="T64" fmla="*/ 11 w 275"/>
                  <a:gd name="T65" fmla="*/ 84 h 274"/>
                  <a:gd name="T66" fmla="*/ 31 w 275"/>
                  <a:gd name="T67" fmla="*/ 50 h 274"/>
                  <a:gd name="T68" fmla="*/ 61 w 275"/>
                  <a:gd name="T69" fmla="*/ 24 h 274"/>
                  <a:gd name="T70" fmla="*/ 96 w 275"/>
                  <a:gd name="T71" fmla="*/ 6 h 274"/>
                  <a:gd name="T72" fmla="*/ 137 w 275"/>
                  <a:gd name="T73" fmla="*/ 0 h 274"/>
                  <a:gd name="T74" fmla="*/ 125 w 275"/>
                  <a:gd name="T75" fmla="*/ 8 h 274"/>
                  <a:gd name="T76" fmla="*/ 87 w 275"/>
                  <a:gd name="T77" fmla="*/ 17 h 274"/>
                  <a:gd name="T78" fmla="*/ 54 w 275"/>
                  <a:gd name="T79" fmla="*/ 36 h 274"/>
                  <a:gd name="T80" fmla="*/ 29 w 275"/>
                  <a:gd name="T81" fmla="*/ 65 h 274"/>
                  <a:gd name="T82" fmla="*/ 12 w 275"/>
                  <a:gd name="T83" fmla="*/ 98 h 274"/>
                  <a:gd name="T84" fmla="*/ 7 w 275"/>
                  <a:gd name="T85" fmla="*/ 138 h 274"/>
                  <a:gd name="T86" fmla="*/ 10 w 275"/>
                  <a:gd name="T87" fmla="*/ 163 h 274"/>
                  <a:gd name="T88" fmla="*/ 22 w 275"/>
                  <a:gd name="T89" fmla="*/ 200 h 274"/>
                  <a:gd name="T90" fmla="*/ 45 w 275"/>
                  <a:gd name="T91" fmla="*/ 230 h 274"/>
                  <a:gd name="T92" fmla="*/ 75 w 275"/>
                  <a:gd name="T93" fmla="*/ 253 h 274"/>
                  <a:gd name="T94" fmla="*/ 111 w 275"/>
                  <a:gd name="T95" fmla="*/ 266 h 274"/>
                  <a:gd name="T96" fmla="*/ 137 w 275"/>
                  <a:gd name="T97" fmla="*/ 27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5" h="274">
                    <a:moveTo>
                      <a:pt x="137" y="0"/>
                    </a:moveTo>
                    <a:lnTo>
                      <a:pt x="137" y="0"/>
                    </a:lnTo>
                    <a:lnTo>
                      <a:pt x="152" y="1"/>
                    </a:lnTo>
                    <a:lnTo>
                      <a:pt x="165" y="2"/>
                    </a:lnTo>
                    <a:lnTo>
                      <a:pt x="179" y="6"/>
                    </a:lnTo>
                    <a:lnTo>
                      <a:pt x="191" y="10"/>
                    </a:lnTo>
                    <a:lnTo>
                      <a:pt x="203" y="17"/>
                    </a:lnTo>
                    <a:lnTo>
                      <a:pt x="214" y="24"/>
                    </a:lnTo>
                    <a:lnTo>
                      <a:pt x="225" y="32"/>
                    </a:lnTo>
                    <a:lnTo>
                      <a:pt x="234" y="40"/>
                    </a:lnTo>
                    <a:lnTo>
                      <a:pt x="244" y="50"/>
                    </a:lnTo>
                    <a:lnTo>
                      <a:pt x="252" y="61"/>
                    </a:lnTo>
                    <a:lnTo>
                      <a:pt x="259" y="71"/>
                    </a:lnTo>
                    <a:lnTo>
                      <a:pt x="264" y="84"/>
                    </a:lnTo>
                    <a:lnTo>
                      <a:pt x="268" y="97"/>
                    </a:lnTo>
                    <a:lnTo>
                      <a:pt x="272" y="109"/>
                    </a:lnTo>
                    <a:lnTo>
                      <a:pt x="274" y="123"/>
                    </a:lnTo>
                    <a:lnTo>
                      <a:pt x="275" y="138"/>
                    </a:lnTo>
                    <a:lnTo>
                      <a:pt x="275" y="138"/>
                    </a:lnTo>
                    <a:lnTo>
                      <a:pt x="274" y="151"/>
                    </a:lnTo>
                    <a:lnTo>
                      <a:pt x="272" y="165"/>
                    </a:lnTo>
                    <a:lnTo>
                      <a:pt x="268" y="178"/>
                    </a:lnTo>
                    <a:lnTo>
                      <a:pt x="264" y="191"/>
                    </a:lnTo>
                    <a:lnTo>
                      <a:pt x="259" y="203"/>
                    </a:lnTo>
                    <a:lnTo>
                      <a:pt x="252" y="215"/>
                    </a:lnTo>
                    <a:lnTo>
                      <a:pt x="244" y="224"/>
                    </a:lnTo>
                    <a:lnTo>
                      <a:pt x="234" y="235"/>
                    </a:lnTo>
                    <a:lnTo>
                      <a:pt x="225" y="243"/>
                    </a:lnTo>
                    <a:lnTo>
                      <a:pt x="214" y="251"/>
                    </a:lnTo>
                    <a:lnTo>
                      <a:pt x="203" y="258"/>
                    </a:lnTo>
                    <a:lnTo>
                      <a:pt x="191" y="264"/>
                    </a:lnTo>
                    <a:lnTo>
                      <a:pt x="179" y="269"/>
                    </a:lnTo>
                    <a:lnTo>
                      <a:pt x="165" y="272"/>
                    </a:lnTo>
                    <a:lnTo>
                      <a:pt x="152" y="274"/>
                    </a:lnTo>
                    <a:lnTo>
                      <a:pt x="137" y="274"/>
                    </a:lnTo>
                    <a:lnTo>
                      <a:pt x="137" y="274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51" y="268"/>
                    </a:lnTo>
                    <a:lnTo>
                      <a:pt x="164" y="266"/>
                    </a:lnTo>
                    <a:lnTo>
                      <a:pt x="176" y="262"/>
                    </a:lnTo>
                    <a:lnTo>
                      <a:pt x="188" y="258"/>
                    </a:lnTo>
                    <a:lnTo>
                      <a:pt x="201" y="253"/>
                    </a:lnTo>
                    <a:lnTo>
                      <a:pt x="211" y="246"/>
                    </a:lnTo>
                    <a:lnTo>
                      <a:pt x="221" y="238"/>
                    </a:lnTo>
                    <a:lnTo>
                      <a:pt x="230" y="230"/>
                    </a:lnTo>
                    <a:lnTo>
                      <a:pt x="239" y="220"/>
                    </a:lnTo>
                    <a:lnTo>
                      <a:pt x="247" y="211"/>
                    </a:lnTo>
                    <a:lnTo>
                      <a:pt x="253" y="200"/>
                    </a:lnTo>
                    <a:lnTo>
                      <a:pt x="259" y="188"/>
                    </a:lnTo>
                    <a:lnTo>
                      <a:pt x="263" y="177"/>
                    </a:lnTo>
                    <a:lnTo>
                      <a:pt x="266" y="163"/>
                    </a:lnTo>
                    <a:lnTo>
                      <a:pt x="268" y="151"/>
                    </a:lnTo>
                    <a:lnTo>
                      <a:pt x="268" y="138"/>
                    </a:lnTo>
                    <a:lnTo>
                      <a:pt x="268" y="138"/>
                    </a:lnTo>
                    <a:lnTo>
                      <a:pt x="268" y="124"/>
                    </a:lnTo>
                    <a:lnTo>
                      <a:pt x="266" y="111"/>
                    </a:lnTo>
                    <a:lnTo>
                      <a:pt x="263" y="98"/>
                    </a:lnTo>
                    <a:lnTo>
                      <a:pt x="259" y="86"/>
                    </a:lnTo>
                    <a:lnTo>
                      <a:pt x="253" y="75"/>
                    </a:lnTo>
                    <a:lnTo>
                      <a:pt x="247" y="65"/>
                    </a:lnTo>
                    <a:lnTo>
                      <a:pt x="239" y="54"/>
                    </a:lnTo>
                    <a:lnTo>
                      <a:pt x="230" y="44"/>
                    </a:lnTo>
                    <a:lnTo>
                      <a:pt x="221" y="36"/>
                    </a:lnTo>
                    <a:lnTo>
                      <a:pt x="211" y="29"/>
                    </a:lnTo>
                    <a:lnTo>
                      <a:pt x="201" y="23"/>
                    </a:lnTo>
                    <a:lnTo>
                      <a:pt x="188" y="17"/>
                    </a:lnTo>
                    <a:lnTo>
                      <a:pt x="176" y="12"/>
                    </a:lnTo>
                    <a:lnTo>
                      <a:pt x="164" y="9"/>
                    </a:lnTo>
                    <a:lnTo>
                      <a:pt x="151" y="8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37" y="0"/>
                    </a:lnTo>
                    <a:lnTo>
                      <a:pt x="137" y="0"/>
                    </a:lnTo>
                    <a:close/>
                    <a:moveTo>
                      <a:pt x="137" y="274"/>
                    </a:moveTo>
                    <a:lnTo>
                      <a:pt x="137" y="274"/>
                    </a:lnTo>
                    <a:lnTo>
                      <a:pt x="123" y="274"/>
                    </a:lnTo>
                    <a:lnTo>
                      <a:pt x="110" y="272"/>
                    </a:lnTo>
                    <a:lnTo>
                      <a:pt x="96" y="269"/>
                    </a:lnTo>
                    <a:lnTo>
                      <a:pt x="84" y="264"/>
                    </a:lnTo>
                    <a:lnTo>
                      <a:pt x="72" y="258"/>
                    </a:lnTo>
                    <a:lnTo>
                      <a:pt x="61" y="251"/>
                    </a:lnTo>
                    <a:lnTo>
                      <a:pt x="50" y="243"/>
                    </a:lnTo>
                    <a:lnTo>
                      <a:pt x="41" y="235"/>
                    </a:lnTo>
                    <a:lnTo>
                      <a:pt x="31" y="224"/>
                    </a:lnTo>
                    <a:lnTo>
                      <a:pt x="23" y="215"/>
                    </a:lnTo>
                    <a:lnTo>
                      <a:pt x="16" y="203"/>
                    </a:lnTo>
                    <a:lnTo>
                      <a:pt x="11" y="191"/>
                    </a:lnTo>
                    <a:lnTo>
                      <a:pt x="7" y="178"/>
                    </a:lnTo>
                    <a:lnTo>
                      <a:pt x="3" y="165"/>
                    </a:lnTo>
                    <a:lnTo>
                      <a:pt x="2" y="151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3" y="109"/>
                    </a:lnTo>
                    <a:lnTo>
                      <a:pt x="7" y="97"/>
                    </a:lnTo>
                    <a:lnTo>
                      <a:pt x="11" y="84"/>
                    </a:lnTo>
                    <a:lnTo>
                      <a:pt x="16" y="71"/>
                    </a:lnTo>
                    <a:lnTo>
                      <a:pt x="23" y="61"/>
                    </a:lnTo>
                    <a:lnTo>
                      <a:pt x="31" y="50"/>
                    </a:lnTo>
                    <a:lnTo>
                      <a:pt x="41" y="40"/>
                    </a:lnTo>
                    <a:lnTo>
                      <a:pt x="50" y="32"/>
                    </a:lnTo>
                    <a:lnTo>
                      <a:pt x="61" y="24"/>
                    </a:lnTo>
                    <a:lnTo>
                      <a:pt x="72" y="17"/>
                    </a:lnTo>
                    <a:lnTo>
                      <a:pt x="84" y="10"/>
                    </a:lnTo>
                    <a:lnTo>
                      <a:pt x="96" y="6"/>
                    </a:lnTo>
                    <a:lnTo>
                      <a:pt x="110" y="2"/>
                    </a:lnTo>
                    <a:lnTo>
                      <a:pt x="123" y="1"/>
                    </a:lnTo>
                    <a:lnTo>
                      <a:pt x="137" y="0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25" y="8"/>
                    </a:lnTo>
                    <a:lnTo>
                      <a:pt x="111" y="9"/>
                    </a:lnTo>
                    <a:lnTo>
                      <a:pt x="99" y="12"/>
                    </a:lnTo>
                    <a:lnTo>
                      <a:pt x="87" y="17"/>
                    </a:lnTo>
                    <a:lnTo>
                      <a:pt x="75" y="23"/>
                    </a:lnTo>
                    <a:lnTo>
                      <a:pt x="64" y="29"/>
                    </a:lnTo>
                    <a:lnTo>
                      <a:pt x="54" y="36"/>
                    </a:lnTo>
                    <a:lnTo>
                      <a:pt x="45" y="44"/>
                    </a:lnTo>
                    <a:lnTo>
                      <a:pt x="37" y="54"/>
                    </a:lnTo>
                    <a:lnTo>
                      <a:pt x="29" y="65"/>
                    </a:lnTo>
                    <a:lnTo>
                      <a:pt x="22" y="75"/>
                    </a:lnTo>
                    <a:lnTo>
                      <a:pt x="16" y="86"/>
                    </a:lnTo>
                    <a:lnTo>
                      <a:pt x="12" y="98"/>
                    </a:lnTo>
                    <a:lnTo>
                      <a:pt x="10" y="111"/>
                    </a:lnTo>
                    <a:lnTo>
                      <a:pt x="7" y="124"/>
                    </a:lnTo>
                    <a:lnTo>
                      <a:pt x="7" y="138"/>
                    </a:lnTo>
                    <a:lnTo>
                      <a:pt x="7" y="138"/>
                    </a:lnTo>
                    <a:lnTo>
                      <a:pt x="7" y="151"/>
                    </a:lnTo>
                    <a:lnTo>
                      <a:pt x="10" y="163"/>
                    </a:lnTo>
                    <a:lnTo>
                      <a:pt x="12" y="177"/>
                    </a:lnTo>
                    <a:lnTo>
                      <a:pt x="16" y="188"/>
                    </a:lnTo>
                    <a:lnTo>
                      <a:pt x="22" y="200"/>
                    </a:lnTo>
                    <a:lnTo>
                      <a:pt x="29" y="211"/>
                    </a:lnTo>
                    <a:lnTo>
                      <a:pt x="37" y="220"/>
                    </a:lnTo>
                    <a:lnTo>
                      <a:pt x="45" y="230"/>
                    </a:lnTo>
                    <a:lnTo>
                      <a:pt x="54" y="238"/>
                    </a:lnTo>
                    <a:lnTo>
                      <a:pt x="64" y="246"/>
                    </a:lnTo>
                    <a:lnTo>
                      <a:pt x="75" y="253"/>
                    </a:lnTo>
                    <a:lnTo>
                      <a:pt x="87" y="258"/>
                    </a:lnTo>
                    <a:lnTo>
                      <a:pt x="99" y="262"/>
                    </a:lnTo>
                    <a:lnTo>
                      <a:pt x="111" y="266"/>
                    </a:lnTo>
                    <a:lnTo>
                      <a:pt x="125" y="268"/>
                    </a:lnTo>
                    <a:lnTo>
                      <a:pt x="137" y="269"/>
                    </a:lnTo>
                    <a:lnTo>
                      <a:pt x="137" y="2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131"/>
              <p:cNvSpPr/>
              <p:nvPr/>
            </p:nvSpPr>
            <p:spPr bwMode="auto">
              <a:xfrm>
                <a:off x="1941513" y="4322763"/>
                <a:ext cx="434975" cy="423863"/>
              </a:xfrm>
              <a:custGeom>
                <a:avLst/>
                <a:gdLst>
                  <a:gd name="T0" fmla="*/ 199 w 274"/>
                  <a:gd name="T1" fmla="*/ 18 h 267"/>
                  <a:gd name="T2" fmla="*/ 203 w 274"/>
                  <a:gd name="T3" fmla="*/ 37 h 267"/>
                  <a:gd name="T4" fmla="*/ 214 w 274"/>
                  <a:gd name="T5" fmla="*/ 35 h 267"/>
                  <a:gd name="T6" fmla="*/ 221 w 274"/>
                  <a:gd name="T7" fmla="*/ 43 h 267"/>
                  <a:gd name="T8" fmla="*/ 238 w 274"/>
                  <a:gd name="T9" fmla="*/ 56 h 267"/>
                  <a:gd name="T10" fmla="*/ 257 w 274"/>
                  <a:gd name="T11" fmla="*/ 80 h 267"/>
                  <a:gd name="T12" fmla="*/ 251 w 274"/>
                  <a:gd name="T13" fmla="*/ 91 h 267"/>
                  <a:gd name="T14" fmla="*/ 256 w 274"/>
                  <a:gd name="T15" fmla="*/ 93 h 267"/>
                  <a:gd name="T16" fmla="*/ 262 w 274"/>
                  <a:gd name="T17" fmla="*/ 85 h 267"/>
                  <a:gd name="T18" fmla="*/ 264 w 274"/>
                  <a:gd name="T19" fmla="*/ 93 h 267"/>
                  <a:gd name="T20" fmla="*/ 259 w 274"/>
                  <a:gd name="T21" fmla="*/ 110 h 267"/>
                  <a:gd name="T22" fmla="*/ 247 w 274"/>
                  <a:gd name="T23" fmla="*/ 112 h 267"/>
                  <a:gd name="T24" fmla="*/ 232 w 274"/>
                  <a:gd name="T25" fmla="*/ 127 h 267"/>
                  <a:gd name="T26" fmla="*/ 220 w 274"/>
                  <a:gd name="T27" fmla="*/ 141 h 267"/>
                  <a:gd name="T28" fmla="*/ 202 w 274"/>
                  <a:gd name="T29" fmla="*/ 154 h 267"/>
                  <a:gd name="T30" fmla="*/ 209 w 274"/>
                  <a:gd name="T31" fmla="*/ 183 h 267"/>
                  <a:gd name="T32" fmla="*/ 218 w 274"/>
                  <a:gd name="T33" fmla="*/ 214 h 267"/>
                  <a:gd name="T34" fmla="*/ 210 w 274"/>
                  <a:gd name="T35" fmla="*/ 237 h 267"/>
                  <a:gd name="T36" fmla="*/ 226 w 274"/>
                  <a:gd name="T37" fmla="*/ 228 h 267"/>
                  <a:gd name="T38" fmla="*/ 247 w 274"/>
                  <a:gd name="T39" fmla="*/ 192 h 267"/>
                  <a:gd name="T40" fmla="*/ 264 w 274"/>
                  <a:gd name="T41" fmla="*/ 141 h 267"/>
                  <a:gd name="T42" fmla="*/ 274 w 274"/>
                  <a:gd name="T43" fmla="*/ 115 h 267"/>
                  <a:gd name="T44" fmla="*/ 155 w 274"/>
                  <a:gd name="T45" fmla="*/ 267 h 267"/>
                  <a:gd name="T46" fmla="*/ 178 w 274"/>
                  <a:gd name="T47" fmla="*/ 246 h 267"/>
                  <a:gd name="T48" fmla="*/ 153 w 274"/>
                  <a:gd name="T49" fmla="*/ 245 h 267"/>
                  <a:gd name="T50" fmla="*/ 145 w 274"/>
                  <a:gd name="T51" fmla="*/ 252 h 267"/>
                  <a:gd name="T52" fmla="*/ 125 w 274"/>
                  <a:gd name="T53" fmla="*/ 248 h 267"/>
                  <a:gd name="T54" fmla="*/ 99 w 274"/>
                  <a:gd name="T55" fmla="*/ 249 h 267"/>
                  <a:gd name="T56" fmla="*/ 121 w 274"/>
                  <a:gd name="T57" fmla="*/ 267 h 267"/>
                  <a:gd name="T58" fmla="*/ 0 w 274"/>
                  <a:gd name="T59" fmla="*/ 129 h 267"/>
                  <a:gd name="T60" fmla="*/ 62 w 274"/>
                  <a:gd name="T61" fmla="*/ 26 h 267"/>
                  <a:gd name="T62" fmla="*/ 19 w 274"/>
                  <a:gd name="T63" fmla="*/ 87 h 267"/>
                  <a:gd name="T64" fmla="*/ 31 w 274"/>
                  <a:gd name="T65" fmla="*/ 84 h 267"/>
                  <a:gd name="T66" fmla="*/ 50 w 274"/>
                  <a:gd name="T67" fmla="*/ 91 h 267"/>
                  <a:gd name="T68" fmla="*/ 60 w 274"/>
                  <a:gd name="T69" fmla="*/ 88 h 267"/>
                  <a:gd name="T70" fmla="*/ 46 w 274"/>
                  <a:gd name="T71" fmla="*/ 106 h 267"/>
                  <a:gd name="T72" fmla="*/ 35 w 274"/>
                  <a:gd name="T73" fmla="*/ 122 h 267"/>
                  <a:gd name="T74" fmla="*/ 45 w 274"/>
                  <a:gd name="T75" fmla="*/ 157 h 267"/>
                  <a:gd name="T76" fmla="*/ 54 w 274"/>
                  <a:gd name="T77" fmla="*/ 180 h 267"/>
                  <a:gd name="T78" fmla="*/ 87 w 274"/>
                  <a:gd name="T79" fmla="*/ 210 h 267"/>
                  <a:gd name="T80" fmla="*/ 95 w 274"/>
                  <a:gd name="T81" fmla="*/ 188 h 267"/>
                  <a:gd name="T82" fmla="*/ 98 w 274"/>
                  <a:gd name="T83" fmla="*/ 169 h 267"/>
                  <a:gd name="T84" fmla="*/ 104 w 274"/>
                  <a:gd name="T85" fmla="*/ 137 h 267"/>
                  <a:gd name="T86" fmla="*/ 117 w 274"/>
                  <a:gd name="T87" fmla="*/ 122 h 267"/>
                  <a:gd name="T88" fmla="*/ 152 w 274"/>
                  <a:gd name="T89" fmla="*/ 125 h 267"/>
                  <a:gd name="T90" fmla="*/ 165 w 274"/>
                  <a:gd name="T91" fmla="*/ 106 h 267"/>
                  <a:gd name="T92" fmla="*/ 161 w 274"/>
                  <a:gd name="T93" fmla="*/ 81 h 267"/>
                  <a:gd name="T94" fmla="*/ 134 w 274"/>
                  <a:gd name="T95" fmla="*/ 58 h 267"/>
                  <a:gd name="T96" fmla="*/ 111 w 274"/>
                  <a:gd name="T97" fmla="*/ 57 h 267"/>
                  <a:gd name="T98" fmla="*/ 92 w 274"/>
                  <a:gd name="T99" fmla="*/ 68 h 267"/>
                  <a:gd name="T100" fmla="*/ 69 w 274"/>
                  <a:gd name="T101" fmla="*/ 64 h 267"/>
                  <a:gd name="T102" fmla="*/ 73 w 274"/>
                  <a:gd name="T103" fmla="*/ 56 h 267"/>
                  <a:gd name="T104" fmla="*/ 80 w 274"/>
                  <a:gd name="T105" fmla="*/ 45 h 267"/>
                  <a:gd name="T106" fmla="*/ 81 w 274"/>
                  <a:gd name="T107" fmla="*/ 38 h 267"/>
                  <a:gd name="T108" fmla="*/ 96 w 274"/>
                  <a:gd name="T109" fmla="*/ 49 h 267"/>
                  <a:gd name="T110" fmla="*/ 119 w 274"/>
                  <a:gd name="T111" fmla="*/ 47 h 267"/>
                  <a:gd name="T112" fmla="*/ 137 w 274"/>
                  <a:gd name="T113" fmla="*/ 45 h 267"/>
                  <a:gd name="T114" fmla="*/ 141 w 274"/>
                  <a:gd name="T115" fmla="*/ 28 h 267"/>
                  <a:gd name="T116" fmla="*/ 161 w 274"/>
                  <a:gd name="T117" fmla="*/ 22 h 267"/>
                  <a:gd name="T118" fmla="*/ 132 w 274"/>
                  <a:gd name="T119" fmla="*/ 8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4" h="267">
                    <a:moveTo>
                      <a:pt x="161" y="1"/>
                    </a:moveTo>
                    <a:lnTo>
                      <a:pt x="161" y="1"/>
                    </a:lnTo>
                    <a:lnTo>
                      <a:pt x="169" y="3"/>
                    </a:lnTo>
                    <a:lnTo>
                      <a:pt x="178" y="5"/>
                    </a:lnTo>
                    <a:lnTo>
                      <a:pt x="188" y="8"/>
                    </a:lnTo>
                    <a:lnTo>
                      <a:pt x="201" y="14"/>
                    </a:lnTo>
                    <a:lnTo>
                      <a:pt x="214" y="22"/>
                    </a:lnTo>
                    <a:lnTo>
                      <a:pt x="226" y="31"/>
                    </a:lnTo>
                    <a:lnTo>
                      <a:pt x="238" y="43"/>
                    </a:lnTo>
                    <a:lnTo>
                      <a:pt x="238" y="43"/>
                    </a:lnTo>
                    <a:lnTo>
                      <a:pt x="234" y="39"/>
                    </a:lnTo>
                    <a:lnTo>
                      <a:pt x="225" y="31"/>
                    </a:lnTo>
                    <a:lnTo>
                      <a:pt x="213" y="22"/>
                    </a:lnTo>
                    <a:lnTo>
                      <a:pt x="206" y="19"/>
                    </a:lnTo>
                    <a:lnTo>
                      <a:pt x="199" y="18"/>
                    </a:lnTo>
                    <a:lnTo>
                      <a:pt x="197" y="19"/>
                    </a:lnTo>
                    <a:lnTo>
                      <a:pt x="197" y="19"/>
                    </a:lnTo>
                    <a:lnTo>
                      <a:pt x="198" y="22"/>
                    </a:lnTo>
                    <a:lnTo>
                      <a:pt x="198" y="22"/>
                    </a:lnTo>
                    <a:lnTo>
                      <a:pt x="199" y="24"/>
                    </a:lnTo>
                    <a:lnTo>
                      <a:pt x="199" y="24"/>
                    </a:lnTo>
                    <a:lnTo>
                      <a:pt x="199" y="27"/>
                    </a:lnTo>
                    <a:lnTo>
                      <a:pt x="201" y="30"/>
                    </a:lnTo>
                    <a:lnTo>
                      <a:pt x="201" y="30"/>
                    </a:lnTo>
                    <a:lnTo>
                      <a:pt x="202" y="30"/>
                    </a:lnTo>
                    <a:lnTo>
                      <a:pt x="202" y="30"/>
                    </a:lnTo>
                    <a:lnTo>
                      <a:pt x="203" y="33"/>
                    </a:lnTo>
                    <a:lnTo>
                      <a:pt x="203" y="33"/>
                    </a:lnTo>
                    <a:lnTo>
                      <a:pt x="203" y="34"/>
                    </a:lnTo>
                    <a:lnTo>
                      <a:pt x="203" y="37"/>
                    </a:lnTo>
                    <a:lnTo>
                      <a:pt x="203" y="39"/>
                    </a:lnTo>
                    <a:lnTo>
                      <a:pt x="206" y="39"/>
                    </a:lnTo>
                    <a:lnTo>
                      <a:pt x="206" y="39"/>
                    </a:lnTo>
                    <a:lnTo>
                      <a:pt x="209" y="39"/>
                    </a:lnTo>
                    <a:lnTo>
                      <a:pt x="209" y="39"/>
                    </a:lnTo>
                    <a:lnTo>
                      <a:pt x="210" y="38"/>
                    </a:lnTo>
                    <a:lnTo>
                      <a:pt x="210" y="38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9" y="34"/>
                    </a:lnTo>
                    <a:lnTo>
                      <a:pt x="210" y="33"/>
                    </a:lnTo>
                    <a:lnTo>
                      <a:pt x="210" y="33"/>
                    </a:lnTo>
                    <a:lnTo>
                      <a:pt x="214" y="35"/>
                    </a:lnTo>
                    <a:lnTo>
                      <a:pt x="215" y="37"/>
                    </a:lnTo>
                    <a:lnTo>
                      <a:pt x="215" y="37"/>
                    </a:lnTo>
                    <a:lnTo>
                      <a:pt x="217" y="39"/>
                    </a:lnTo>
                    <a:lnTo>
                      <a:pt x="217" y="39"/>
                    </a:lnTo>
                    <a:lnTo>
                      <a:pt x="215" y="41"/>
                    </a:lnTo>
                    <a:lnTo>
                      <a:pt x="215" y="41"/>
                    </a:lnTo>
                    <a:lnTo>
                      <a:pt x="214" y="42"/>
                    </a:lnTo>
                    <a:lnTo>
                      <a:pt x="214" y="42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7" y="45"/>
                    </a:lnTo>
                    <a:lnTo>
                      <a:pt x="217" y="45"/>
                    </a:lnTo>
                    <a:lnTo>
                      <a:pt x="221" y="43"/>
                    </a:lnTo>
                    <a:lnTo>
                      <a:pt x="221" y="43"/>
                    </a:lnTo>
                    <a:lnTo>
                      <a:pt x="224" y="43"/>
                    </a:lnTo>
                    <a:lnTo>
                      <a:pt x="224" y="43"/>
                    </a:lnTo>
                    <a:lnTo>
                      <a:pt x="225" y="45"/>
                    </a:lnTo>
                    <a:lnTo>
                      <a:pt x="225" y="45"/>
                    </a:lnTo>
                    <a:lnTo>
                      <a:pt x="229" y="47"/>
                    </a:lnTo>
                    <a:lnTo>
                      <a:pt x="229" y="47"/>
                    </a:lnTo>
                    <a:lnTo>
                      <a:pt x="230" y="47"/>
                    </a:lnTo>
                    <a:lnTo>
                      <a:pt x="230" y="47"/>
                    </a:lnTo>
                    <a:lnTo>
                      <a:pt x="232" y="51"/>
                    </a:lnTo>
                    <a:lnTo>
                      <a:pt x="232" y="51"/>
                    </a:lnTo>
                    <a:lnTo>
                      <a:pt x="234" y="53"/>
                    </a:lnTo>
                    <a:lnTo>
                      <a:pt x="234" y="53"/>
                    </a:lnTo>
                    <a:lnTo>
                      <a:pt x="237" y="54"/>
                    </a:lnTo>
                    <a:lnTo>
                      <a:pt x="238" y="56"/>
                    </a:lnTo>
                    <a:lnTo>
                      <a:pt x="238" y="56"/>
                    </a:lnTo>
                    <a:lnTo>
                      <a:pt x="240" y="58"/>
                    </a:lnTo>
                    <a:lnTo>
                      <a:pt x="240" y="58"/>
                    </a:lnTo>
                    <a:lnTo>
                      <a:pt x="245" y="62"/>
                    </a:lnTo>
                    <a:lnTo>
                      <a:pt x="245" y="62"/>
                    </a:lnTo>
                    <a:lnTo>
                      <a:pt x="248" y="65"/>
                    </a:lnTo>
                    <a:lnTo>
                      <a:pt x="248" y="65"/>
                    </a:lnTo>
                    <a:lnTo>
                      <a:pt x="248" y="69"/>
                    </a:lnTo>
                    <a:lnTo>
                      <a:pt x="248" y="69"/>
                    </a:lnTo>
                    <a:lnTo>
                      <a:pt x="249" y="73"/>
                    </a:lnTo>
                    <a:lnTo>
                      <a:pt x="249" y="73"/>
                    </a:lnTo>
                    <a:lnTo>
                      <a:pt x="251" y="76"/>
                    </a:lnTo>
                    <a:lnTo>
                      <a:pt x="251" y="76"/>
                    </a:lnTo>
                    <a:lnTo>
                      <a:pt x="253" y="77"/>
                    </a:lnTo>
                    <a:lnTo>
                      <a:pt x="253" y="77"/>
                    </a:lnTo>
                    <a:lnTo>
                      <a:pt x="257" y="80"/>
                    </a:lnTo>
                    <a:lnTo>
                      <a:pt x="257" y="80"/>
                    </a:lnTo>
                    <a:lnTo>
                      <a:pt x="259" y="81"/>
                    </a:lnTo>
                    <a:lnTo>
                      <a:pt x="259" y="83"/>
                    </a:lnTo>
                    <a:lnTo>
                      <a:pt x="259" y="83"/>
                    </a:lnTo>
                    <a:lnTo>
                      <a:pt x="257" y="84"/>
                    </a:lnTo>
                    <a:lnTo>
                      <a:pt x="257" y="84"/>
                    </a:lnTo>
                    <a:lnTo>
                      <a:pt x="255" y="84"/>
                    </a:lnTo>
                    <a:lnTo>
                      <a:pt x="255" y="84"/>
                    </a:lnTo>
                    <a:lnTo>
                      <a:pt x="255" y="87"/>
                    </a:lnTo>
                    <a:lnTo>
                      <a:pt x="255" y="87"/>
                    </a:lnTo>
                    <a:lnTo>
                      <a:pt x="255" y="88"/>
                    </a:lnTo>
                    <a:lnTo>
                      <a:pt x="255" y="89"/>
                    </a:lnTo>
                    <a:lnTo>
                      <a:pt x="255" y="89"/>
                    </a:lnTo>
                    <a:lnTo>
                      <a:pt x="252" y="91"/>
                    </a:lnTo>
                    <a:lnTo>
                      <a:pt x="251" y="91"/>
                    </a:lnTo>
                    <a:lnTo>
                      <a:pt x="248" y="92"/>
                    </a:lnTo>
                    <a:lnTo>
                      <a:pt x="247" y="93"/>
                    </a:lnTo>
                    <a:lnTo>
                      <a:pt x="247" y="93"/>
                    </a:lnTo>
                    <a:lnTo>
                      <a:pt x="247" y="95"/>
                    </a:lnTo>
                    <a:lnTo>
                      <a:pt x="247" y="95"/>
                    </a:lnTo>
                    <a:lnTo>
                      <a:pt x="249" y="96"/>
                    </a:lnTo>
                    <a:lnTo>
                      <a:pt x="249" y="96"/>
                    </a:lnTo>
                    <a:lnTo>
                      <a:pt x="249" y="95"/>
                    </a:lnTo>
                    <a:lnTo>
                      <a:pt x="249" y="95"/>
                    </a:lnTo>
                    <a:lnTo>
                      <a:pt x="249" y="93"/>
                    </a:lnTo>
                    <a:lnTo>
                      <a:pt x="251" y="93"/>
                    </a:lnTo>
                    <a:lnTo>
                      <a:pt x="251" y="93"/>
                    </a:lnTo>
                    <a:lnTo>
                      <a:pt x="253" y="93"/>
                    </a:lnTo>
                    <a:lnTo>
                      <a:pt x="253" y="93"/>
                    </a:lnTo>
                    <a:lnTo>
                      <a:pt x="256" y="93"/>
                    </a:lnTo>
                    <a:lnTo>
                      <a:pt x="256" y="93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89"/>
                    </a:lnTo>
                    <a:lnTo>
                      <a:pt x="256" y="89"/>
                    </a:lnTo>
                    <a:lnTo>
                      <a:pt x="257" y="87"/>
                    </a:lnTo>
                    <a:lnTo>
                      <a:pt x="257" y="87"/>
                    </a:lnTo>
                    <a:lnTo>
                      <a:pt x="257" y="88"/>
                    </a:lnTo>
                    <a:lnTo>
                      <a:pt x="259" y="87"/>
                    </a:lnTo>
                    <a:lnTo>
                      <a:pt x="259" y="87"/>
                    </a:lnTo>
                    <a:lnTo>
                      <a:pt x="260" y="85"/>
                    </a:lnTo>
                    <a:lnTo>
                      <a:pt x="260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3"/>
                    </a:lnTo>
                    <a:lnTo>
                      <a:pt x="262" y="83"/>
                    </a:lnTo>
                    <a:lnTo>
                      <a:pt x="260" y="80"/>
                    </a:lnTo>
                    <a:lnTo>
                      <a:pt x="260" y="80"/>
                    </a:lnTo>
                    <a:lnTo>
                      <a:pt x="260" y="75"/>
                    </a:lnTo>
                    <a:lnTo>
                      <a:pt x="260" y="75"/>
                    </a:lnTo>
                    <a:lnTo>
                      <a:pt x="263" y="80"/>
                    </a:lnTo>
                    <a:lnTo>
                      <a:pt x="266" y="89"/>
                    </a:lnTo>
                    <a:lnTo>
                      <a:pt x="266" y="89"/>
                    </a:lnTo>
                    <a:lnTo>
                      <a:pt x="264" y="89"/>
                    </a:lnTo>
                    <a:lnTo>
                      <a:pt x="264" y="91"/>
                    </a:lnTo>
                    <a:lnTo>
                      <a:pt x="264" y="91"/>
                    </a:lnTo>
                    <a:lnTo>
                      <a:pt x="264" y="93"/>
                    </a:lnTo>
                    <a:lnTo>
                      <a:pt x="264" y="93"/>
                    </a:lnTo>
                    <a:lnTo>
                      <a:pt x="264" y="98"/>
                    </a:lnTo>
                    <a:lnTo>
                      <a:pt x="264" y="98"/>
                    </a:lnTo>
                    <a:lnTo>
                      <a:pt x="264" y="103"/>
                    </a:lnTo>
                    <a:lnTo>
                      <a:pt x="264" y="103"/>
                    </a:lnTo>
                    <a:lnTo>
                      <a:pt x="264" y="107"/>
                    </a:lnTo>
                    <a:lnTo>
                      <a:pt x="264" y="107"/>
                    </a:lnTo>
                    <a:lnTo>
                      <a:pt x="264" y="112"/>
                    </a:lnTo>
                    <a:lnTo>
                      <a:pt x="264" y="112"/>
                    </a:lnTo>
                    <a:lnTo>
                      <a:pt x="263" y="114"/>
                    </a:lnTo>
                    <a:lnTo>
                      <a:pt x="263" y="114"/>
                    </a:lnTo>
                    <a:lnTo>
                      <a:pt x="263" y="115"/>
                    </a:lnTo>
                    <a:lnTo>
                      <a:pt x="262" y="114"/>
                    </a:lnTo>
                    <a:lnTo>
                      <a:pt x="262" y="114"/>
                    </a:lnTo>
                    <a:lnTo>
                      <a:pt x="260" y="110"/>
                    </a:lnTo>
                    <a:lnTo>
                      <a:pt x="259" y="110"/>
                    </a:lnTo>
                    <a:lnTo>
                      <a:pt x="259" y="110"/>
                    </a:lnTo>
                    <a:lnTo>
                      <a:pt x="259" y="108"/>
                    </a:lnTo>
                    <a:lnTo>
                      <a:pt x="256" y="108"/>
                    </a:lnTo>
                    <a:lnTo>
                      <a:pt x="256" y="108"/>
                    </a:lnTo>
                    <a:lnTo>
                      <a:pt x="255" y="108"/>
                    </a:lnTo>
                    <a:lnTo>
                      <a:pt x="253" y="108"/>
                    </a:lnTo>
                    <a:lnTo>
                      <a:pt x="253" y="108"/>
                    </a:lnTo>
                    <a:lnTo>
                      <a:pt x="253" y="111"/>
                    </a:lnTo>
                    <a:lnTo>
                      <a:pt x="253" y="112"/>
                    </a:lnTo>
                    <a:lnTo>
                      <a:pt x="253" y="112"/>
                    </a:lnTo>
                    <a:lnTo>
                      <a:pt x="248" y="111"/>
                    </a:lnTo>
                    <a:lnTo>
                      <a:pt x="248" y="111"/>
                    </a:lnTo>
                    <a:lnTo>
                      <a:pt x="247" y="111"/>
                    </a:lnTo>
                    <a:lnTo>
                      <a:pt x="247" y="112"/>
                    </a:lnTo>
                    <a:lnTo>
                      <a:pt x="247" y="112"/>
                    </a:lnTo>
                    <a:lnTo>
                      <a:pt x="245" y="115"/>
                    </a:lnTo>
                    <a:lnTo>
                      <a:pt x="244" y="116"/>
                    </a:lnTo>
                    <a:lnTo>
                      <a:pt x="244" y="116"/>
                    </a:lnTo>
                    <a:lnTo>
                      <a:pt x="244" y="118"/>
                    </a:lnTo>
                    <a:lnTo>
                      <a:pt x="243" y="121"/>
                    </a:lnTo>
                    <a:lnTo>
                      <a:pt x="243" y="121"/>
                    </a:lnTo>
                    <a:lnTo>
                      <a:pt x="241" y="122"/>
                    </a:lnTo>
                    <a:lnTo>
                      <a:pt x="238" y="122"/>
                    </a:lnTo>
                    <a:lnTo>
                      <a:pt x="238" y="122"/>
                    </a:lnTo>
                    <a:lnTo>
                      <a:pt x="234" y="123"/>
                    </a:lnTo>
                    <a:lnTo>
                      <a:pt x="234" y="123"/>
                    </a:lnTo>
                    <a:lnTo>
                      <a:pt x="234" y="125"/>
                    </a:lnTo>
                    <a:lnTo>
                      <a:pt x="233" y="126"/>
                    </a:lnTo>
                    <a:lnTo>
                      <a:pt x="233" y="126"/>
                    </a:lnTo>
                    <a:lnTo>
                      <a:pt x="232" y="127"/>
                    </a:lnTo>
                    <a:lnTo>
                      <a:pt x="230" y="129"/>
                    </a:lnTo>
                    <a:lnTo>
                      <a:pt x="230" y="129"/>
                    </a:lnTo>
                    <a:lnTo>
                      <a:pt x="230" y="133"/>
                    </a:lnTo>
                    <a:lnTo>
                      <a:pt x="230" y="133"/>
                    </a:lnTo>
                    <a:lnTo>
                      <a:pt x="230" y="134"/>
                    </a:lnTo>
                    <a:lnTo>
                      <a:pt x="230" y="135"/>
                    </a:lnTo>
                    <a:lnTo>
                      <a:pt x="230" y="135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8"/>
                    </a:lnTo>
                    <a:lnTo>
                      <a:pt x="225" y="139"/>
                    </a:lnTo>
                    <a:lnTo>
                      <a:pt x="225" y="139"/>
                    </a:lnTo>
                    <a:lnTo>
                      <a:pt x="220" y="141"/>
                    </a:lnTo>
                    <a:lnTo>
                      <a:pt x="220" y="141"/>
                    </a:lnTo>
                    <a:lnTo>
                      <a:pt x="220" y="142"/>
                    </a:lnTo>
                    <a:lnTo>
                      <a:pt x="220" y="144"/>
                    </a:lnTo>
                    <a:lnTo>
                      <a:pt x="218" y="144"/>
                    </a:lnTo>
                    <a:lnTo>
                      <a:pt x="218" y="144"/>
                    </a:lnTo>
                    <a:lnTo>
                      <a:pt x="215" y="144"/>
                    </a:lnTo>
                    <a:lnTo>
                      <a:pt x="213" y="144"/>
                    </a:lnTo>
                    <a:lnTo>
                      <a:pt x="213" y="144"/>
                    </a:lnTo>
                    <a:lnTo>
                      <a:pt x="211" y="145"/>
                    </a:lnTo>
                    <a:lnTo>
                      <a:pt x="209" y="148"/>
                    </a:lnTo>
                    <a:lnTo>
                      <a:pt x="209" y="148"/>
                    </a:lnTo>
                    <a:lnTo>
                      <a:pt x="203" y="152"/>
                    </a:lnTo>
                    <a:lnTo>
                      <a:pt x="203" y="152"/>
                    </a:lnTo>
                    <a:lnTo>
                      <a:pt x="202" y="152"/>
                    </a:lnTo>
                    <a:lnTo>
                      <a:pt x="202" y="154"/>
                    </a:lnTo>
                    <a:lnTo>
                      <a:pt x="202" y="154"/>
                    </a:lnTo>
                    <a:lnTo>
                      <a:pt x="202" y="157"/>
                    </a:lnTo>
                    <a:lnTo>
                      <a:pt x="203" y="158"/>
                    </a:lnTo>
                    <a:lnTo>
                      <a:pt x="203" y="158"/>
                    </a:lnTo>
                    <a:lnTo>
                      <a:pt x="207" y="164"/>
                    </a:lnTo>
                    <a:lnTo>
                      <a:pt x="207" y="164"/>
                    </a:lnTo>
                    <a:lnTo>
                      <a:pt x="209" y="167"/>
                    </a:lnTo>
                    <a:lnTo>
                      <a:pt x="207" y="169"/>
                    </a:lnTo>
                    <a:lnTo>
                      <a:pt x="207" y="169"/>
                    </a:lnTo>
                    <a:lnTo>
                      <a:pt x="206" y="173"/>
                    </a:lnTo>
                    <a:lnTo>
                      <a:pt x="206" y="173"/>
                    </a:lnTo>
                    <a:lnTo>
                      <a:pt x="206" y="176"/>
                    </a:lnTo>
                    <a:lnTo>
                      <a:pt x="206" y="179"/>
                    </a:lnTo>
                    <a:lnTo>
                      <a:pt x="206" y="179"/>
                    </a:lnTo>
                    <a:lnTo>
                      <a:pt x="209" y="183"/>
                    </a:lnTo>
                    <a:lnTo>
                      <a:pt x="209" y="183"/>
                    </a:lnTo>
                    <a:lnTo>
                      <a:pt x="207" y="184"/>
                    </a:lnTo>
                    <a:lnTo>
                      <a:pt x="207" y="186"/>
                    </a:lnTo>
                    <a:lnTo>
                      <a:pt x="207" y="187"/>
                    </a:lnTo>
                    <a:lnTo>
                      <a:pt x="207" y="187"/>
                    </a:lnTo>
                    <a:lnTo>
                      <a:pt x="213" y="191"/>
                    </a:lnTo>
                    <a:lnTo>
                      <a:pt x="213" y="191"/>
                    </a:lnTo>
                    <a:lnTo>
                      <a:pt x="217" y="194"/>
                    </a:lnTo>
                    <a:lnTo>
                      <a:pt x="217" y="194"/>
                    </a:lnTo>
                    <a:lnTo>
                      <a:pt x="217" y="199"/>
                    </a:lnTo>
                    <a:lnTo>
                      <a:pt x="217" y="199"/>
                    </a:lnTo>
                    <a:lnTo>
                      <a:pt x="220" y="204"/>
                    </a:lnTo>
                    <a:lnTo>
                      <a:pt x="221" y="209"/>
                    </a:lnTo>
                    <a:lnTo>
                      <a:pt x="220" y="211"/>
                    </a:lnTo>
                    <a:lnTo>
                      <a:pt x="220" y="211"/>
                    </a:lnTo>
                    <a:lnTo>
                      <a:pt x="218" y="214"/>
                    </a:lnTo>
                    <a:lnTo>
                      <a:pt x="218" y="215"/>
                    </a:lnTo>
                    <a:lnTo>
                      <a:pt x="218" y="215"/>
                    </a:lnTo>
                    <a:lnTo>
                      <a:pt x="220" y="218"/>
                    </a:lnTo>
                    <a:lnTo>
                      <a:pt x="220" y="218"/>
                    </a:lnTo>
                    <a:lnTo>
                      <a:pt x="222" y="219"/>
                    </a:lnTo>
                    <a:lnTo>
                      <a:pt x="222" y="219"/>
                    </a:lnTo>
                    <a:lnTo>
                      <a:pt x="222" y="221"/>
                    </a:lnTo>
                    <a:lnTo>
                      <a:pt x="222" y="221"/>
                    </a:lnTo>
                    <a:lnTo>
                      <a:pt x="218" y="226"/>
                    </a:lnTo>
                    <a:lnTo>
                      <a:pt x="218" y="226"/>
                    </a:lnTo>
                    <a:lnTo>
                      <a:pt x="217" y="230"/>
                    </a:lnTo>
                    <a:lnTo>
                      <a:pt x="217" y="230"/>
                    </a:lnTo>
                    <a:lnTo>
                      <a:pt x="213" y="236"/>
                    </a:lnTo>
                    <a:lnTo>
                      <a:pt x="213" y="236"/>
                    </a:lnTo>
                    <a:lnTo>
                      <a:pt x="210" y="237"/>
                    </a:lnTo>
                    <a:lnTo>
                      <a:pt x="210" y="238"/>
                    </a:lnTo>
                    <a:lnTo>
                      <a:pt x="210" y="238"/>
                    </a:lnTo>
                    <a:lnTo>
                      <a:pt x="209" y="241"/>
                    </a:lnTo>
                    <a:lnTo>
                      <a:pt x="209" y="242"/>
                    </a:lnTo>
                    <a:lnTo>
                      <a:pt x="210" y="241"/>
                    </a:lnTo>
                    <a:lnTo>
                      <a:pt x="210" y="241"/>
                    </a:lnTo>
                    <a:lnTo>
                      <a:pt x="215" y="237"/>
                    </a:lnTo>
                    <a:lnTo>
                      <a:pt x="215" y="237"/>
                    </a:lnTo>
                    <a:lnTo>
                      <a:pt x="221" y="234"/>
                    </a:lnTo>
                    <a:lnTo>
                      <a:pt x="224" y="232"/>
                    </a:lnTo>
                    <a:lnTo>
                      <a:pt x="224" y="232"/>
                    </a:lnTo>
                    <a:lnTo>
                      <a:pt x="225" y="232"/>
                    </a:lnTo>
                    <a:lnTo>
                      <a:pt x="225" y="233"/>
                    </a:lnTo>
                    <a:lnTo>
                      <a:pt x="226" y="228"/>
                    </a:lnTo>
                    <a:lnTo>
                      <a:pt x="226" y="228"/>
                    </a:lnTo>
                    <a:lnTo>
                      <a:pt x="230" y="219"/>
                    </a:lnTo>
                    <a:lnTo>
                      <a:pt x="233" y="217"/>
                    </a:lnTo>
                    <a:lnTo>
                      <a:pt x="233" y="217"/>
                    </a:lnTo>
                    <a:lnTo>
                      <a:pt x="236" y="211"/>
                    </a:lnTo>
                    <a:lnTo>
                      <a:pt x="236" y="211"/>
                    </a:lnTo>
                    <a:lnTo>
                      <a:pt x="238" y="206"/>
                    </a:lnTo>
                    <a:lnTo>
                      <a:pt x="238" y="206"/>
                    </a:lnTo>
                    <a:lnTo>
                      <a:pt x="240" y="204"/>
                    </a:lnTo>
                    <a:lnTo>
                      <a:pt x="241" y="204"/>
                    </a:lnTo>
                    <a:lnTo>
                      <a:pt x="243" y="204"/>
                    </a:lnTo>
                    <a:lnTo>
                      <a:pt x="243" y="200"/>
                    </a:lnTo>
                    <a:lnTo>
                      <a:pt x="243" y="200"/>
                    </a:lnTo>
                    <a:lnTo>
                      <a:pt x="244" y="196"/>
                    </a:lnTo>
                    <a:lnTo>
                      <a:pt x="247" y="192"/>
                    </a:lnTo>
                    <a:lnTo>
                      <a:pt x="247" y="192"/>
                    </a:lnTo>
                    <a:lnTo>
                      <a:pt x="247" y="188"/>
                    </a:lnTo>
                    <a:lnTo>
                      <a:pt x="247" y="186"/>
                    </a:lnTo>
                    <a:lnTo>
                      <a:pt x="247" y="184"/>
                    </a:lnTo>
                    <a:lnTo>
                      <a:pt x="248" y="181"/>
                    </a:lnTo>
                    <a:lnTo>
                      <a:pt x="248" y="181"/>
                    </a:lnTo>
                    <a:lnTo>
                      <a:pt x="252" y="179"/>
                    </a:lnTo>
                    <a:lnTo>
                      <a:pt x="253" y="177"/>
                    </a:lnTo>
                    <a:lnTo>
                      <a:pt x="253" y="177"/>
                    </a:lnTo>
                    <a:lnTo>
                      <a:pt x="256" y="172"/>
                    </a:lnTo>
                    <a:lnTo>
                      <a:pt x="256" y="172"/>
                    </a:lnTo>
                    <a:lnTo>
                      <a:pt x="262" y="164"/>
                    </a:lnTo>
                    <a:lnTo>
                      <a:pt x="263" y="160"/>
                    </a:lnTo>
                    <a:lnTo>
                      <a:pt x="264" y="153"/>
                    </a:lnTo>
                    <a:lnTo>
                      <a:pt x="264" y="153"/>
                    </a:lnTo>
                    <a:lnTo>
                      <a:pt x="264" y="141"/>
                    </a:lnTo>
                    <a:lnTo>
                      <a:pt x="264" y="141"/>
                    </a:lnTo>
                    <a:lnTo>
                      <a:pt x="266" y="138"/>
                    </a:lnTo>
                    <a:lnTo>
                      <a:pt x="267" y="135"/>
                    </a:lnTo>
                    <a:lnTo>
                      <a:pt x="267" y="131"/>
                    </a:lnTo>
                    <a:lnTo>
                      <a:pt x="267" y="131"/>
                    </a:lnTo>
                    <a:lnTo>
                      <a:pt x="266" y="127"/>
                    </a:lnTo>
                    <a:lnTo>
                      <a:pt x="266" y="126"/>
                    </a:lnTo>
                    <a:lnTo>
                      <a:pt x="266" y="126"/>
                    </a:lnTo>
                    <a:lnTo>
                      <a:pt x="267" y="123"/>
                    </a:lnTo>
                    <a:lnTo>
                      <a:pt x="268" y="122"/>
                    </a:lnTo>
                    <a:lnTo>
                      <a:pt x="268" y="122"/>
                    </a:lnTo>
                    <a:lnTo>
                      <a:pt x="271" y="118"/>
                    </a:lnTo>
                    <a:lnTo>
                      <a:pt x="271" y="118"/>
                    </a:lnTo>
                    <a:lnTo>
                      <a:pt x="272" y="114"/>
                    </a:lnTo>
                    <a:lnTo>
                      <a:pt x="274" y="115"/>
                    </a:lnTo>
                    <a:lnTo>
                      <a:pt x="274" y="115"/>
                    </a:lnTo>
                    <a:lnTo>
                      <a:pt x="274" y="121"/>
                    </a:lnTo>
                    <a:lnTo>
                      <a:pt x="274" y="135"/>
                    </a:lnTo>
                    <a:lnTo>
                      <a:pt x="270" y="157"/>
                    </a:lnTo>
                    <a:lnTo>
                      <a:pt x="267" y="171"/>
                    </a:lnTo>
                    <a:lnTo>
                      <a:pt x="263" y="183"/>
                    </a:lnTo>
                    <a:lnTo>
                      <a:pt x="257" y="196"/>
                    </a:lnTo>
                    <a:lnTo>
                      <a:pt x="249" y="210"/>
                    </a:lnTo>
                    <a:lnTo>
                      <a:pt x="240" y="223"/>
                    </a:lnTo>
                    <a:lnTo>
                      <a:pt x="229" y="234"/>
                    </a:lnTo>
                    <a:lnTo>
                      <a:pt x="214" y="245"/>
                    </a:lnTo>
                    <a:lnTo>
                      <a:pt x="198" y="255"/>
                    </a:lnTo>
                    <a:lnTo>
                      <a:pt x="178" y="261"/>
                    </a:lnTo>
                    <a:lnTo>
                      <a:pt x="155" y="267"/>
                    </a:lnTo>
                    <a:lnTo>
                      <a:pt x="155" y="267"/>
                    </a:lnTo>
                    <a:lnTo>
                      <a:pt x="169" y="263"/>
                    </a:lnTo>
                    <a:lnTo>
                      <a:pt x="182" y="259"/>
                    </a:lnTo>
                    <a:lnTo>
                      <a:pt x="186" y="256"/>
                    </a:lnTo>
                    <a:lnTo>
                      <a:pt x="187" y="255"/>
                    </a:lnTo>
                    <a:lnTo>
                      <a:pt x="187" y="255"/>
                    </a:lnTo>
                    <a:lnTo>
                      <a:pt x="187" y="252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4" y="249"/>
                    </a:lnTo>
                    <a:lnTo>
                      <a:pt x="182" y="248"/>
                    </a:lnTo>
                    <a:lnTo>
                      <a:pt x="182" y="248"/>
                    </a:lnTo>
                    <a:lnTo>
                      <a:pt x="178" y="245"/>
                    </a:lnTo>
                    <a:lnTo>
                      <a:pt x="178" y="246"/>
                    </a:lnTo>
                    <a:lnTo>
                      <a:pt x="178" y="246"/>
                    </a:lnTo>
                    <a:lnTo>
                      <a:pt x="173" y="246"/>
                    </a:lnTo>
                    <a:lnTo>
                      <a:pt x="173" y="246"/>
                    </a:lnTo>
                    <a:lnTo>
                      <a:pt x="168" y="246"/>
                    </a:lnTo>
                    <a:lnTo>
                      <a:pt x="165" y="245"/>
                    </a:lnTo>
                    <a:lnTo>
                      <a:pt x="165" y="245"/>
                    </a:lnTo>
                    <a:lnTo>
                      <a:pt x="161" y="242"/>
                    </a:lnTo>
                    <a:lnTo>
                      <a:pt x="160" y="241"/>
                    </a:lnTo>
                    <a:lnTo>
                      <a:pt x="159" y="242"/>
                    </a:lnTo>
                    <a:lnTo>
                      <a:pt x="159" y="242"/>
                    </a:lnTo>
                    <a:lnTo>
                      <a:pt x="159" y="244"/>
                    </a:lnTo>
                    <a:lnTo>
                      <a:pt x="159" y="244"/>
                    </a:lnTo>
                    <a:lnTo>
                      <a:pt x="157" y="245"/>
                    </a:lnTo>
                    <a:lnTo>
                      <a:pt x="157" y="245"/>
                    </a:lnTo>
                    <a:lnTo>
                      <a:pt x="156" y="245"/>
                    </a:lnTo>
                    <a:lnTo>
                      <a:pt x="153" y="245"/>
                    </a:lnTo>
                    <a:lnTo>
                      <a:pt x="149" y="245"/>
                    </a:lnTo>
                    <a:lnTo>
                      <a:pt x="149" y="245"/>
                    </a:lnTo>
                    <a:lnTo>
                      <a:pt x="145" y="245"/>
                    </a:lnTo>
                    <a:lnTo>
                      <a:pt x="140" y="244"/>
                    </a:lnTo>
                    <a:lnTo>
                      <a:pt x="140" y="244"/>
                    </a:lnTo>
                    <a:lnTo>
                      <a:pt x="138" y="242"/>
                    </a:lnTo>
                    <a:lnTo>
                      <a:pt x="137" y="242"/>
                    </a:lnTo>
                    <a:lnTo>
                      <a:pt x="137" y="242"/>
                    </a:lnTo>
                    <a:lnTo>
                      <a:pt x="136" y="244"/>
                    </a:lnTo>
                    <a:lnTo>
                      <a:pt x="134" y="245"/>
                    </a:lnTo>
                    <a:lnTo>
                      <a:pt x="140" y="248"/>
                    </a:lnTo>
                    <a:lnTo>
                      <a:pt x="144" y="251"/>
                    </a:lnTo>
                    <a:lnTo>
                      <a:pt x="144" y="251"/>
                    </a:lnTo>
                    <a:lnTo>
                      <a:pt x="145" y="252"/>
                    </a:lnTo>
                    <a:lnTo>
                      <a:pt x="145" y="252"/>
                    </a:lnTo>
                    <a:lnTo>
                      <a:pt x="145" y="253"/>
                    </a:lnTo>
                    <a:lnTo>
                      <a:pt x="145" y="253"/>
                    </a:lnTo>
                    <a:lnTo>
                      <a:pt x="142" y="253"/>
                    </a:lnTo>
                    <a:lnTo>
                      <a:pt x="140" y="253"/>
                    </a:lnTo>
                    <a:lnTo>
                      <a:pt x="140" y="253"/>
                    </a:lnTo>
                    <a:lnTo>
                      <a:pt x="134" y="256"/>
                    </a:lnTo>
                    <a:lnTo>
                      <a:pt x="133" y="256"/>
                    </a:lnTo>
                    <a:lnTo>
                      <a:pt x="130" y="256"/>
                    </a:lnTo>
                    <a:lnTo>
                      <a:pt x="130" y="256"/>
                    </a:lnTo>
                    <a:lnTo>
                      <a:pt x="127" y="251"/>
                    </a:lnTo>
                    <a:lnTo>
                      <a:pt x="127" y="251"/>
                    </a:lnTo>
                    <a:lnTo>
                      <a:pt x="127" y="249"/>
                    </a:lnTo>
                    <a:lnTo>
                      <a:pt x="126" y="248"/>
                    </a:lnTo>
                    <a:lnTo>
                      <a:pt x="125" y="248"/>
                    </a:lnTo>
                    <a:lnTo>
                      <a:pt x="125" y="248"/>
                    </a:lnTo>
                    <a:lnTo>
                      <a:pt x="121" y="248"/>
                    </a:lnTo>
                    <a:lnTo>
                      <a:pt x="123" y="252"/>
                    </a:lnTo>
                    <a:lnTo>
                      <a:pt x="123" y="252"/>
                    </a:lnTo>
                    <a:lnTo>
                      <a:pt x="118" y="252"/>
                    </a:lnTo>
                    <a:lnTo>
                      <a:pt x="118" y="252"/>
                    </a:lnTo>
                    <a:lnTo>
                      <a:pt x="115" y="253"/>
                    </a:lnTo>
                    <a:lnTo>
                      <a:pt x="115" y="253"/>
                    </a:lnTo>
                    <a:lnTo>
                      <a:pt x="114" y="252"/>
                    </a:lnTo>
                    <a:lnTo>
                      <a:pt x="114" y="252"/>
                    </a:lnTo>
                    <a:lnTo>
                      <a:pt x="111" y="251"/>
                    </a:lnTo>
                    <a:lnTo>
                      <a:pt x="108" y="251"/>
                    </a:lnTo>
                    <a:lnTo>
                      <a:pt x="108" y="251"/>
                    </a:lnTo>
                    <a:lnTo>
                      <a:pt x="102" y="249"/>
                    </a:lnTo>
                    <a:lnTo>
                      <a:pt x="102" y="249"/>
                    </a:lnTo>
                    <a:lnTo>
                      <a:pt x="99" y="249"/>
                    </a:lnTo>
                    <a:lnTo>
                      <a:pt x="99" y="249"/>
                    </a:lnTo>
                    <a:lnTo>
                      <a:pt x="95" y="252"/>
                    </a:lnTo>
                    <a:lnTo>
                      <a:pt x="92" y="252"/>
                    </a:lnTo>
                    <a:lnTo>
                      <a:pt x="92" y="252"/>
                    </a:lnTo>
                    <a:lnTo>
                      <a:pt x="88" y="252"/>
                    </a:lnTo>
                    <a:lnTo>
                      <a:pt x="85" y="252"/>
                    </a:lnTo>
                    <a:lnTo>
                      <a:pt x="85" y="252"/>
                    </a:lnTo>
                    <a:lnTo>
                      <a:pt x="88" y="255"/>
                    </a:lnTo>
                    <a:lnTo>
                      <a:pt x="98" y="259"/>
                    </a:lnTo>
                    <a:lnTo>
                      <a:pt x="104" y="261"/>
                    </a:lnTo>
                    <a:lnTo>
                      <a:pt x="113" y="264"/>
                    </a:lnTo>
                    <a:lnTo>
                      <a:pt x="122" y="265"/>
                    </a:lnTo>
                    <a:lnTo>
                      <a:pt x="133" y="267"/>
                    </a:lnTo>
                    <a:lnTo>
                      <a:pt x="133" y="267"/>
                    </a:lnTo>
                    <a:lnTo>
                      <a:pt x="121" y="267"/>
                    </a:lnTo>
                    <a:lnTo>
                      <a:pt x="108" y="264"/>
                    </a:lnTo>
                    <a:lnTo>
                      <a:pt x="92" y="260"/>
                    </a:lnTo>
                    <a:lnTo>
                      <a:pt x="73" y="252"/>
                    </a:lnTo>
                    <a:lnTo>
                      <a:pt x="64" y="246"/>
                    </a:lnTo>
                    <a:lnTo>
                      <a:pt x="54" y="240"/>
                    </a:lnTo>
                    <a:lnTo>
                      <a:pt x="45" y="232"/>
                    </a:lnTo>
                    <a:lnTo>
                      <a:pt x="35" y="222"/>
                    </a:lnTo>
                    <a:lnTo>
                      <a:pt x="27" y="211"/>
                    </a:lnTo>
                    <a:lnTo>
                      <a:pt x="19" y="199"/>
                    </a:lnTo>
                    <a:lnTo>
                      <a:pt x="19" y="199"/>
                    </a:lnTo>
                    <a:lnTo>
                      <a:pt x="12" y="186"/>
                    </a:lnTo>
                    <a:lnTo>
                      <a:pt x="7" y="172"/>
                    </a:lnTo>
                    <a:lnTo>
                      <a:pt x="3" y="157"/>
                    </a:lnTo>
                    <a:lnTo>
                      <a:pt x="2" y="142"/>
                    </a:lnTo>
                    <a:lnTo>
                      <a:pt x="0" y="129"/>
                    </a:lnTo>
                    <a:lnTo>
                      <a:pt x="2" y="114"/>
                    </a:lnTo>
                    <a:lnTo>
                      <a:pt x="4" y="100"/>
                    </a:lnTo>
                    <a:lnTo>
                      <a:pt x="10" y="87"/>
                    </a:lnTo>
                    <a:lnTo>
                      <a:pt x="15" y="73"/>
                    </a:lnTo>
                    <a:lnTo>
                      <a:pt x="23" y="61"/>
                    </a:lnTo>
                    <a:lnTo>
                      <a:pt x="31" y="49"/>
                    </a:lnTo>
                    <a:lnTo>
                      <a:pt x="42" y="38"/>
                    </a:lnTo>
                    <a:lnTo>
                      <a:pt x="54" y="28"/>
                    </a:lnTo>
                    <a:lnTo>
                      <a:pt x="68" y="19"/>
                    </a:lnTo>
                    <a:lnTo>
                      <a:pt x="84" y="11"/>
                    </a:lnTo>
                    <a:lnTo>
                      <a:pt x="100" y="4"/>
                    </a:lnTo>
                    <a:lnTo>
                      <a:pt x="100" y="4"/>
                    </a:lnTo>
                    <a:lnTo>
                      <a:pt x="90" y="10"/>
                    </a:lnTo>
                    <a:lnTo>
                      <a:pt x="77" y="16"/>
                    </a:lnTo>
                    <a:lnTo>
                      <a:pt x="62" y="26"/>
                    </a:lnTo>
                    <a:lnTo>
                      <a:pt x="48" y="38"/>
                    </a:lnTo>
                    <a:lnTo>
                      <a:pt x="41" y="46"/>
                    </a:lnTo>
                    <a:lnTo>
                      <a:pt x="33" y="54"/>
                    </a:lnTo>
                    <a:lnTo>
                      <a:pt x="27" y="64"/>
                    </a:lnTo>
                    <a:lnTo>
                      <a:pt x="20" y="75"/>
                    </a:lnTo>
                    <a:lnTo>
                      <a:pt x="15" y="85"/>
                    </a:lnTo>
                    <a:lnTo>
                      <a:pt x="11" y="98"/>
                    </a:lnTo>
                    <a:lnTo>
                      <a:pt x="12" y="99"/>
                    </a:lnTo>
                    <a:lnTo>
                      <a:pt x="12" y="99"/>
                    </a:lnTo>
                    <a:lnTo>
                      <a:pt x="14" y="98"/>
                    </a:lnTo>
                    <a:lnTo>
                      <a:pt x="15" y="95"/>
                    </a:lnTo>
                    <a:lnTo>
                      <a:pt x="15" y="95"/>
                    </a:lnTo>
                    <a:lnTo>
                      <a:pt x="18" y="89"/>
                    </a:lnTo>
                    <a:lnTo>
                      <a:pt x="18" y="89"/>
                    </a:lnTo>
                    <a:lnTo>
                      <a:pt x="19" y="87"/>
                    </a:lnTo>
                    <a:lnTo>
                      <a:pt x="19" y="87"/>
                    </a:lnTo>
                    <a:lnTo>
                      <a:pt x="23" y="84"/>
                    </a:lnTo>
                    <a:lnTo>
                      <a:pt x="23" y="84"/>
                    </a:lnTo>
                    <a:lnTo>
                      <a:pt x="26" y="77"/>
                    </a:lnTo>
                    <a:lnTo>
                      <a:pt x="26" y="77"/>
                    </a:lnTo>
                    <a:lnTo>
                      <a:pt x="29" y="76"/>
                    </a:lnTo>
                    <a:lnTo>
                      <a:pt x="31" y="76"/>
                    </a:lnTo>
                    <a:lnTo>
                      <a:pt x="31" y="76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1" y="77"/>
                    </a:lnTo>
                    <a:lnTo>
                      <a:pt x="31" y="80"/>
                    </a:lnTo>
                    <a:lnTo>
                      <a:pt x="31" y="84"/>
                    </a:lnTo>
                    <a:lnTo>
                      <a:pt x="31" y="84"/>
                    </a:lnTo>
                    <a:lnTo>
                      <a:pt x="29" y="91"/>
                    </a:lnTo>
                    <a:lnTo>
                      <a:pt x="29" y="91"/>
                    </a:lnTo>
                    <a:lnTo>
                      <a:pt x="30" y="95"/>
                    </a:lnTo>
                    <a:lnTo>
                      <a:pt x="30" y="95"/>
                    </a:lnTo>
                    <a:lnTo>
                      <a:pt x="31" y="98"/>
                    </a:lnTo>
                    <a:lnTo>
                      <a:pt x="33" y="99"/>
                    </a:lnTo>
                    <a:lnTo>
                      <a:pt x="33" y="99"/>
                    </a:lnTo>
                    <a:lnTo>
                      <a:pt x="41" y="102"/>
                    </a:lnTo>
                    <a:lnTo>
                      <a:pt x="41" y="102"/>
                    </a:lnTo>
                    <a:lnTo>
                      <a:pt x="45" y="96"/>
                    </a:lnTo>
                    <a:lnTo>
                      <a:pt x="45" y="96"/>
                    </a:lnTo>
                    <a:lnTo>
                      <a:pt x="48" y="95"/>
                    </a:lnTo>
                    <a:lnTo>
                      <a:pt x="50" y="93"/>
                    </a:lnTo>
                    <a:lnTo>
                      <a:pt x="50" y="93"/>
                    </a:lnTo>
                    <a:lnTo>
                      <a:pt x="50" y="91"/>
                    </a:lnTo>
                    <a:lnTo>
                      <a:pt x="50" y="89"/>
                    </a:lnTo>
                    <a:lnTo>
                      <a:pt x="52" y="88"/>
                    </a:lnTo>
                    <a:lnTo>
                      <a:pt x="52" y="88"/>
                    </a:lnTo>
                    <a:lnTo>
                      <a:pt x="53" y="85"/>
                    </a:lnTo>
                    <a:lnTo>
                      <a:pt x="54" y="84"/>
                    </a:lnTo>
                    <a:lnTo>
                      <a:pt x="54" y="84"/>
                    </a:lnTo>
                    <a:lnTo>
                      <a:pt x="56" y="81"/>
                    </a:lnTo>
                    <a:lnTo>
                      <a:pt x="56" y="81"/>
                    </a:lnTo>
                    <a:lnTo>
                      <a:pt x="58" y="81"/>
                    </a:lnTo>
                    <a:lnTo>
                      <a:pt x="60" y="81"/>
                    </a:lnTo>
                    <a:lnTo>
                      <a:pt x="60" y="83"/>
                    </a:lnTo>
                    <a:lnTo>
                      <a:pt x="60" y="83"/>
                    </a:lnTo>
                    <a:lnTo>
                      <a:pt x="60" y="85"/>
                    </a:lnTo>
                    <a:lnTo>
                      <a:pt x="60" y="87"/>
                    </a:lnTo>
                    <a:lnTo>
                      <a:pt x="60" y="88"/>
                    </a:lnTo>
                    <a:lnTo>
                      <a:pt x="58" y="89"/>
                    </a:lnTo>
                    <a:lnTo>
                      <a:pt x="58" y="89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6" y="91"/>
                    </a:lnTo>
                    <a:lnTo>
                      <a:pt x="53" y="96"/>
                    </a:lnTo>
                    <a:lnTo>
                      <a:pt x="53" y="96"/>
                    </a:lnTo>
                    <a:lnTo>
                      <a:pt x="52" y="99"/>
                    </a:lnTo>
                    <a:lnTo>
                      <a:pt x="50" y="102"/>
                    </a:lnTo>
                    <a:lnTo>
                      <a:pt x="50" y="102"/>
                    </a:lnTo>
                    <a:lnTo>
                      <a:pt x="48" y="102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6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3" y="108"/>
                    </a:lnTo>
                    <a:lnTo>
                      <a:pt x="42" y="108"/>
                    </a:lnTo>
                    <a:lnTo>
                      <a:pt x="42" y="108"/>
                    </a:lnTo>
                    <a:lnTo>
                      <a:pt x="39" y="108"/>
                    </a:lnTo>
                    <a:lnTo>
                      <a:pt x="39" y="108"/>
                    </a:lnTo>
                    <a:lnTo>
                      <a:pt x="34" y="107"/>
                    </a:lnTo>
                    <a:lnTo>
                      <a:pt x="34" y="107"/>
                    </a:lnTo>
                    <a:lnTo>
                      <a:pt x="33" y="108"/>
                    </a:lnTo>
                    <a:lnTo>
                      <a:pt x="31" y="111"/>
                    </a:lnTo>
                    <a:lnTo>
                      <a:pt x="31" y="111"/>
                    </a:lnTo>
                    <a:lnTo>
                      <a:pt x="33" y="116"/>
                    </a:lnTo>
                    <a:lnTo>
                      <a:pt x="35" y="122"/>
                    </a:lnTo>
                    <a:lnTo>
                      <a:pt x="35" y="122"/>
                    </a:lnTo>
                    <a:lnTo>
                      <a:pt x="35" y="127"/>
                    </a:lnTo>
                    <a:lnTo>
                      <a:pt x="35" y="130"/>
                    </a:lnTo>
                    <a:lnTo>
                      <a:pt x="37" y="131"/>
                    </a:lnTo>
                    <a:lnTo>
                      <a:pt x="37" y="131"/>
                    </a:lnTo>
                    <a:lnTo>
                      <a:pt x="39" y="134"/>
                    </a:lnTo>
                    <a:lnTo>
                      <a:pt x="41" y="137"/>
                    </a:lnTo>
                    <a:lnTo>
                      <a:pt x="41" y="137"/>
                    </a:lnTo>
                    <a:lnTo>
                      <a:pt x="42" y="139"/>
                    </a:lnTo>
                    <a:lnTo>
                      <a:pt x="42" y="144"/>
                    </a:lnTo>
                    <a:lnTo>
                      <a:pt x="45" y="146"/>
                    </a:lnTo>
                    <a:lnTo>
                      <a:pt x="45" y="146"/>
                    </a:lnTo>
                    <a:lnTo>
                      <a:pt x="45" y="153"/>
                    </a:lnTo>
                    <a:lnTo>
                      <a:pt x="45" y="153"/>
                    </a:lnTo>
                    <a:lnTo>
                      <a:pt x="45" y="157"/>
                    </a:lnTo>
                    <a:lnTo>
                      <a:pt x="45" y="161"/>
                    </a:lnTo>
                    <a:lnTo>
                      <a:pt x="45" y="161"/>
                    </a:lnTo>
                    <a:lnTo>
                      <a:pt x="48" y="165"/>
                    </a:lnTo>
                    <a:lnTo>
                      <a:pt x="49" y="167"/>
                    </a:lnTo>
                    <a:lnTo>
                      <a:pt x="49" y="167"/>
                    </a:lnTo>
                    <a:lnTo>
                      <a:pt x="46" y="169"/>
                    </a:lnTo>
                    <a:lnTo>
                      <a:pt x="46" y="171"/>
                    </a:lnTo>
                    <a:lnTo>
                      <a:pt x="46" y="172"/>
                    </a:lnTo>
                    <a:lnTo>
                      <a:pt x="46" y="172"/>
                    </a:lnTo>
                    <a:lnTo>
                      <a:pt x="50" y="175"/>
                    </a:lnTo>
                    <a:lnTo>
                      <a:pt x="52" y="177"/>
                    </a:lnTo>
                    <a:lnTo>
                      <a:pt x="52" y="177"/>
                    </a:lnTo>
                    <a:lnTo>
                      <a:pt x="53" y="179"/>
                    </a:lnTo>
                    <a:lnTo>
                      <a:pt x="54" y="180"/>
                    </a:lnTo>
                    <a:lnTo>
                      <a:pt x="54" y="180"/>
                    </a:lnTo>
                    <a:lnTo>
                      <a:pt x="57" y="180"/>
                    </a:lnTo>
                    <a:lnTo>
                      <a:pt x="58" y="181"/>
                    </a:lnTo>
                    <a:lnTo>
                      <a:pt x="58" y="181"/>
                    </a:lnTo>
                    <a:lnTo>
                      <a:pt x="58" y="187"/>
                    </a:lnTo>
                    <a:lnTo>
                      <a:pt x="64" y="194"/>
                    </a:lnTo>
                    <a:lnTo>
                      <a:pt x="69" y="199"/>
                    </a:lnTo>
                    <a:lnTo>
                      <a:pt x="69" y="199"/>
                    </a:lnTo>
                    <a:lnTo>
                      <a:pt x="69" y="200"/>
                    </a:lnTo>
                    <a:lnTo>
                      <a:pt x="69" y="202"/>
                    </a:lnTo>
                    <a:lnTo>
                      <a:pt x="71" y="202"/>
                    </a:lnTo>
                    <a:lnTo>
                      <a:pt x="71" y="202"/>
                    </a:lnTo>
                    <a:lnTo>
                      <a:pt x="80" y="206"/>
                    </a:lnTo>
                    <a:lnTo>
                      <a:pt x="80" y="206"/>
                    </a:lnTo>
                    <a:lnTo>
                      <a:pt x="83" y="209"/>
                    </a:lnTo>
                    <a:lnTo>
                      <a:pt x="87" y="210"/>
                    </a:lnTo>
                    <a:lnTo>
                      <a:pt x="87" y="210"/>
                    </a:lnTo>
                    <a:lnTo>
                      <a:pt x="88" y="210"/>
                    </a:lnTo>
                    <a:lnTo>
                      <a:pt x="88" y="211"/>
                    </a:lnTo>
                    <a:lnTo>
                      <a:pt x="88" y="210"/>
                    </a:lnTo>
                    <a:lnTo>
                      <a:pt x="88" y="210"/>
                    </a:lnTo>
                    <a:lnTo>
                      <a:pt x="91" y="206"/>
                    </a:lnTo>
                    <a:lnTo>
                      <a:pt x="92" y="203"/>
                    </a:lnTo>
                    <a:lnTo>
                      <a:pt x="92" y="203"/>
                    </a:lnTo>
                    <a:lnTo>
                      <a:pt x="94" y="199"/>
                    </a:lnTo>
                    <a:lnTo>
                      <a:pt x="94" y="198"/>
                    </a:lnTo>
                    <a:lnTo>
                      <a:pt x="94" y="198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94" y="191"/>
                    </a:lnTo>
                    <a:lnTo>
                      <a:pt x="95" y="188"/>
                    </a:lnTo>
                    <a:lnTo>
                      <a:pt x="95" y="188"/>
                    </a:lnTo>
                    <a:lnTo>
                      <a:pt x="96" y="186"/>
                    </a:lnTo>
                    <a:lnTo>
                      <a:pt x="99" y="183"/>
                    </a:lnTo>
                    <a:lnTo>
                      <a:pt x="99" y="183"/>
                    </a:lnTo>
                    <a:lnTo>
                      <a:pt x="100" y="183"/>
                    </a:lnTo>
                    <a:lnTo>
                      <a:pt x="102" y="181"/>
                    </a:lnTo>
                    <a:lnTo>
                      <a:pt x="102" y="181"/>
                    </a:lnTo>
                    <a:lnTo>
                      <a:pt x="102" y="179"/>
                    </a:lnTo>
                    <a:lnTo>
                      <a:pt x="102" y="179"/>
                    </a:lnTo>
                    <a:lnTo>
                      <a:pt x="100" y="177"/>
                    </a:lnTo>
                    <a:lnTo>
                      <a:pt x="100" y="175"/>
                    </a:lnTo>
                    <a:lnTo>
                      <a:pt x="100" y="175"/>
                    </a:lnTo>
                    <a:lnTo>
                      <a:pt x="99" y="171"/>
                    </a:lnTo>
                    <a:lnTo>
                      <a:pt x="98" y="169"/>
                    </a:lnTo>
                    <a:lnTo>
                      <a:pt x="98" y="169"/>
                    </a:lnTo>
                    <a:lnTo>
                      <a:pt x="95" y="167"/>
                    </a:lnTo>
                    <a:lnTo>
                      <a:pt x="94" y="165"/>
                    </a:lnTo>
                    <a:lnTo>
                      <a:pt x="94" y="164"/>
                    </a:lnTo>
                    <a:lnTo>
                      <a:pt x="94" y="164"/>
                    </a:lnTo>
                    <a:lnTo>
                      <a:pt x="95" y="158"/>
                    </a:lnTo>
                    <a:lnTo>
                      <a:pt x="95" y="158"/>
                    </a:lnTo>
                    <a:lnTo>
                      <a:pt x="98" y="154"/>
                    </a:lnTo>
                    <a:lnTo>
                      <a:pt x="98" y="154"/>
                    </a:lnTo>
                    <a:lnTo>
                      <a:pt x="100" y="150"/>
                    </a:lnTo>
                    <a:lnTo>
                      <a:pt x="100" y="150"/>
                    </a:lnTo>
                    <a:lnTo>
                      <a:pt x="103" y="146"/>
                    </a:lnTo>
                    <a:lnTo>
                      <a:pt x="103" y="146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4"/>
                    </a:lnTo>
                    <a:lnTo>
                      <a:pt x="104" y="134"/>
                    </a:lnTo>
                    <a:lnTo>
                      <a:pt x="103" y="129"/>
                    </a:lnTo>
                    <a:lnTo>
                      <a:pt x="103" y="129"/>
                    </a:lnTo>
                    <a:lnTo>
                      <a:pt x="106" y="126"/>
                    </a:lnTo>
                    <a:lnTo>
                      <a:pt x="110" y="125"/>
                    </a:lnTo>
                    <a:lnTo>
                      <a:pt x="110" y="125"/>
                    </a:lnTo>
                    <a:lnTo>
                      <a:pt x="111" y="126"/>
                    </a:lnTo>
                    <a:lnTo>
                      <a:pt x="113" y="127"/>
                    </a:lnTo>
                    <a:lnTo>
                      <a:pt x="114" y="126"/>
                    </a:lnTo>
                    <a:lnTo>
                      <a:pt x="114" y="126"/>
                    </a:lnTo>
                    <a:lnTo>
                      <a:pt x="115" y="123"/>
                    </a:lnTo>
                    <a:lnTo>
                      <a:pt x="117" y="122"/>
                    </a:lnTo>
                    <a:lnTo>
                      <a:pt x="117" y="122"/>
                    </a:lnTo>
                    <a:lnTo>
                      <a:pt x="119" y="121"/>
                    </a:lnTo>
                    <a:lnTo>
                      <a:pt x="121" y="122"/>
                    </a:lnTo>
                    <a:lnTo>
                      <a:pt x="121" y="122"/>
                    </a:lnTo>
                    <a:lnTo>
                      <a:pt x="125" y="123"/>
                    </a:lnTo>
                    <a:lnTo>
                      <a:pt x="129" y="125"/>
                    </a:lnTo>
                    <a:lnTo>
                      <a:pt x="129" y="125"/>
                    </a:lnTo>
                    <a:lnTo>
                      <a:pt x="133" y="126"/>
                    </a:lnTo>
                    <a:lnTo>
                      <a:pt x="137" y="126"/>
                    </a:lnTo>
                    <a:lnTo>
                      <a:pt x="137" y="126"/>
                    </a:lnTo>
                    <a:lnTo>
                      <a:pt x="142" y="126"/>
                    </a:lnTo>
                    <a:lnTo>
                      <a:pt x="145" y="126"/>
                    </a:lnTo>
                    <a:lnTo>
                      <a:pt x="148" y="125"/>
                    </a:lnTo>
                    <a:lnTo>
                      <a:pt x="148" y="125"/>
                    </a:lnTo>
                    <a:lnTo>
                      <a:pt x="150" y="125"/>
                    </a:lnTo>
                    <a:lnTo>
                      <a:pt x="152" y="125"/>
                    </a:lnTo>
                    <a:lnTo>
                      <a:pt x="152" y="123"/>
                    </a:lnTo>
                    <a:lnTo>
                      <a:pt x="152" y="123"/>
                    </a:lnTo>
                    <a:lnTo>
                      <a:pt x="153" y="121"/>
                    </a:lnTo>
                    <a:lnTo>
                      <a:pt x="155" y="118"/>
                    </a:lnTo>
                    <a:lnTo>
                      <a:pt x="155" y="118"/>
                    </a:lnTo>
                    <a:lnTo>
                      <a:pt x="157" y="118"/>
                    </a:lnTo>
                    <a:lnTo>
                      <a:pt x="159" y="115"/>
                    </a:lnTo>
                    <a:lnTo>
                      <a:pt x="159" y="115"/>
                    </a:lnTo>
                    <a:lnTo>
                      <a:pt x="159" y="112"/>
                    </a:lnTo>
                    <a:lnTo>
                      <a:pt x="160" y="111"/>
                    </a:lnTo>
                    <a:lnTo>
                      <a:pt x="160" y="111"/>
                    </a:lnTo>
                    <a:lnTo>
                      <a:pt x="161" y="108"/>
                    </a:lnTo>
                    <a:lnTo>
                      <a:pt x="161" y="108"/>
                    </a:lnTo>
                    <a:lnTo>
                      <a:pt x="164" y="106"/>
                    </a:lnTo>
                    <a:lnTo>
                      <a:pt x="165" y="106"/>
                    </a:lnTo>
                    <a:lnTo>
                      <a:pt x="165" y="106"/>
                    </a:lnTo>
                    <a:lnTo>
                      <a:pt x="165" y="104"/>
                    </a:lnTo>
                    <a:lnTo>
                      <a:pt x="165" y="104"/>
                    </a:lnTo>
                    <a:lnTo>
                      <a:pt x="164" y="102"/>
                    </a:lnTo>
                    <a:lnTo>
                      <a:pt x="163" y="99"/>
                    </a:lnTo>
                    <a:lnTo>
                      <a:pt x="163" y="99"/>
                    </a:lnTo>
                    <a:lnTo>
                      <a:pt x="163" y="98"/>
                    </a:lnTo>
                    <a:lnTo>
                      <a:pt x="161" y="98"/>
                    </a:lnTo>
                    <a:lnTo>
                      <a:pt x="160" y="96"/>
                    </a:lnTo>
                    <a:lnTo>
                      <a:pt x="161" y="93"/>
                    </a:lnTo>
                    <a:lnTo>
                      <a:pt x="161" y="93"/>
                    </a:lnTo>
                    <a:lnTo>
                      <a:pt x="164" y="87"/>
                    </a:lnTo>
                    <a:lnTo>
                      <a:pt x="164" y="84"/>
                    </a:lnTo>
                    <a:lnTo>
                      <a:pt x="161" y="81"/>
                    </a:lnTo>
                    <a:lnTo>
                      <a:pt x="161" y="81"/>
                    </a:lnTo>
                    <a:lnTo>
                      <a:pt x="160" y="77"/>
                    </a:lnTo>
                    <a:lnTo>
                      <a:pt x="157" y="76"/>
                    </a:lnTo>
                    <a:lnTo>
                      <a:pt x="155" y="73"/>
                    </a:lnTo>
                    <a:lnTo>
                      <a:pt x="155" y="73"/>
                    </a:lnTo>
                    <a:lnTo>
                      <a:pt x="153" y="70"/>
                    </a:lnTo>
                    <a:lnTo>
                      <a:pt x="150" y="68"/>
                    </a:lnTo>
                    <a:lnTo>
                      <a:pt x="150" y="68"/>
                    </a:lnTo>
                    <a:lnTo>
                      <a:pt x="149" y="66"/>
                    </a:lnTo>
                    <a:lnTo>
                      <a:pt x="148" y="66"/>
                    </a:lnTo>
                    <a:lnTo>
                      <a:pt x="148" y="66"/>
                    </a:lnTo>
                    <a:lnTo>
                      <a:pt x="144" y="65"/>
                    </a:lnTo>
                    <a:lnTo>
                      <a:pt x="140" y="62"/>
                    </a:lnTo>
                    <a:lnTo>
                      <a:pt x="140" y="62"/>
                    </a:lnTo>
                    <a:lnTo>
                      <a:pt x="137" y="60"/>
                    </a:lnTo>
                    <a:lnTo>
                      <a:pt x="134" y="58"/>
                    </a:lnTo>
                    <a:lnTo>
                      <a:pt x="134" y="58"/>
                    </a:lnTo>
                    <a:lnTo>
                      <a:pt x="130" y="57"/>
                    </a:lnTo>
                    <a:lnTo>
                      <a:pt x="130" y="57"/>
                    </a:lnTo>
                    <a:lnTo>
                      <a:pt x="125" y="57"/>
                    </a:lnTo>
                    <a:lnTo>
                      <a:pt x="125" y="57"/>
                    </a:lnTo>
                    <a:lnTo>
                      <a:pt x="122" y="57"/>
                    </a:lnTo>
                    <a:lnTo>
                      <a:pt x="122" y="57"/>
                    </a:lnTo>
                    <a:lnTo>
                      <a:pt x="117" y="56"/>
                    </a:lnTo>
                    <a:lnTo>
                      <a:pt x="117" y="56"/>
                    </a:lnTo>
                    <a:lnTo>
                      <a:pt x="114" y="56"/>
                    </a:lnTo>
                    <a:lnTo>
                      <a:pt x="114" y="56"/>
                    </a:lnTo>
                    <a:lnTo>
                      <a:pt x="113" y="56"/>
                    </a:lnTo>
                    <a:lnTo>
                      <a:pt x="111" y="54"/>
                    </a:lnTo>
                    <a:lnTo>
                      <a:pt x="111" y="57"/>
                    </a:lnTo>
                    <a:lnTo>
                      <a:pt x="111" y="57"/>
                    </a:lnTo>
                    <a:lnTo>
                      <a:pt x="111" y="61"/>
                    </a:lnTo>
                    <a:lnTo>
                      <a:pt x="111" y="62"/>
                    </a:lnTo>
                    <a:lnTo>
                      <a:pt x="110" y="64"/>
                    </a:lnTo>
                    <a:lnTo>
                      <a:pt x="110" y="64"/>
                    </a:lnTo>
                    <a:lnTo>
                      <a:pt x="106" y="64"/>
                    </a:lnTo>
                    <a:lnTo>
                      <a:pt x="106" y="64"/>
                    </a:lnTo>
                    <a:lnTo>
                      <a:pt x="103" y="64"/>
                    </a:lnTo>
                    <a:lnTo>
                      <a:pt x="100" y="65"/>
                    </a:lnTo>
                    <a:lnTo>
                      <a:pt x="100" y="65"/>
                    </a:lnTo>
                    <a:lnTo>
                      <a:pt x="99" y="66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2" y="68"/>
                    </a:lnTo>
                    <a:lnTo>
                      <a:pt x="92" y="68"/>
                    </a:lnTo>
                    <a:lnTo>
                      <a:pt x="91" y="65"/>
                    </a:lnTo>
                    <a:lnTo>
                      <a:pt x="92" y="64"/>
                    </a:lnTo>
                    <a:lnTo>
                      <a:pt x="91" y="64"/>
                    </a:lnTo>
                    <a:lnTo>
                      <a:pt x="88" y="64"/>
                    </a:lnTo>
                    <a:lnTo>
                      <a:pt x="88" y="64"/>
                    </a:lnTo>
                    <a:lnTo>
                      <a:pt x="81" y="65"/>
                    </a:lnTo>
                    <a:lnTo>
                      <a:pt x="79" y="65"/>
                    </a:lnTo>
                    <a:lnTo>
                      <a:pt x="79" y="65"/>
                    </a:lnTo>
                    <a:lnTo>
                      <a:pt x="77" y="65"/>
                    </a:lnTo>
                    <a:lnTo>
                      <a:pt x="75" y="64"/>
                    </a:lnTo>
                    <a:lnTo>
                      <a:pt x="75" y="64"/>
                    </a:lnTo>
                    <a:lnTo>
                      <a:pt x="71" y="62"/>
                    </a:lnTo>
                    <a:lnTo>
                      <a:pt x="69" y="64"/>
                    </a:lnTo>
                    <a:lnTo>
                      <a:pt x="69" y="64"/>
                    </a:lnTo>
                    <a:lnTo>
                      <a:pt x="68" y="65"/>
                    </a:lnTo>
                    <a:lnTo>
                      <a:pt x="68" y="65"/>
                    </a:lnTo>
                    <a:lnTo>
                      <a:pt x="67" y="64"/>
                    </a:lnTo>
                    <a:lnTo>
                      <a:pt x="67" y="64"/>
                    </a:lnTo>
                    <a:lnTo>
                      <a:pt x="65" y="61"/>
                    </a:lnTo>
                    <a:lnTo>
                      <a:pt x="67" y="60"/>
                    </a:lnTo>
                    <a:lnTo>
                      <a:pt x="67" y="60"/>
                    </a:lnTo>
                    <a:lnTo>
                      <a:pt x="71" y="60"/>
                    </a:lnTo>
                    <a:lnTo>
                      <a:pt x="72" y="60"/>
                    </a:lnTo>
                    <a:lnTo>
                      <a:pt x="73" y="58"/>
                    </a:lnTo>
                    <a:lnTo>
                      <a:pt x="73" y="58"/>
                    </a:lnTo>
                    <a:lnTo>
                      <a:pt x="72" y="57"/>
                    </a:lnTo>
                    <a:lnTo>
                      <a:pt x="72" y="56"/>
                    </a:lnTo>
                    <a:lnTo>
                      <a:pt x="73" y="56"/>
                    </a:lnTo>
                    <a:lnTo>
                      <a:pt x="73" y="56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81" y="54"/>
                    </a:lnTo>
                    <a:lnTo>
                      <a:pt x="83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7" y="53"/>
                    </a:lnTo>
                    <a:lnTo>
                      <a:pt x="88" y="53"/>
                    </a:lnTo>
                    <a:lnTo>
                      <a:pt x="87" y="51"/>
                    </a:lnTo>
                    <a:lnTo>
                      <a:pt x="87" y="51"/>
                    </a:lnTo>
                    <a:lnTo>
                      <a:pt x="84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80" y="45"/>
                    </a:lnTo>
                    <a:lnTo>
                      <a:pt x="80" y="45"/>
                    </a:lnTo>
                    <a:lnTo>
                      <a:pt x="79" y="46"/>
                    </a:lnTo>
                    <a:lnTo>
                      <a:pt x="77" y="47"/>
                    </a:lnTo>
                    <a:lnTo>
                      <a:pt x="77" y="47"/>
                    </a:lnTo>
                    <a:lnTo>
                      <a:pt x="76" y="47"/>
                    </a:lnTo>
                    <a:lnTo>
                      <a:pt x="76" y="47"/>
                    </a:lnTo>
                    <a:lnTo>
                      <a:pt x="72" y="45"/>
                    </a:lnTo>
                    <a:lnTo>
                      <a:pt x="72" y="43"/>
                    </a:lnTo>
                    <a:lnTo>
                      <a:pt x="73" y="42"/>
                    </a:lnTo>
                    <a:lnTo>
                      <a:pt x="73" y="42"/>
                    </a:lnTo>
                    <a:lnTo>
                      <a:pt x="76" y="39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80" y="38"/>
                    </a:lnTo>
                    <a:lnTo>
                      <a:pt x="81" y="38"/>
                    </a:lnTo>
                    <a:lnTo>
                      <a:pt x="84" y="41"/>
                    </a:lnTo>
                    <a:lnTo>
                      <a:pt x="87" y="43"/>
                    </a:lnTo>
                    <a:lnTo>
                      <a:pt x="88" y="43"/>
                    </a:lnTo>
                    <a:lnTo>
                      <a:pt x="88" y="43"/>
                    </a:lnTo>
                    <a:lnTo>
                      <a:pt x="91" y="42"/>
                    </a:lnTo>
                    <a:lnTo>
                      <a:pt x="92" y="42"/>
                    </a:lnTo>
                    <a:lnTo>
                      <a:pt x="92" y="42"/>
                    </a:lnTo>
                    <a:lnTo>
                      <a:pt x="94" y="45"/>
                    </a:lnTo>
                    <a:lnTo>
                      <a:pt x="94" y="49"/>
                    </a:lnTo>
                    <a:lnTo>
                      <a:pt x="94" y="49"/>
                    </a:lnTo>
                    <a:lnTo>
                      <a:pt x="94" y="51"/>
                    </a:lnTo>
                    <a:lnTo>
                      <a:pt x="96" y="50"/>
                    </a:lnTo>
                    <a:lnTo>
                      <a:pt x="96" y="50"/>
                    </a:lnTo>
                    <a:lnTo>
                      <a:pt x="98" y="49"/>
                    </a:lnTo>
                    <a:lnTo>
                      <a:pt x="96" y="49"/>
                    </a:lnTo>
                    <a:lnTo>
                      <a:pt x="96" y="47"/>
                    </a:lnTo>
                    <a:lnTo>
                      <a:pt x="100" y="46"/>
                    </a:lnTo>
                    <a:lnTo>
                      <a:pt x="100" y="46"/>
                    </a:lnTo>
                    <a:lnTo>
                      <a:pt x="107" y="45"/>
                    </a:lnTo>
                    <a:lnTo>
                      <a:pt x="110" y="43"/>
                    </a:lnTo>
                    <a:lnTo>
                      <a:pt x="113" y="43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7" y="46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8" y="47"/>
                    </a:lnTo>
                    <a:lnTo>
                      <a:pt x="118" y="49"/>
                    </a:lnTo>
                    <a:lnTo>
                      <a:pt x="119" y="47"/>
                    </a:lnTo>
                    <a:lnTo>
                      <a:pt x="119" y="47"/>
                    </a:lnTo>
                    <a:lnTo>
                      <a:pt x="122" y="46"/>
                    </a:lnTo>
                    <a:lnTo>
                      <a:pt x="125" y="47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30" y="49"/>
                    </a:lnTo>
                    <a:lnTo>
                      <a:pt x="130" y="49"/>
                    </a:lnTo>
                    <a:lnTo>
                      <a:pt x="133" y="51"/>
                    </a:lnTo>
                    <a:lnTo>
                      <a:pt x="137" y="51"/>
                    </a:lnTo>
                    <a:lnTo>
                      <a:pt x="137" y="51"/>
                    </a:lnTo>
                    <a:lnTo>
                      <a:pt x="140" y="50"/>
                    </a:lnTo>
                    <a:lnTo>
                      <a:pt x="140" y="50"/>
                    </a:lnTo>
                    <a:lnTo>
                      <a:pt x="138" y="47"/>
                    </a:lnTo>
                    <a:lnTo>
                      <a:pt x="138" y="47"/>
                    </a:lnTo>
                    <a:lnTo>
                      <a:pt x="137" y="45"/>
                    </a:lnTo>
                    <a:lnTo>
                      <a:pt x="133" y="43"/>
                    </a:lnTo>
                    <a:lnTo>
                      <a:pt x="133" y="43"/>
                    </a:lnTo>
                    <a:lnTo>
                      <a:pt x="125" y="41"/>
                    </a:lnTo>
                    <a:lnTo>
                      <a:pt x="123" y="39"/>
                    </a:lnTo>
                    <a:lnTo>
                      <a:pt x="126" y="39"/>
                    </a:lnTo>
                    <a:lnTo>
                      <a:pt x="126" y="39"/>
                    </a:lnTo>
                    <a:lnTo>
                      <a:pt x="129" y="38"/>
                    </a:lnTo>
                    <a:lnTo>
                      <a:pt x="127" y="37"/>
                    </a:lnTo>
                    <a:lnTo>
                      <a:pt x="127" y="35"/>
                    </a:lnTo>
                    <a:lnTo>
                      <a:pt x="132" y="33"/>
                    </a:lnTo>
                    <a:lnTo>
                      <a:pt x="132" y="33"/>
                    </a:lnTo>
                    <a:lnTo>
                      <a:pt x="137" y="31"/>
                    </a:lnTo>
                    <a:lnTo>
                      <a:pt x="140" y="31"/>
                    </a:lnTo>
                    <a:lnTo>
                      <a:pt x="141" y="31"/>
                    </a:lnTo>
                    <a:lnTo>
                      <a:pt x="141" y="28"/>
                    </a:lnTo>
                    <a:lnTo>
                      <a:pt x="141" y="28"/>
                    </a:lnTo>
                    <a:lnTo>
                      <a:pt x="141" y="23"/>
                    </a:lnTo>
                    <a:lnTo>
                      <a:pt x="142" y="23"/>
                    </a:lnTo>
                    <a:lnTo>
                      <a:pt x="144" y="23"/>
                    </a:lnTo>
                    <a:lnTo>
                      <a:pt x="144" y="23"/>
                    </a:lnTo>
                    <a:lnTo>
                      <a:pt x="153" y="24"/>
                    </a:lnTo>
                    <a:lnTo>
                      <a:pt x="153" y="24"/>
                    </a:lnTo>
                    <a:lnTo>
                      <a:pt x="155" y="24"/>
                    </a:lnTo>
                    <a:lnTo>
                      <a:pt x="155" y="26"/>
                    </a:lnTo>
                    <a:lnTo>
                      <a:pt x="157" y="24"/>
                    </a:lnTo>
                    <a:lnTo>
                      <a:pt x="157" y="24"/>
                    </a:lnTo>
                    <a:lnTo>
                      <a:pt x="160" y="23"/>
                    </a:lnTo>
                    <a:lnTo>
                      <a:pt x="161" y="23"/>
                    </a:lnTo>
                    <a:lnTo>
                      <a:pt x="161" y="23"/>
                    </a:lnTo>
                    <a:lnTo>
                      <a:pt x="161" y="22"/>
                    </a:lnTo>
                    <a:lnTo>
                      <a:pt x="161" y="22"/>
                    </a:lnTo>
                    <a:lnTo>
                      <a:pt x="159" y="18"/>
                    </a:lnTo>
                    <a:lnTo>
                      <a:pt x="156" y="15"/>
                    </a:lnTo>
                    <a:lnTo>
                      <a:pt x="156" y="15"/>
                    </a:lnTo>
                    <a:lnTo>
                      <a:pt x="155" y="12"/>
                    </a:lnTo>
                    <a:lnTo>
                      <a:pt x="153" y="10"/>
                    </a:lnTo>
                    <a:lnTo>
                      <a:pt x="152" y="7"/>
                    </a:lnTo>
                    <a:lnTo>
                      <a:pt x="150" y="7"/>
                    </a:lnTo>
                    <a:lnTo>
                      <a:pt x="148" y="8"/>
                    </a:lnTo>
                    <a:lnTo>
                      <a:pt x="148" y="8"/>
                    </a:lnTo>
                    <a:lnTo>
                      <a:pt x="144" y="10"/>
                    </a:lnTo>
                    <a:lnTo>
                      <a:pt x="140" y="11"/>
                    </a:lnTo>
                    <a:lnTo>
                      <a:pt x="140" y="11"/>
                    </a:lnTo>
                    <a:lnTo>
                      <a:pt x="134" y="10"/>
                    </a:lnTo>
                    <a:lnTo>
                      <a:pt x="132" y="8"/>
                    </a:lnTo>
                    <a:lnTo>
                      <a:pt x="132" y="8"/>
                    </a:lnTo>
                    <a:lnTo>
                      <a:pt x="136" y="7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40" y="4"/>
                    </a:lnTo>
                    <a:lnTo>
                      <a:pt x="140" y="4"/>
                    </a:lnTo>
                    <a:lnTo>
                      <a:pt x="137" y="1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9" y="0"/>
                    </a:lnTo>
                    <a:lnTo>
                      <a:pt x="161" y="1"/>
                    </a:lnTo>
                    <a:lnTo>
                      <a:pt x="16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132"/>
              <p:cNvSpPr/>
              <p:nvPr/>
            </p:nvSpPr>
            <p:spPr bwMode="auto">
              <a:xfrm>
                <a:off x="2139951" y="4786313"/>
                <a:ext cx="136525" cy="163513"/>
              </a:xfrm>
              <a:custGeom>
                <a:avLst/>
                <a:gdLst>
                  <a:gd name="T0" fmla="*/ 27 w 86"/>
                  <a:gd name="T1" fmla="*/ 6 h 103"/>
                  <a:gd name="T2" fmla="*/ 27 w 86"/>
                  <a:gd name="T3" fmla="*/ 38 h 103"/>
                  <a:gd name="T4" fmla="*/ 27 w 86"/>
                  <a:gd name="T5" fmla="*/ 38 h 103"/>
                  <a:gd name="T6" fmla="*/ 28 w 86"/>
                  <a:gd name="T7" fmla="*/ 41 h 103"/>
                  <a:gd name="T8" fmla="*/ 34 w 86"/>
                  <a:gd name="T9" fmla="*/ 47 h 103"/>
                  <a:gd name="T10" fmla="*/ 42 w 86"/>
                  <a:gd name="T11" fmla="*/ 55 h 103"/>
                  <a:gd name="T12" fmla="*/ 47 w 86"/>
                  <a:gd name="T13" fmla="*/ 57 h 103"/>
                  <a:gd name="T14" fmla="*/ 54 w 86"/>
                  <a:gd name="T15" fmla="*/ 60 h 103"/>
                  <a:gd name="T16" fmla="*/ 54 w 86"/>
                  <a:gd name="T17" fmla="*/ 60 h 103"/>
                  <a:gd name="T18" fmla="*/ 66 w 86"/>
                  <a:gd name="T19" fmla="*/ 65 h 103"/>
                  <a:gd name="T20" fmla="*/ 78 w 86"/>
                  <a:gd name="T21" fmla="*/ 72 h 103"/>
                  <a:gd name="T22" fmla="*/ 82 w 86"/>
                  <a:gd name="T23" fmla="*/ 75 h 103"/>
                  <a:gd name="T24" fmla="*/ 85 w 86"/>
                  <a:gd name="T25" fmla="*/ 79 h 103"/>
                  <a:gd name="T26" fmla="*/ 86 w 86"/>
                  <a:gd name="T27" fmla="*/ 82 h 103"/>
                  <a:gd name="T28" fmla="*/ 86 w 86"/>
                  <a:gd name="T29" fmla="*/ 86 h 103"/>
                  <a:gd name="T30" fmla="*/ 86 w 86"/>
                  <a:gd name="T31" fmla="*/ 86 h 103"/>
                  <a:gd name="T32" fmla="*/ 85 w 86"/>
                  <a:gd name="T33" fmla="*/ 90 h 103"/>
                  <a:gd name="T34" fmla="*/ 81 w 86"/>
                  <a:gd name="T35" fmla="*/ 93 h 103"/>
                  <a:gd name="T36" fmla="*/ 76 w 86"/>
                  <a:gd name="T37" fmla="*/ 95 h 103"/>
                  <a:gd name="T38" fmla="*/ 66 w 86"/>
                  <a:gd name="T39" fmla="*/ 98 h 103"/>
                  <a:gd name="T40" fmla="*/ 55 w 86"/>
                  <a:gd name="T41" fmla="*/ 101 h 103"/>
                  <a:gd name="T42" fmla="*/ 40 w 86"/>
                  <a:gd name="T43" fmla="*/ 102 h 103"/>
                  <a:gd name="T44" fmla="*/ 21 w 86"/>
                  <a:gd name="T45" fmla="*/ 103 h 103"/>
                  <a:gd name="T46" fmla="*/ 0 w 86"/>
                  <a:gd name="T47" fmla="*/ 103 h 103"/>
                  <a:gd name="T48" fmla="*/ 0 w 86"/>
                  <a:gd name="T49" fmla="*/ 0 h 103"/>
                  <a:gd name="T50" fmla="*/ 27 w 86"/>
                  <a:gd name="T51" fmla="*/ 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6" h="103">
                    <a:moveTo>
                      <a:pt x="27" y="6"/>
                    </a:moveTo>
                    <a:lnTo>
                      <a:pt x="27" y="38"/>
                    </a:lnTo>
                    <a:lnTo>
                      <a:pt x="27" y="38"/>
                    </a:lnTo>
                    <a:lnTo>
                      <a:pt x="28" y="41"/>
                    </a:lnTo>
                    <a:lnTo>
                      <a:pt x="34" y="47"/>
                    </a:lnTo>
                    <a:lnTo>
                      <a:pt x="42" y="55"/>
                    </a:lnTo>
                    <a:lnTo>
                      <a:pt x="47" y="57"/>
                    </a:lnTo>
                    <a:lnTo>
                      <a:pt x="54" y="60"/>
                    </a:lnTo>
                    <a:lnTo>
                      <a:pt x="54" y="60"/>
                    </a:lnTo>
                    <a:lnTo>
                      <a:pt x="66" y="65"/>
                    </a:lnTo>
                    <a:lnTo>
                      <a:pt x="78" y="72"/>
                    </a:lnTo>
                    <a:lnTo>
                      <a:pt x="82" y="75"/>
                    </a:lnTo>
                    <a:lnTo>
                      <a:pt x="85" y="79"/>
                    </a:lnTo>
                    <a:lnTo>
                      <a:pt x="86" y="82"/>
                    </a:lnTo>
                    <a:lnTo>
                      <a:pt x="86" y="86"/>
                    </a:lnTo>
                    <a:lnTo>
                      <a:pt x="86" y="86"/>
                    </a:lnTo>
                    <a:lnTo>
                      <a:pt x="85" y="90"/>
                    </a:lnTo>
                    <a:lnTo>
                      <a:pt x="81" y="93"/>
                    </a:lnTo>
                    <a:lnTo>
                      <a:pt x="76" y="95"/>
                    </a:lnTo>
                    <a:lnTo>
                      <a:pt x="66" y="98"/>
                    </a:lnTo>
                    <a:lnTo>
                      <a:pt x="55" y="101"/>
                    </a:lnTo>
                    <a:lnTo>
                      <a:pt x="40" y="102"/>
                    </a:lnTo>
                    <a:lnTo>
                      <a:pt x="21" y="103"/>
                    </a:lnTo>
                    <a:lnTo>
                      <a:pt x="0" y="103"/>
                    </a:lnTo>
                    <a:lnTo>
                      <a:pt x="0" y="0"/>
                    </a:lnTo>
                    <a:lnTo>
                      <a:pt x="2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133"/>
              <p:cNvSpPr/>
              <p:nvPr/>
            </p:nvSpPr>
            <p:spPr bwMode="auto">
              <a:xfrm>
                <a:off x="2024063" y="4786313"/>
                <a:ext cx="130175" cy="163513"/>
              </a:xfrm>
              <a:custGeom>
                <a:avLst/>
                <a:gdLst>
                  <a:gd name="T0" fmla="*/ 63 w 82"/>
                  <a:gd name="T1" fmla="*/ 6 h 103"/>
                  <a:gd name="T2" fmla="*/ 63 w 82"/>
                  <a:gd name="T3" fmla="*/ 38 h 103"/>
                  <a:gd name="T4" fmla="*/ 63 w 82"/>
                  <a:gd name="T5" fmla="*/ 38 h 103"/>
                  <a:gd name="T6" fmla="*/ 62 w 82"/>
                  <a:gd name="T7" fmla="*/ 41 h 103"/>
                  <a:gd name="T8" fmla="*/ 58 w 82"/>
                  <a:gd name="T9" fmla="*/ 47 h 103"/>
                  <a:gd name="T10" fmla="*/ 51 w 82"/>
                  <a:gd name="T11" fmla="*/ 55 h 103"/>
                  <a:gd name="T12" fmla="*/ 46 w 82"/>
                  <a:gd name="T13" fmla="*/ 57 h 103"/>
                  <a:gd name="T14" fmla="*/ 39 w 82"/>
                  <a:gd name="T15" fmla="*/ 60 h 103"/>
                  <a:gd name="T16" fmla="*/ 39 w 82"/>
                  <a:gd name="T17" fmla="*/ 60 h 103"/>
                  <a:gd name="T18" fmla="*/ 25 w 82"/>
                  <a:gd name="T19" fmla="*/ 65 h 103"/>
                  <a:gd name="T20" fmla="*/ 12 w 82"/>
                  <a:gd name="T21" fmla="*/ 72 h 103"/>
                  <a:gd name="T22" fmla="*/ 6 w 82"/>
                  <a:gd name="T23" fmla="*/ 75 h 103"/>
                  <a:gd name="T24" fmla="*/ 4 w 82"/>
                  <a:gd name="T25" fmla="*/ 79 h 103"/>
                  <a:gd name="T26" fmla="*/ 1 w 82"/>
                  <a:gd name="T27" fmla="*/ 82 h 103"/>
                  <a:gd name="T28" fmla="*/ 0 w 82"/>
                  <a:gd name="T29" fmla="*/ 86 h 103"/>
                  <a:gd name="T30" fmla="*/ 0 w 82"/>
                  <a:gd name="T31" fmla="*/ 86 h 103"/>
                  <a:gd name="T32" fmla="*/ 2 w 82"/>
                  <a:gd name="T33" fmla="*/ 90 h 103"/>
                  <a:gd name="T34" fmla="*/ 8 w 82"/>
                  <a:gd name="T35" fmla="*/ 93 h 103"/>
                  <a:gd name="T36" fmla="*/ 15 w 82"/>
                  <a:gd name="T37" fmla="*/ 95 h 103"/>
                  <a:gd name="T38" fmla="*/ 24 w 82"/>
                  <a:gd name="T39" fmla="*/ 98 h 103"/>
                  <a:gd name="T40" fmla="*/ 36 w 82"/>
                  <a:gd name="T41" fmla="*/ 101 h 103"/>
                  <a:gd name="T42" fmla="*/ 50 w 82"/>
                  <a:gd name="T43" fmla="*/ 102 h 103"/>
                  <a:gd name="T44" fmla="*/ 82 w 82"/>
                  <a:gd name="T45" fmla="*/ 103 h 103"/>
                  <a:gd name="T46" fmla="*/ 82 w 82"/>
                  <a:gd name="T47" fmla="*/ 0 h 103"/>
                  <a:gd name="T48" fmla="*/ 63 w 82"/>
                  <a:gd name="T49" fmla="*/ 6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2" h="103">
                    <a:moveTo>
                      <a:pt x="63" y="6"/>
                    </a:moveTo>
                    <a:lnTo>
                      <a:pt x="63" y="38"/>
                    </a:lnTo>
                    <a:lnTo>
                      <a:pt x="63" y="38"/>
                    </a:lnTo>
                    <a:lnTo>
                      <a:pt x="62" y="41"/>
                    </a:lnTo>
                    <a:lnTo>
                      <a:pt x="58" y="47"/>
                    </a:lnTo>
                    <a:lnTo>
                      <a:pt x="51" y="55"/>
                    </a:lnTo>
                    <a:lnTo>
                      <a:pt x="46" y="57"/>
                    </a:lnTo>
                    <a:lnTo>
                      <a:pt x="39" y="60"/>
                    </a:lnTo>
                    <a:lnTo>
                      <a:pt x="39" y="60"/>
                    </a:lnTo>
                    <a:lnTo>
                      <a:pt x="25" y="65"/>
                    </a:lnTo>
                    <a:lnTo>
                      <a:pt x="12" y="72"/>
                    </a:lnTo>
                    <a:lnTo>
                      <a:pt x="6" y="75"/>
                    </a:lnTo>
                    <a:lnTo>
                      <a:pt x="4" y="79"/>
                    </a:lnTo>
                    <a:lnTo>
                      <a:pt x="1" y="82"/>
                    </a:lnTo>
                    <a:lnTo>
                      <a:pt x="0" y="86"/>
                    </a:lnTo>
                    <a:lnTo>
                      <a:pt x="0" y="86"/>
                    </a:lnTo>
                    <a:lnTo>
                      <a:pt x="2" y="90"/>
                    </a:lnTo>
                    <a:lnTo>
                      <a:pt x="8" y="93"/>
                    </a:lnTo>
                    <a:lnTo>
                      <a:pt x="15" y="95"/>
                    </a:lnTo>
                    <a:lnTo>
                      <a:pt x="24" y="98"/>
                    </a:lnTo>
                    <a:lnTo>
                      <a:pt x="36" y="101"/>
                    </a:lnTo>
                    <a:lnTo>
                      <a:pt x="50" y="102"/>
                    </a:lnTo>
                    <a:lnTo>
                      <a:pt x="82" y="103"/>
                    </a:lnTo>
                    <a:lnTo>
                      <a:pt x="82" y="0"/>
                    </a:lnTo>
                    <a:lnTo>
                      <a:pt x="6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34"/>
              <p:cNvSpPr/>
              <p:nvPr/>
            </p:nvSpPr>
            <p:spPr bwMode="auto">
              <a:xfrm>
                <a:off x="1893888" y="4305300"/>
                <a:ext cx="495300" cy="496888"/>
              </a:xfrm>
              <a:custGeom>
                <a:avLst/>
                <a:gdLst>
                  <a:gd name="T0" fmla="*/ 83 w 312"/>
                  <a:gd name="T1" fmla="*/ 16 h 313"/>
                  <a:gd name="T2" fmla="*/ 57 w 312"/>
                  <a:gd name="T3" fmla="*/ 41 h 313"/>
                  <a:gd name="T4" fmla="*/ 37 w 312"/>
                  <a:gd name="T5" fmla="*/ 71 h 313"/>
                  <a:gd name="T6" fmla="*/ 25 w 312"/>
                  <a:gd name="T7" fmla="*/ 103 h 313"/>
                  <a:gd name="T8" fmla="*/ 21 w 312"/>
                  <a:gd name="T9" fmla="*/ 140 h 313"/>
                  <a:gd name="T10" fmla="*/ 21 w 312"/>
                  <a:gd name="T11" fmla="*/ 156 h 313"/>
                  <a:gd name="T12" fmla="*/ 27 w 312"/>
                  <a:gd name="T13" fmla="*/ 186 h 313"/>
                  <a:gd name="T14" fmla="*/ 40 w 312"/>
                  <a:gd name="T15" fmla="*/ 213 h 313"/>
                  <a:gd name="T16" fmla="*/ 56 w 312"/>
                  <a:gd name="T17" fmla="*/ 237 h 313"/>
                  <a:gd name="T18" fmla="*/ 76 w 312"/>
                  <a:gd name="T19" fmla="*/ 259 h 313"/>
                  <a:gd name="T20" fmla="*/ 101 w 312"/>
                  <a:gd name="T21" fmla="*/ 275 h 313"/>
                  <a:gd name="T22" fmla="*/ 128 w 312"/>
                  <a:gd name="T23" fmla="*/ 287 h 313"/>
                  <a:gd name="T24" fmla="*/ 157 w 312"/>
                  <a:gd name="T25" fmla="*/ 293 h 313"/>
                  <a:gd name="T26" fmla="*/ 174 w 312"/>
                  <a:gd name="T27" fmla="*/ 294 h 313"/>
                  <a:gd name="T28" fmla="*/ 210 w 312"/>
                  <a:gd name="T29" fmla="*/ 289 h 313"/>
                  <a:gd name="T30" fmla="*/ 243 w 312"/>
                  <a:gd name="T31" fmla="*/ 276 h 313"/>
                  <a:gd name="T32" fmla="*/ 273 w 312"/>
                  <a:gd name="T33" fmla="*/ 257 h 313"/>
                  <a:gd name="T34" fmla="*/ 296 w 312"/>
                  <a:gd name="T35" fmla="*/ 233 h 313"/>
                  <a:gd name="T36" fmla="*/ 312 w 312"/>
                  <a:gd name="T37" fmla="*/ 245 h 313"/>
                  <a:gd name="T38" fmla="*/ 285 w 312"/>
                  <a:gd name="T39" fmla="*/ 274 h 313"/>
                  <a:gd name="T40" fmla="*/ 252 w 312"/>
                  <a:gd name="T41" fmla="*/ 295 h 313"/>
                  <a:gd name="T42" fmla="*/ 214 w 312"/>
                  <a:gd name="T43" fmla="*/ 309 h 313"/>
                  <a:gd name="T44" fmla="*/ 174 w 312"/>
                  <a:gd name="T45" fmla="*/ 313 h 313"/>
                  <a:gd name="T46" fmla="*/ 156 w 312"/>
                  <a:gd name="T47" fmla="*/ 313 h 313"/>
                  <a:gd name="T48" fmla="*/ 122 w 312"/>
                  <a:gd name="T49" fmla="*/ 306 h 313"/>
                  <a:gd name="T50" fmla="*/ 91 w 312"/>
                  <a:gd name="T51" fmla="*/ 293 h 313"/>
                  <a:gd name="T52" fmla="*/ 64 w 312"/>
                  <a:gd name="T53" fmla="*/ 274 h 313"/>
                  <a:gd name="T54" fmla="*/ 40 w 312"/>
                  <a:gd name="T55" fmla="*/ 251 h 313"/>
                  <a:gd name="T56" fmla="*/ 21 w 312"/>
                  <a:gd name="T57" fmla="*/ 222 h 313"/>
                  <a:gd name="T58" fmla="*/ 8 w 312"/>
                  <a:gd name="T59" fmla="*/ 191 h 313"/>
                  <a:gd name="T60" fmla="*/ 2 w 312"/>
                  <a:gd name="T61" fmla="*/ 159 h 313"/>
                  <a:gd name="T62" fmla="*/ 0 w 312"/>
                  <a:gd name="T63" fmla="*/ 140 h 313"/>
                  <a:gd name="T64" fmla="*/ 6 w 312"/>
                  <a:gd name="T65" fmla="*/ 99 h 313"/>
                  <a:gd name="T66" fmla="*/ 19 w 312"/>
                  <a:gd name="T67" fmla="*/ 61 h 313"/>
                  <a:gd name="T68" fmla="*/ 42 w 312"/>
                  <a:gd name="T69" fmla="*/ 27 h 313"/>
                  <a:gd name="T70" fmla="*/ 71 w 312"/>
                  <a:gd name="T71" fmla="*/ 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2" h="313">
                    <a:moveTo>
                      <a:pt x="83" y="16"/>
                    </a:moveTo>
                    <a:lnTo>
                      <a:pt x="83" y="16"/>
                    </a:lnTo>
                    <a:lnTo>
                      <a:pt x="69" y="29"/>
                    </a:lnTo>
                    <a:lnTo>
                      <a:pt x="57" y="41"/>
                    </a:lnTo>
                    <a:lnTo>
                      <a:pt x="46" y="54"/>
                    </a:lnTo>
                    <a:lnTo>
                      <a:pt x="37" y="71"/>
                    </a:lnTo>
                    <a:lnTo>
                      <a:pt x="30" y="87"/>
                    </a:lnTo>
                    <a:lnTo>
                      <a:pt x="25" y="103"/>
                    </a:lnTo>
                    <a:lnTo>
                      <a:pt x="22" y="122"/>
                    </a:lnTo>
                    <a:lnTo>
                      <a:pt x="21" y="140"/>
                    </a:lnTo>
                    <a:lnTo>
                      <a:pt x="21" y="140"/>
                    </a:lnTo>
                    <a:lnTo>
                      <a:pt x="21" y="156"/>
                    </a:lnTo>
                    <a:lnTo>
                      <a:pt x="23" y="171"/>
                    </a:lnTo>
                    <a:lnTo>
                      <a:pt x="27" y="186"/>
                    </a:lnTo>
                    <a:lnTo>
                      <a:pt x="33" y="199"/>
                    </a:lnTo>
                    <a:lnTo>
                      <a:pt x="40" y="213"/>
                    </a:lnTo>
                    <a:lnTo>
                      <a:pt x="46" y="226"/>
                    </a:lnTo>
                    <a:lnTo>
                      <a:pt x="56" y="237"/>
                    </a:lnTo>
                    <a:lnTo>
                      <a:pt x="65" y="248"/>
                    </a:lnTo>
                    <a:lnTo>
                      <a:pt x="76" y="259"/>
                    </a:lnTo>
                    <a:lnTo>
                      <a:pt x="88" y="267"/>
                    </a:lnTo>
                    <a:lnTo>
                      <a:pt x="101" y="275"/>
                    </a:lnTo>
                    <a:lnTo>
                      <a:pt x="114" y="282"/>
                    </a:lnTo>
                    <a:lnTo>
                      <a:pt x="128" y="287"/>
                    </a:lnTo>
                    <a:lnTo>
                      <a:pt x="143" y="290"/>
                    </a:lnTo>
                    <a:lnTo>
                      <a:pt x="157" y="293"/>
                    </a:lnTo>
                    <a:lnTo>
                      <a:pt x="174" y="294"/>
                    </a:lnTo>
                    <a:lnTo>
                      <a:pt x="174" y="294"/>
                    </a:lnTo>
                    <a:lnTo>
                      <a:pt x="193" y="293"/>
                    </a:lnTo>
                    <a:lnTo>
                      <a:pt x="210" y="289"/>
                    </a:lnTo>
                    <a:lnTo>
                      <a:pt x="227" y="285"/>
                    </a:lnTo>
                    <a:lnTo>
                      <a:pt x="243" y="276"/>
                    </a:lnTo>
                    <a:lnTo>
                      <a:pt x="258" y="268"/>
                    </a:lnTo>
                    <a:lnTo>
                      <a:pt x="273" y="257"/>
                    </a:lnTo>
                    <a:lnTo>
                      <a:pt x="285" y="247"/>
                    </a:lnTo>
                    <a:lnTo>
                      <a:pt x="296" y="233"/>
                    </a:lnTo>
                    <a:lnTo>
                      <a:pt x="312" y="245"/>
                    </a:lnTo>
                    <a:lnTo>
                      <a:pt x="312" y="245"/>
                    </a:lnTo>
                    <a:lnTo>
                      <a:pt x="298" y="260"/>
                    </a:lnTo>
                    <a:lnTo>
                      <a:pt x="285" y="274"/>
                    </a:lnTo>
                    <a:lnTo>
                      <a:pt x="268" y="285"/>
                    </a:lnTo>
                    <a:lnTo>
                      <a:pt x="252" y="295"/>
                    </a:lnTo>
                    <a:lnTo>
                      <a:pt x="233" y="303"/>
                    </a:lnTo>
                    <a:lnTo>
                      <a:pt x="214" y="309"/>
                    </a:lnTo>
                    <a:lnTo>
                      <a:pt x="194" y="312"/>
                    </a:lnTo>
                    <a:lnTo>
                      <a:pt x="174" y="313"/>
                    </a:lnTo>
                    <a:lnTo>
                      <a:pt x="174" y="313"/>
                    </a:lnTo>
                    <a:lnTo>
                      <a:pt x="156" y="313"/>
                    </a:lnTo>
                    <a:lnTo>
                      <a:pt x="138" y="310"/>
                    </a:lnTo>
                    <a:lnTo>
                      <a:pt x="122" y="306"/>
                    </a:lnTo>
                    <a:lnTo>
                      <a:pt x="106" y="299"/>
                    </a:lnTo>
                    <a:lnTo>
                      <a:pt x="91" y="293"/>
                    </a:lnTo>
                    <a:lnTo>
                      <a:pt x="76" y="285"/>
                    </a:lnTo>
                    <a:lnTo>
                      <a:pt x="64" y="274"/>
                    </a:lnTo>
                    <a:lnTo>
                      <a:pt x="52" y="263"/>
                    </a:lnTo>
                    <a:lnTo>
                      <a:pt x="40" y="251"/>
                    </a:lnTo>
                    <a:lnTo>
                      <a:pt x="30" y="237"/>
                    </a:lnTo>
                    <a:lnTo>
                      <a:pt x="21" y="222"/>
                    </a:lnTo>
                    <a:lnTo>
                      <a:pt x="14" y="207"/>
                    </a:lnTo>
                    <a:lnTo>
                      <a:pt x="8" y="191"/>
                    </a:lnTo>
                    <a:lnTo>
                      <a:pt x="4" y="175"/>
                    </a:lnTo>
                    <a:lnTo>
                      <a:pt x="2" y="159"/>
                    </a:lnTo>
                    <a:lnTo>
                      <a:pt x="0" y="140"/>
                    </a:lnTo>
                    <a:lnTo>
                      <a:pt x="0" y="140"/>
                    </a:lnTo>
                    <a:lnTo>
                      <a:pt x="2" y="119"/>
                    </a:lnTo>
                    <a:lnTo>
                      <a:pt x="6" y="99"/>
                    </a:lnTo>
                    <a:lnTo>
                      <a:pt x="11" y="79"/>
                    </a:lnTo>
                    <a:lnTo>
                      <a:pt x="19" y="61"/>
                    </a:lnTo>
                    <a:lnTo>
                      <a:pt x="30" y="44"/>
                    </a:lnTo>
                    <a:lnTo>
                      <a:pt x="42" y="27"/>
                    </a:lnTo>
                    <a:lnTo>
                      <a:pt x="56" y="14"/>
                    </a:lnTo>
                    <a:lnTo>
                      <a:pt x="71" y="0"/>
                    </a:lnTo>
                    <a:lnTo>
                      <a:pt x="83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35"/>
              <p:cNvSpPr>
                <a:spLocks noEditPoints="1"/>
              </p:cNvSpPr>
              <p:nvPr/>
            </p:nvSpPr>
            <p:spPr bwMode="auto">
              <a:xfrm>
                <a:off x="1947863" y="4314825"/>
                <a:ext cx="436563" cy="434975"/>
              </a:xfrm>
              <a:custGeom>
                <a:avLst/>
                <a:gdLst>
                  <a:gd name="T0" fmla="*/ 152 w 275"/>
                  <a:gd name="T1" fmla="*/ 1 h 274"/>
                  <a:gd name="T2" fmla="*/ 191 w 275"/>
                  <a:gd name="T3" fmla="*/ 10 h 274"/>
                  <a:gd name="T4" fmla="*/ 225 w 275"/>
                  <a:gd name="T5" fmla="*/ 32 h 274"/>
                  <a:gd name="T6" fmla="*/ 252 w 275"/>
                  <a:gd name="T7" fmla="*/ 61 h 274"/>
                  <a:gd name="T8" fmla="*/ 268 w 275"/>
                  <a:gd name="T9" fmla="*/ 97 h 274"/>
                  <a:gd name="T10" fmla="*/ 275 w 275"/>
                  <a:gd name="T11" fmla="*/ 138 h 274"/>
                  <a:gd name="T12" fmla="*/ 272 w 275"/>
                  <a:gd name="T13" fmla="*/ 165 h 274"/>
                  <a:gd name="T14" fmla="*/ 259 w 275"/>
                  <a:gd name="T15" fmla="*/ 203 h 274"/>
                  <a:gd name="T16" fmla="*/ 234 w 275"/>
                  <a:gd name="T17" fmla="*/ 235 h 274"/>
                  <a:gd name="T18" fmla="*/ 203 w 275"/>
                  <a:gd name="T19" fmla="*/ 258 h 274"/>
                  <a:gd name="T20" fmla="*/ 165 w 275"/>
                  <a:gd name="T21" fmla="*/ 272 h 274"/>
                  <a:gd name="T22" fmla="*/ 137 w 275"/>
                  <a:gd name="T23" fmla="*/ 274 h 274"/>
                  <a:gd name="T24" fmla="*/ 137 w 275"/>
                  <a:gd name="T25" fmla="*/ 269 h 274"/>
                  <a:gd name="T26" fmla="*/ 164 w 275"/>
                  <a:gd name="T27" fmla="*/ 266 h 274"/>
                  <a:gd name="T28" fmla="*/ 201 w 275"/>
                  <a:gd name="T29" fmla="*/ 253 h 274"/>
                  <a:gd name="T30" fmla="*/ 230 w 275"/>
                  <a:gd name="T31" fmla="*/ 230 h 274"/>
                  <a:gd name="T32" fmla="*/ 253 w 275"/>
                  <a:gd name="T33" fmla="*/ 200 h 274"/>
                  <a:gd name="T34" fmla="*/ 266 w 275"/>
                  <a:gd name="T35" fmla="*/ 163 h 274"/>
                  <a:gd name="T36" fmla="*/ 268 w 275"/>
                  <a:gd name="T37" fmla="*/ 138 h 274"/>
                  <a:gd name="T38" fmla="*/ 263 w 275"/>
                  <a:gd name="T39" fmla="*/ 98 h 274"/>
                  <a:gd name="T40" fmla="*/ 247 w 275"/>
                  <a:gd name="T41" fmla="*/ 65 h 274"/>
                  <a:gd name="T42" fmla="*/ 221 w 275"/>
                  <a:gd name="T43" fmla="*/ 36 h 274"/>
                  <a:gd name="T44" fmla="*/ 188 w 275"/>
                  <a:gd name="T45" fmla="*/ 17 h 274"/>
                  <a:gd name="T46" fmla="*/ 151 w 275"/>
                  <a:gd name="T47" fmla="*/ 8 h 274"/>
                  <a:gd name="T48" fmla="*/ 137 w 275"/>
                  <a:gd name="T49" fmla="*/ 0 h 274"/>
                  <a:gd name="T50" fmla="*/ 137 w 275"/>
                  <a:gd name="T51" fmla="*/ 274 h 274"/>
                  <a:gd name="T52" fmla="*/ 96 w 275"/>
                  <a:gd name="T53" fmla="*/ 269 h 274"/>
                  <a:gd name="T54" fmla="*/ 61 w 275"/>
                  <a:gd name="T55" fmla="*/ 251 h 274"/>
                  <a:gd name="T56" fmla="*/ 31 w 275"/>
                  <a:gd name="T57" fmla="*/ 224 h 274"/>
                  <a:gd name="T58" fmla="*/ 11 w 275"/>
                  <a:gd name="T59" fmla="*/ 191 h 274"/>
                  <a:gd name="T60" fmla="*/ 2 w 275"/>
                  <a:gd name="T61" fmla="*/ 151 h 274"/>
                  <a:gd name="T62" fmla="*/ 2 w 275"/>
                  <a:gd name="T63" fmla="*/ 123 h 274"/>
                  <a:gd name="T64" fmla="*/ 11 w 275"/>
                  <a:gd name="T65" fmla="*/ 84 h 274"/>
                  <a:gd name="T66" fmla="*/ 31 w 275"/>
                  <a:gd name="T67" fmla="*/ 50 h 274"/>
                  <a:gd name="T68" fmla="*/ 61 w 275"/>
                  <a:gd name="T69" fmla="*/ 24 h 274"/>
                  <a:gd name="T70" fmla="*/ 96 w 275"/>
                  <a:gd name="T71" fmla="*/ 6 h 274"/>
                  <a:gd name="T72" fmla="*/ 137 w 275"/>
                  <a:gd name="T73" fmla="*/ 0 h 274"/>
                  <a:gd name="T74" fmla="*/ 125 w 275"/>
                  <a:gd name="T75" fmla="*/ 8 h 274"/>
                  <a:gd name="T76" fmla="*/ 87 w 275"/>
                  <a:gd name="T77" fmla="*/ 17 h 274"/>
                  <a:gd name="T78" fmla="*/ 54 w 275"/>
                  <a:gd name="T79" fmla="*/ 36 h 274"/>
                  <a:gd name="T80" fmla="*/ 29 w 275"/>
                  <a:gd name="T81" fmla="*/ 65 h 274"/>
                  <a:gd name="T82" fmla="*/ 12 w 275"/>
                  <a:gd name="T83" fmla="*/ 98 h 274"/>
                  <a:gd name="T84" fmla="*/ 7 w 275"/>
                  <a:gd name="T85" fmla="*/ 138 h 274"/>
                  <a:gd name="T86" fmla="*/ 10 w 275"/>
                  <a:gd name="T87" fmla="*/ 163 h 274"/>
                  <a:gd name="T88" fmla="*/ 22 w 275"/>
                  <a:gd name="T89" fmla="*/ 200 h 274"/>
                  <a:gd name="T90" fmla="*/ 45 w 275"/>
                  <a:gd name="T91" fmla="*/ 230 h 274"/>
                  <a:gd name="T92" fmla="*/ 75 w 275"/>
                  <a:gd name="T93" fmla="*/ 253 h 274"/>
                  <a:gd name="T94" fmla="*/ 111 w 275"/>
                  <a:gd name="T95" fmla="*/ 266 h 274"/>
                  <a:gd name="T96" fmla="*/ 137 w 275"/>
                  <a:gd name="T97" fmla="*/ 27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5" h="274">
                    <a:moveTo>
                      <a:pt x="137" y="0"/>
                    </a:moveTo>
                    <a:lnTo>
                      <a:pt x="137" y="0"/>
                    </a:lnTo>
                    <a:lnTo>
                      <a:pt x="152" y="1"/>
                    </a:lnTo>
                    <a:lnTo>
                      <a:pt x="165" y="2"/>
                    </a:lnTo>
                    <a:lnTo>
                      <a:pt x="179" y="6"/>
                    </a:lnTo>
                    <a:lnTo>
                      <a:pt x="191" y="10"/>
                    </a:lnTo>
                    <a:lnTo>
                      <a:pt x="203" y="17"/>
                    </a:lnTo>
                    <a:lnTo>
                      <a:pt x="214" y="24"/>
                    </a:lnTo>
                    <a:lnTo>
                      <a:pt x="225" y="32"/>
                    </a:lnTo>
                    <a:lnTo>
                      <a:pt x="234" y="40"/>
                    </a:lnTo>
                    <a:lnTo>
                      <a:pt x="244" y="50"/>
                    </a:lnTo>
                    <a:lnTo>
                      <a:pt x="252" y="61"/>
                    </a:lnTo>
                    <a:lnTo>
                      <a:pt x="259" y="71"/>
                    </a:lnTo>
                    <a:lnTo>
                      <a:pt x="264" y="84"/>
                    </a:lnTo>
                    <a:lnTo>
                      <a:pt x="268" y="97"/>
                    </a:lnTo>
                    <a:lnTo>
                      <a:pt x="272" y="109"/>
                    </a:lnTo>
                    <a:lnTo>
                      <a:pt x="274" y="123"/>
                    </a:lnTo>
                    <a:lnTo>
                      <a:pt x="275" y="138"/>
                    </a:lnTo>
                    <a:lnTo>
                      <a:pt x="275" y="138"/>
                    </a:lnTo>
                    <a:lnTo>
                      <a:pt x="274" y="151"/>
                    </a:lnTo>
                    <a:lnTo>
                      <a:pt x="272" y="165"/>
                    </a:lnTo>
                    <a:lnTo>
                      <a:pt x="268" y="178"/>
                    </a:lnTo>
                    <a:lnTo>
                      <a:pt x="264" y="191"/>
                    </a:lnTo>
                    <a:lnTo>
                      <a:pt x="259" y="203"/>
                    </a:lnTo>
                    <a:lnTo>
                      <a:pt x="252" y="215"/>
                    </a:lnTo>
                    <a:lnTo>
                      <a:pt x="244" y="224"/>
                    </a:lnTo>
                    <a:lnTo>
                      <a:pt x="234" y="235"/>
                    </a:lnTo>
                    <a:lnTo>
                      <a:pt x="225" y="243"/>
                    </a:lnTo>
                    <a:lnTo>
                      <a:pt x="214" y="251"/>
                    </a:lnTo>
                    <a:lnTo>
                      <a:pt x="203" y="258"/>
                    </a:lnTo>
                    <a:lnTo>
                      <a:pt x="191" y="264"/>
                    </a:lnTo>
                    <a:lnTo>
                      <a:pt x="179" y="269"/>
                    </a:lnTo>
                    <a:lnTo>
                      <a:pt x="165" y="272"/>
                    </a:lnTo>
                    <a:lnTo>
                      <a:pt x="152" y="274"/>
                    </a:lnTo>
                    <a:lnTo>
                      <a:pt x="137" y="274"/>
                    </a:lnTo>
                    <a:lnTo>
                      <a:pt x="137" y="274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37" y="269"/>
                    </a:lnTo>
                    <a:lnTo>
                      <a:pt x="151" y="268"/>
                    </a:lnTo>
                    <a:lnTo>
                      <a:pt x="164" y="266"/>
                    </a:lnTo>
                    <a:lnTo>
                      <a:pt x="176" y="262"/>
                    </a:lnTo>
                    <a:lnTo>
                      <a:pt x="188" y="258"/>
                    </a:lnTo>
                    <a:lnTo>
                      <a:pt x="201" y="253"/>
                    </a:lnTo>
                    <a:lnTo>
                      <a:pt x="211" y="246"/>
                    </a:lnTo>
                    <a:lnTo>
                      <a:pt x="221" y="238"/>
                    </a:lnTo>
                    <a:lnTo>
                      <a:pt x="230" y="230"/>
                    </a:lnTo>
                    <a:lnTo>
                      <a:pt x="239" y="220"/>
                    </a:lnTo>
                    <a:lnTo>
                      <a:pt x="247" y="211"/>
                    </a:lnTo>
                    <a:lnTo>
                      <a:pt x="253" y="200"/>
                    </a:lnTo>
                    <a:lnTo>
                      <a:pt x="259" y="188"/>
                    </a:lnTo>
                    <a:lnTo>
                      <a:pt x="263" y="177"/>
                    </a:lnTo>
                    <a:lnTo>
                      <a:pt x="266" y="163"/>
                    </a:lnTo>
                    <a:lnTo>
                      <a:pt x="268" y="151"/>
                    </a:lnTo>
                    <a:lnTo>
                      <a:pt x="268" y="138"/>
                    </a:lnTo>
                    <a:lnTo>
                      <a:pt x="268" y="138"/>
                    </a:lnTo>
                    <a:lnTo>
                      <a:pt x="268" y="124"/>
                    </a:lnTo>
                    <a:lnTo>
                      <a:pt x="266" y="111"/>
                    </a:lnTo>
                    <a:lnTo>
                      <a:pt x="263" y="98"/>
                    </a:lnTo>
                    <a:lnTo>
                      <a:pt x="259" y="86"/>
                    </a:lnTo>
                    <a:lnTo>
                      <a:pt x="253" y="75"/>
                    </a:lnTo>
                    <a:lnTo>
                      <a:pt x="247" y="65"/>
                    </a:lnTo>
                    <a:lnTo>
                      <a:pt x="239" y="54"/>
                    </a:lnTo>
                    <a:lnTo>
                      <a:pt x="230" y="44"/>
                    </a:lnTo>
                    <a:lnTo>
                      <a:pt x="221" y="36"/>
                    </a:lnTo>
                    <a:lnTo>
                      <a:pt x="211" y="29"/>
                    </a:lnTo>
                    <a:lnTo>
                      <a:pt x="201" y="23"/>
                    </a:lnTo>
                    <a:lnTo>
                      <a:pt x="188" y="17"/>
                    </a:lnTo>
                    <a:lnTo>
                      <a:pt x="176" y="12"/>
                    </a:lnTo>
                    <a:lnTo>
                      <a:pt x="164" y="9"/>
                    </a:lnTo>
                    <a:lnTo>
                      <a:pt x="151" y="8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37" y="0"/>
                    </a:lnTo>
                    <a:lnTo>
                      <a:pt x="137" y="0"/>
                    </a:lnTo>
                    <a:close/>
                    <a:moveTo>
                      <a:pt x="137" y="274"/>
                    </a:moveTo>
                    <a:lnTo>
                      <a:pt x="137" y="274"/>
                    </a:lnTo>
                    <a:lnTo>
                      <a:pt x="123" y="274"/>
                    </a:lnTo>
                    <a:lnTo>
                      <a:pt x="110" y="272"/>
                    </a:lnTo>
                    <a:lnTo>
                      <a:pt x="96" y="269"/>
                    </a:lnTo>
                    <a:lnTo>
                      <a:pt x="84" y="264"/>
                    </a:lnTo>
                    <a:lnTo>
                      <a:pt x="72" y="258"/>
                    </a:lnTo>
                    <a:lnTo>
                      <a:pt x="61" y="251"/>
                    </a:lnTo>
                    <a:lnTo>
                      <a:pt x="50" y="243"/>
                    </a:lnTo>
                    <a:lnTo>
                      <a:pt x="41" y="235"/>
                    </a:lnTo>
                    <a:lnTo>
                      <a:pt x="31" y="224"/>
                    </a:lnTo>
                    <a:lnTo>
                      <a:pt x="23" y="215"/>
                    </a:lnTo>
                    <a:lnTo>
                      <a:pt x="16" y="203"/>
                    </a:lnTo>
                    <a:lnTo>
                      <a:pt x="11" y="191"/>
                    </a:lnTo>
                    <a:lnTo>
                      <a:pt x="7" y="178"/>
                    </a:lnTo>
                    <a:lnTo>
                      <a:pt x="3" y="165"/>
                    </a:lnTo>
                    <a:lnTo>
                      <a:pt x="2" y="151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2" y="123"/>
                    </a:lnTo>
                    <a:lnTo>
                      <a:pt x="3" y="109"/>
                    </a:lnTo>
                    <a:lnTo>
                      <a:pt x="7" y="97"/>
                    </a:lnTo>
                    <a:lnTo>
                      <a:pt x="11" y="84"/>
                    </a:lnTo>
                    <a:lnTo>
                      <a:pt x="16" y="71"/>
                    </a:lnTo>
                    <a:lnTo>
                      <a:pt x="23" y="61"/>
                    </a:lnTo>
                    <a:lnTo>
                      <a:pt x="31" y="50"/>
                    </a:lnTo>
                    <a:lnTo>
                      <a:pt x="41" y="40"/>
                    </a:lnTo>
                    <a:lnTo>
                      <a:pt x="50" y="32"/>
                    </a:lnTo>
                    <a:lnTo>
                      <a:pt x="61" y="24"/>
                    </a:lnTo>
                    <a:lnTo>
                      <a:pt x="72" y="17"/>
                    </a:lnTo>
                    <a:lnTo>
                      <a:pt x="84" y="10"/>
                    </a:lnTo>
                    <a:lnTo>
                      <a:pt x="96" y="6"/>
                    </a:lnTo>
                    <a:lnTo>
                      <a:pt x="110" y="2"/>
                    </a:lnTo>
                    <a:lnTo>
                      <a:pt x="123" y="1"/>
                    </a:lnTo>
                    <a:lnTo>
                      <a:pt x="137" y="0"/>
                    </a:lnTo>
                    <a:lnTo>
                      <a:pt x="137" y="6"/>
                    </a:lnTo>
                    <a:lnTo>
                      <a:pt x="137" y="6"/>
                    </a:lnTo>
                    <a:lnTo>
                      <a:pt x="125" y="8"/>
                    </a:lnTo>
                    <a:lnTo>
                      <a:pt x="111" y="9"/>
                    </a:lnTo>
                    <a:lnTo>
                      <a:pt x="99" y="12"/>
                    </a:lnTo>
                    <a:lnTo>
                      <a:pt x="87" y="17"/>
                    </a:lnTo>
                    <a:lnTo>
                      <a:pt x="75" y="23"/>
                    </a:lnTo>
                    <a:lnTo>
                      <a:pt x="64" y="29"/>
                    </a:lnTo>
                    <a:lnTo>
                      <a:pt x="54" y="36"/>
                    </a:lnTo>
                    <a:lnTo>
                      <a:pt x="45" y="44"/>
                    </a:lnTo>
                    <a:lnTo>
                      <a:pt x="37" y="54"/>
                    </a:lnTo>
                    <a:lnTo>
                      <a:pt x="29" y="65"/>
                    </a:lnTo>
                    <a:lnTo>
                      <a:pt x="22" y="75"/>
                    </a:lnTo>
                    <a:lnTo>
                      <a:pt x="16" y="86"/>
                    </a:lnTo>
                    <a:lnTo>
                      <a:pt x="12" y="98"/>
                    </a:lnTo>
                    <a:lnTo>
                      <a:pt x="10" y="111"/>
                    </a:lnTo>
                    <a:lnTo>
                      <a:pt x="7" y="124"/>
                    </a:lnTo>
                    <a:lnTo>
                      <a:pt x="7" y="138"/>
                    </a:lnTo>
                    <a:lnTo>
                      <a:pt x="7" y="138"/>
                    </a:lnTo>
                    <a:lnTo>
                      <a:pt x="7" y="151"/>
                    </a:lnTo>
                    <a:lnTo>
                      <a:pt x="10" y="163"/>
                    </a:lnTo>
                    <a:lnTo>
                      <a:pt x="12" y="177"/>
                    </a:lnTo>
                    <a:lnTo>
                      <a:pt x="16" y="188"/>
                    </a:lnTo>
                    <a:lnTo>
                      <a:pt x="22" y="200"/>
                    </a:lnTo>
                    <a:lnTo>
                      <a:pt x="29" y="211"/>
                    </a:lnTo>
                    <a:lnTo>
                      <a:pt x="37" y="220"/>
                    </a:lnTo>
                    <a:lnTo>
                      <a:pt x="45" y="230"/>
                    </a:lnTo>
                    <a:lnTo>
                      <a:pt x="54" y="238"/>
                    </a:lnTo>
                    <a:lnTo>
                      <a:pt x="64" y="246"/>
                    </a:lnTo>
                    <a:lnTo>
                      <a:pt x="75" y="253"/>
                    </a:lnTo>
                    <a:lnTo>
                      <a:pt x="87" y="258"/>
                    </a:lnTo>
                    <a:lnTo>
                      <a:pt x="99" y="262"/>
                    </a:lnTo>
                    <a:lnTo>
                      <a:pt x="111" y="266"/>
                    </a:lnTo>
                    <a:lnTo>
                      <a:pt x="125" y="268"/>
                    </a:lnTo>
                    <a:lnTo>
                      <a:pt x="137" y="269"/>
                    </a:lnTo>
                    <a:lnTo>
                      <a:pt x="137" y="2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36"/>
              <p:cNvSpPr/>
              <p:nvPr/>
            </p:nvSpPr>
            <p:spPr bwMode="auto">
              <a:xfrm>
                <a:off x="1941513" y="4322763"/>
                <a:ext cx="434975" cy="423863"/>
              </a:xfrm>
              <a:custGeom>
                <a:avLst/>
                <a:gdLst>
                  <a:gd name="T0" fmla="*/ 199 w 274"/>
                  <a:gd name="T1" fmla="*/ 18 h 267"/>
                  <a:gd name="T2" fmla="*/ 203 w 274"/>
                  <a:gd name="T3" fmla="*/ 37 h 267"/>
                  <a:gd name="T4" fmla="*/ 214 w 274"/>
                  <a:gd name="T5" fmla="*/ 35 h 267"/>
                  <a:gd name="T6" fmla="*/ 221 w 274"/>
                  <a:gd name="T7" fmla="*/ 43 h 267"/>
                  <a:gd name="T8" fmla="*/ 238 w 274"/>
                  <a:gd name="T9" fmla="*/ 56 h 267"/>
                  <a:gd name="T10" fmla="*/ 257 w 274"/>
                  <a:gd name="T11" fmla="*/ 80 h 267"/>
                  <a:gd name="T12" fmla="*/ 251 w 274"/>
                  <a:gd name="T13" fmla="*/ 91 h 267"/>
                  <a:gd name="T14" fmla="*/ 256 w 274"/>
                  <a:gd name="T15" fmla="*/ 93 h 267"/>
                  <a:gd name="T16" fmla="*/ 262 w 274"/>
                  <a:gd name="T17" fmla="*/ 85 h 267"/>
                  <a:gd name="T18" fmla="*/ 264 w 274"/>
                  <a:gd name="T19" fmla="*/ 93 h 267"/>
                  <a:gd name="T20" fmla="*/ 259 w 274"/>
                  <a:gd name="T21" fmla="*/ 110 h 267"/>
                  <a:gd name="T22" fmla="*/ 247 w 274"/>
                  <a:gd name="T23" fmla="*/ 112 h 267"/>
                  <a:gd name="T24" fmla="*/ 232 w 274"/>
                  <a:gd name="T25" fmla="*/ 127 h 267"/>
                  <a:gd name="T26" fmla="*/ 220 w 274"/>
                  <a:gd name="T27" fmla="*/ 141 h 267"/>
                  <a:gd name="T28" fmla="*/ 202 w 274"/>
                  <a:gd name="T29" fmla="*/ 154 h 267"/>
                  <a:gd name="T30" fmla="*/ 209 w 274"/>
                  <a:gd name="T31" fmla="*/ 183 h 267"/>
                  <a:gd name="T32" fmla="*/ 218 w 274"/>
                  <a:gd name="T33" fmla="*/ 214 h 267"/>
                  <a:gd name="T34" fmla="*/ 210 w 274"/>
                  <a:gd name="T35" fmla="*/ 237 h 267"/>
                  <a:gd name="T36" fmla="*/ 226 w 274"/>
                  <a:gd name="T37" fmla="*/ 228 h 267"/>
                  <a:gd name="T38" fmla="*/ 247 w 274"/>
                  <a:gd name="T39" fmla="*/ 192 h 267"/>
                  <a:gd name="T40" fmla="*/ 264 w 274"/>
                  <a:gd name="T41" fmla="*/ 141 h 267"/>
                  <a:gd name="T42" fmla="*/ 274 w 274"/>
                  <a:gd name="T43" fmla="*/ 115 h 267"/>
                  <a:gd name="T44" fmla="*/ 155 w 274"/>
                  <a:gd name="T45" fmla="*/ 267 h 267"/>
                  <a:gd name="T46" fmla="*/ 178 w 274"/>
                  <a:gd name="T47" fmla="*/ 246 h 267"/>
                  <a:gd name="T48" fmla="*/ 153 w 274"/>
                  <a:gd name="T49" fmla="*/ 245 h 267"/>
                  <a:gd name="T50" fmla="*/ 145 w 274"/>
                  <a:gd name="T51" fmla="*/ 252 h 267"/>
                  <a:gd name="T52" fmla="*/ 125 w 274"/>
                  <a:gd name="T53" fmla="*/ 248 h 267"/>
                  <a:gd name="T54" fmla="*/ 99 w 274"/>
                  <a:gd name="T55" fmla="*/ 249 h 267"/>
                  <a:gd name="T56" fmla="*/ 121 w 274"/>
                  <a:gd name="T57" fmla="*/ 267 h 267"/>
                  <a:gd name="T58" fmla="*/ 0 w 274"/>
                  <a:gd name="T59" fmla="*/ 129 h 267"/>
                  <a:gd name="T60" fmla="*/ 62 w 274"/>
                  <a:gd name="T61" fmla="*/ 26 h 267"/>
                  <a:gd name="T62" fmla="*/ 19 w 274"/>
                  <a:gd name="T63" fmla="*/ 87 h 267"/>
                  <a:gd name="T64" fmla="*/ 31 w 274"/>
                  <a:gd name="T65" fmla="*/ 84 h 267"/>
                  <a:gd name="T66" fmla="*/ 50 w 274"/>
                  <a:gd name="T67" fmla="*/ 91 h 267"/>
                  <a:gd name="T68" fmla="*/ 60 w 274"/>
                  <a:gd name="T69" fmla="*/ 88 h 267"/>
                  <a:gd name="T70" fmla="*/ 46 w 274"/>
                  <a:gd name="T71" fmla="*/ 106 h 267"/>
                  <a:gd name="T72" fmla="*/ 35 w 274"/>
                  <a:gd name="T73" fmla="*/ 122 h 267"/>
                  <a:gd name="T74" fmla="*/ 45 w 274"/>
                  <a:gd name="T75" fmla="*/ 157 h 267"/>
                  <a:gd name="T76" fmla="*/ 54 w 274"/>
                  <a:gd name="T77" fmla="*/ 180 h 267"/>
                  <a:gd name="T78" fmla="*/ 87 w 274"/>
                  <a:gd name="T79" fmla="*/ 210 h 267"/>
                  <a:gd name="T80" fmla="*/ 95 w 274"/>
                  <a:gd name="T81" fmla="*/ 188 h 267"/>
                  <a:gd name="T82" fmla="*/ 98 w 274"/>
                  <a:gd name="T83" fmla="*/ 169 h 267"/>
                  <a:gd name="T84" fmla="*/ 104 w 274"/>
                  <a:gd name="T85" fmla="*/ 137 h 267"/>
                  <a:gd name="T86" fmla="*/ 117 w 274"/>
                  <a:gd name="T87" fmla="*/ 122 h 267"/>
                  <a:gd name="T88" fmla="*/ 152 w 274"/>
                  <a:gd name="T89" fmla="*/ 125 h 267"/>
                  <a:gd name="T90" fmla="*/ 165 w 274"/>
                  <a:gd name="T91" fmla="*/ 106 h 267"/>
                  <a:gd name="T92" fmla="*/ 161 w 274"/>
                  <a:gd name="T93" fmla="*/ 81 h 267"/>
                  <a:gd name="T94" fmla="*/ 134 w 274"/>
                  <a:gd name="T95" fmla="*/ 58 h 267"/>
                  <a:gd name="T96" fmla="*/ 111 w 274"/>
                  <a:gd name="T97" fmla="*/ 57 h 267"/>
                  <a:gd name="T98" fmla="*/ 92 w 274"/>
                  <a:gd name="T99" fmla="*/ 68 h 267"/>
                  <a:gd name="T100" fmla="*/ 69 w 274"/>
                  <a:gd name="T101" fmla="*/ 64 h 267"/>
                  <a:gd name="T102" fmla="*/ 73 w 274"/>
                  <a:gd name="T103" fmla="*/ 56 h 267"/>
                  <a:gd name="T104" fmla="*/ 80 w 274"/>
                  <a:gd name="T105" fmla="*/ 45 h 267"/>
                  <a:gd name="T106" fmla="*/ 81 w 274"/>
                  <a:gd name="T107" fmla="*/ 38 h 267"/>
                  <a:gd name="T108" fmla="*/ 96 w 274"/>
                  <a:gd name="T109" fmla="*/ 49 h 267"/>
                  <a:gd name="T110" fmla="*/ 119 w 274"/>
                  <a:gd name="T111" fmla="*/ 47 h 267"/>
                  <a:gd name="T112" fmla="*/ 137 w 274"/>
                  <a:gd name="T113" fmla="*/ 45 h 267"/>
                  <a:gd name="T114" fmla="*/ 141 w 274"/>
                  <a:gd name="T115" fmla="*/ 28 h 267"/>
                  <a:gd name="T116" fmla="*/ 161 w 274"/>
                  <a:gd name="T117" fmla="*/ 22 h 267"/>
                  <a:gd name="T118" fmla="*/ 132 w 274"/>
                  <a:gd name="T119" fmla="*/ 8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4" h="267">
                    <a:moveTo>
                      <a:pt x="161" y="1"/>
                    </a:moveTo>
                    <a:lnTo>
                      <a:pt x="161" y="1"/>
                    </a:lnTo>
                    <a:lnTo>
                      <a:pt x="169" y="3"/>
                    </a:lnTo>
                    <a:lnTo>
                      <a:pt x="178" y="5"/>
                    </a:lnTo>
                    <a:lnTo>
                      <a:pt x="188" y="8"/>
                    </a:lnTo>
                    <a:lnTo>
                      <a:pt x="201" y="14"/>
                    </a:lnTo>
                    <a:lnTo>
                      <a:pt x="214" y="22"/>
                    </a:lnTo>
                    <a:lnTo>
                      <a:pt x="226" y="31"/>
                    </a:lnTo>
                    <a:lnTo>
                      <a:pt x="238" y="43"/>
                    </a:lnTo>
                    <a:lnTo>
                      <a:pt x="238" y="43"/>
                    </a:lnTo>
                    <a:lnTo>
                      <a:pt x="234" y="39"/>
                    </a:lnTo>
                    <a:lnTo>
                      <a:pt x="225" y="31"/>
                    </a:lnTo>
                    <a:lnTo>
                      <a:pt x="213" y="22"/>
                    </a:lnTo>
                    <a:lnTo>
                      <a:pt x="206" y="19"/>
                    </a:lnTo>
                    <a:lnTo>
                      <a:pt x="199" y="18"/>
                    </a:lnTo>
                    <a:lnTo>
                      <a:pt x="197" y="19"/>
                    </a:lnTo>
                    <a:lnTo>
                      <a:pt x="197" y="19"/>
                    </a:lnTo>
                    <a:lnTo>
                      <a:pt x="198" y="22"/>
                    </a:lnTo>
                    <a:lnTo>
                      <a:pt x="198" y="22"/>
                    </a:lnTo>
                    <a:lnTo>
                      <a:pt x="199" y="24"/>
                    </a:lnTo>
                    <a:lnTo>
                      <a:pt x="199" y="24"/>
                    </a:lnTo>
                    <a:lnTo>
                      <a:pt x="199" y="27"/>
                    </a:lnTo>
                    <a:lnTo>
                      <a:pt x="201" y="30"/>
                    </a:lnTo>
                    <a:lnTo>
                      <a:pt x="201" y="30"/>
                    </a:lnTo>
                    <a:lnTo>
                      <a:pt x="202" y="30"/>
                    </a:lnTo>
                    <a:lnTo>
                      <a:pt x="202" y="30"/>
                    </a:lnTo>
                    <a:lnTo>
                      <a:pt x="203" y="33"/>
                    </a:lnTo>
                    <a:lnTo>
                      <a:pt x="203" y="33"/>
                    </a:lnTo>
                    <a:lnTo>
                      <a:pt x="203" y="34"/>
                    </a:lnTo>
                    <a:lnTo>
                      <a:pt x="203" y="37"/>
                    </a:lnTo>
                    <a:lnTo>
                      <a:pt x="203" y="39"/>
                    </a:lnTo>
                    <a:lnTo>
                      <a:pt x="206" y="39"/>
                    </a:lnTo>
                    <a:lnTo>
                      <a:pt x="206" y="39"/>
                    </a:lnTo>
                    <a:lnTo>
                      <a:pt x="209" y="39"/>
                    </a:lnTo>
                    <a:lnTo>
                      <a:pt x="209" y="39"/>
                    </a:lnTo>
                    <a:lnTo>
                      <a:pt x="210" y="38"/>
                    </a:lnTo>
                    <a:lnTo>
                      <a:pt x="210" y="38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7" y="35"/>
                    </a:lnTo>
                    <a:lnTo>
                      <a:pt x="209" y="34"/>
                    </a:lnTo>
                    <a:lnTo>
                      <a:pt x="210" y="33"/>
                    </a:lnTo>
                    <a:lnTo>
                      <a:pt x="210" y="33"/>
                    </a:lnTo>
                    <a:lnTo>
                      <a:pt x="214" y="35"/>
                    </a:lnTo>
                    <a:lnTo>
                      <a:pt x="215" y="37"/>
                    </a:lnTo>
                    <a:lnTo>
                      <a:pt x="215" y="37"/>
                    </a:lnTo>
                    <a:lnTo>
                      <a:pt x="217" y="39"/>
                    </a:lnTo>
                    <a:lnTo>
                      <a:pt x="217" y="39"/>
                    </a:lnTo>
                    <a:lnTo>
                      <a:pt x="215" y="41"/>
                    </a:lnTo>
                    <a:lnTo>
                      <a:pt x="215" y="41"/>
                    </a:lnTo>
                    <a:lnTo>
                      <a:pt x="214" y="42"/>
                    </a:lnTo>
                    <a:lnTo>
                      <a:pt x="214" y="42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5" y="45"/>
                    </a:lnTo>
                    <a:lnTo>
                      <a:pt x="217" y="45"/>
                    </a:lnTo>
                    <a:lnTo>
                      <a:pt x="217" y="45"/>
                    </a:lnTo>
                    <a:lnTo>
                      <a:pt x="221" y="43"/>
                    </a:lnTo>
                    <a:lnTo>
                      <a:pt x="221" y="43"/>
                    </a:lnTo>
                    <a:lnTo>
                      <a:pt x="224" y="43"/>
                    </a:lnTo>
                    <a:lnTo>
                      <a:pt x="224" y="43"/>
                    </a:lnTo>
                    <a:lnTo>
                      <a:pt x="225" y="45"/>
                    </a:lnTo>
                    <a:lnTo>
                      <a:pt x="225" y="45"/>
                    </a:lnTo>
                    <a:lnTo>
                      <a:pt x="229" y="47"/>
                    </a:lnTo>
                    <a:lnTo>
                      <a:pt x="229" y="47"/>
                    </a:lnTo>
                    <a:lnTo>
                      <a:pt x="230" y="47"/>
                    </a:lnTo>
                    <a:lnTo>
                      <a:pt x="230" y="47"/>
                    </a:lnTo>
                    <a:lnTo>
                      <a:pt x="232" y="51"/>
                    </a:lnTo>
                    <a:lnTo>
                      <a:pt x="232" y="51"/>
                    </a:lnTo>
                    <a:lnTo>
                      <a:pt x="234" y="53"/>
                    </a:lnTo>
                    <a:lnTo>
                      <a:pt x="234" y="53"/>
                    </a:lnTo>
                    <a:lnTo>
                      <a:pt x="237" y="54"/>
                    </a:lnTo>
                    <a:lnTo>
                      <a:pt x="238" y="56"/>
                    </a:lnTo>
                    <a:lnTo>
                      <a:pt x="238" y="56"/>
                    </a:lnTo>
                    <a:lnTo>
                      <a:pt x="240" y="58"/>
                    </a:lnTo>
                    <a:lnTo>
                      <a:pt x="240" y="58"/>
                    </a:lnTo>
                    <a:lnTo>
                      <a:pt x="245" y="62"/>
                    </a:lnTo>
                    <a:lnTo>
                      <a:pt x="245" y="62"/>
                    </a:lnTo>
                    <a:lnTo>
                      <a:pt x="248" y="65"/>
                    </a:lnTo>
                    <a:lnTo>
                      <a:pt x="248" y="65"/>
                    </a:lnTo>
                    <a:lnTo>
                      <a:pt x="248" y="69"/>
                    </a:lnTo>
                    <a:lnTo>
                      <a:pt x="248" y="69"/>
                    </a:lnTo>
                    <a:lnTo>
                      <a:pt x="249" y="73"/>
                    </a:lnTo>
                    <a:lnTo>
                      <a:pt x="249" y="73"/>
                    </a:lnTo>
                    <a:lnTo>
                      <a:pt x="251" y="76"/>
                    </a:lnTo>
                    <a:lnTo>
                      <a:pt x="251" y="76"/>
                    </a:lnTo>
                    <a:lnTo>
                      <a:pt x="253" y="77"/>
                    </a:lnTo>
                    <a:lnTo>
                      <a:pt x="253" y="77"/>
                    </a:lnTo>
                    <a:lnTo>
                      <a:pt x="257" y="80"/>
                    </a:lnTo>
                    <a:lnTo>
                      <a:pt x="257" y="80"/>
                    </a:lnTo>
                    <a:lnTo>
                      <a:pt x="259" y="81"/>
                    </a:lnTo>
                    <a:lnTo>
                      <a:pt x="259" y="83"/>
                    </a:lnTo>
                    <a:lnTo>
                      <a:pt x="259" y="83"/>
                    </a:lnTo>
                    <a:lnTo>
                      <a:pt x="257" y="84"/>
                    </a:lnTo>
                    <a:lnTo>
                      <a:pt x="257" y="84"/>
                    </a:lnTo>
                    <a:lnTo>
                      <a:pt x="255" y="84"/>
                    </a:lnTo>
                    <a:lnTo>
                      <a:pt x="255" y="84"/>
                    </a:lnTo>
                    <a:lnTo>
                      <a:pt x="255" y="87"/>
                    </a:lnTo>
                    <a:lnTo>
                      <a:pt x="255" y="87"/>
                    </a:lnTo>
                    <a:lnTo>
                      <a:pt x="255" y="88"/>
                    </a:lnTo>
                    <a:lnTo>
                      <a:pt x="255" y="89"/>
                    </a:lnTo>
                    <a:lnTo>
                      <a:pt x="255" y="89"/>
                    </a:lnTo>
                    <a:lnTo>
                      <a:pt x="252" y="91"/>
                    </a:lnTo>
                    <a:lnTo>
                      <a:pt x="251" y="91"/>
                    </a:lnTo>
                    <a:lnTo>
                      <a:pt x="248" y="92"/>
                    </a:lnTo>
                    <a:lnTo>
                      <a:pt x="247" y="93"/>
                    </a:lnTo>
                    <a:lnTo>
                      <a:pt x="247" y="93"/>
                    </a:lnTo>
                    <a:lnTo>
                      <a:pt x="247" y="95"/>
                    </a:lnTo>
                    <a:lnTo>
                      <a:pt x="247" y="95"/>
                    </a:lnTo>
                    <a:lnTo>
                      <a:pt x="249" y="96"/>
                    </a:lnTo>
                    <a:lnTo>
                      <a:pt x="249" y="96"/>
                    </a:lnTo>
                    <a:lnTo>
                      <a:pt x="249" y="95"/>
                    </a:lnTo>
                    <a:lnTo>
                      <a:pt x="249" y="95"/>
                    </a:lnTo>
                    <a:lnTo>
                      <a:pt x="249" y="93"/>
                    </a:lnTo>
                    <a:lnTo>
                      <a:pt x="251" y="93"/>
                    </a:lnTo>
                    <a:lnTo>
                      <a:pt x="251" y="93"/>
                    </a:lnTo>
                    <a:lnTo>
                      <a:pt x="253" y="93"/>
                    </a:lnTo>
                    <a:lnTo>
                      <a:pt x="253" y="93"/>
                    </a:lnTo>
                    <a:lnTo>
                      <a:pt x="256" y="93"/>
                    </a:lnTo>
                    <a:lnTo>
                      <a:pt x="256" y="93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92"/>
                    </a:lnTo>
                    <a:lnTo>
                      <a:pt x="256" y="89"/>
                    </a:lnTo>
                    <a:lnTo>
                      <a:pt x="256" y="89"/>
                    </a:lnTo>
                    <a:lnTo>
                      <a:pt x="257" y="87"/>
                    </a:lnTo>
                    <a:lnTo>
                      <a:pt x="257" y="87"/>
                    </a:lnTo>
                    <a:lnTo>
                      <a:pt x="257" y="88"/>
                    </a:lnTo>
                    <a:lnTo>
                      <a:pt x="259" y="87"/>
                    </a:lnTo>
                    <a:lnTo>
                      <a:pt x="259" y="87"/>
                    </a:lnTo>
                    <a:lnTo>
                      <a:pt x="260" y="85"/>
                    </a:lnTo>
                    <a:lnTo>
                      <a:pt x="260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5"/>
                    </a:lnTo>
                    <a:lnTo>
                      <a:pt x="262" y="83"/>
                    </a:lnTo>
                    <a:lnTo>
                      <a:pt x="262" y="83"/>
                    </a:lnTo>
                    <a:lnTo>
                      <a:pt x="260" y="80"/>
                    </a:lnTo>
                    <a:lnTo>
                      <a:pt x="260" y="80"/>
                    </a:lnTo>
                    <a:lnTo>
                      <a:pt x="260" y="75"/>
                    </a:lnTo>
                    <a:lnTo>
                      <a:pt x="260" y="75"/>
                    </a:lnTo>
                    <a:lnTo>
                      <a:pt x="263" y="80"/>
                    </a:lnTo>
                    <a:lnTo>
                      <a:pt x="266" y="89"/>
                    </a:lnTo>
                    <a:lnTo>
                      <a:pt x="266" y="89"/>
                    </a:lnTo>
                    <a:lnTo>
                      <a:pt x="264" y="89"/>
                    </a:lnTo>
                    <a:lnTo>
                      <a:pt x="264" y="91"/>
                    </a:lnTo>
                    <a:lnTo>
                      <a:pt x="264" y="91"/>
                    </a:lnTo>
                    <a:lnTo>
                      <a:pt x="264" y="93"/>
                    </a:lnTo>
                    <a:lnTo>
                      <a:pt x="264" y="93"/>
                    </a:lnTo>
                    <a:lnTo>
                      <a:pt x="264" y="98"/>
                    </a:lnTo>
                    <a:lnTo>
                      <a:pt x="264" y="98"/>
                    </a:lnTo>
                    <a:lnTo>
                      <a:pt x="264" y="103"/>
                    </a:lnTo>
                    <a:lnTo>
                      <a:pt x="264" y="103"/>
                    </a:lnTo>
                    <a:lnTo>
                      <a:pt x="264" y="107"/>
                    </a:lnTo>
                    <a:lnTo>
                      <a:pt x="264" y="107"/>
                    </a:lnTo>
                    <a:lnTo>
                      <a:pt x="264" y="112"/>
                    </a:lnTo>
                    <a:lnTo>
                      <a:pt x="264" y="112"/>
                    </a:lnTo>
                    <a:lnTo>
                      <a:pt x="263" y="114"/>
                    </a:lnTo>
                    <a:lnTo>
                      <a:pt x="263" y="114"/>
                    </a:lnTo>
                    <a:lnTo>
                      <a:pt x="263" y="115"/>
                    </a:lnTo>
                    <a:lnTo>
                      <a:pt x="262" y="114"/>
                    </a:lnTo>
                    <a:lnTo>
                      <a:pt x="262" y="114"/>
                    </a:lnTo>
                    <a:lnTo>
                      <a:pt x="260" y="110"/>
                    </a:lnTo>
                    <a:lnTo>
                      <a:pt x="259" y="110"/>
                    </a:lnTo>
                    <a:lnTo>
                      <a:pt x="259" y="110"/>
                    </a:lnTo>
                    <a:lnTo>
                      <a:pt x="259" y="108"/>
                    </a:lnTo>
                    <a:lnTo>
                      <a:pt x="256" y="108"/>
                    </a:lnTo>
                    <a:lnTo>
                      <a:pt x="256" y="108"/>
                    </a:lnTo>
                    <a:lnTo>
                      <a:pt x="255" y="108"/>
                    </a:lnTo>
                    <a:lnTo>
                      <a:pt x="253" y="108"/>
                    </a:lnTo>
                    <a:lnTo>
                      <a:pt x="253" y="108"/>
                    </a:lnTo>
                    <a:lnTo>
                      <a:pt x="253" y="111"/>
                    </a:lnTo>
                    <a:lnTo>
                      <a:pt x="253" y="112"/>
                    </a:lnTo>
                    <a:lnTo>
                      <a:pt x="253" y="112"/>
                    </a:lnTo>
                    <a:lnTo>
                      <a:pt x="248" y="111"/>
                    </a:lnTo>
                    <a:lnTo>
                      <a:pt x="248" y="111"/>
                    </a:lnTo>
                    <a:lnTo>
                      <a:pt x="247" y="111"/>
                    </a:lnTo>
                    <a:lnTo>
                      <a:pt x="247" y="112"/>
                    </a:lnTo>
                    <a:lnTo>
                      <a:pt x="247" y="112"/>
                    </a:lnTo>
                    <a:lnTo>
                      <a:pt x="245" y="115"/>
                    </a:lnTo>
                    <a:lnTo>
                      <a:pt x="244" y="116"/>
                    </a:lnTo>
                    <a:lnTo>
                      <a:pt x="244" y="116"/>
                    </a:lnTo>
                    <a:lnTo>
                      <a:pt x="244" y="118"/>
                    </a:lnTo>
                    <a:lnTo>
                      <a:pt x="243" y="121"/>
                    </a:lnTo>
                    <a:lnTo>
                      <a:pt x="243" y="121"/>
                    </a:lnTo>
                    <a:lnTo>
                      <a:pt x="241" y="122"/>
                    </a:lnTo>
                    <a:lnTo>
                      <a:pt x="238" y="122"/>
                    </a:lnTo>
                    <a:lnTo>
                      <a:pt x="238" y="122"/>
                    </a:lnTo>
                    <a:lnTo>
                      <a:pt x="234" y="123"/>
                    </a:lnTo>
                    <a:lnTo>
                      <a:pt x="234" y="123"/>
                    </a:lnTo>
                    <a:lnTo>
                      <a:pt x="234" y="125"/>
                    </a:lnTo>
                    <a:lnTo>
                      <a:pt x="233" y="126"/>
                    </a:lnTo>
                    <a:lnTo>
                      <a:pt x="233" y="126"/>
                    </a:lnTo>
                    <a:lnTo>
                      <a:pt x="232" y="127"/>
                    </a:lnTo>
                    <a:lnTo>
                      <a:pt x="230" y="129"/>
                    </a:lnTo>
                    <a:lnTo>
                      <a:pt x="230" y="129"/>
                    </a:lnTo>
                    <a:lnTo>
                      <a:pt x="230" y="133"/>
                    </a:lnTo>
                    <a:lnTo>
                      <a:pt x="230" y="133"/>
                    </a:lnTo>
                    <a:lnTo>
                      <a:pt x="230" y="134"/>
                    </a:lnTo>
                    <a:lnTo>
                      <a:pt x="230" y="135"/>
                    </a:lnTo>
                    <a:lnTo>
                      <a:pt x="230" y="135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7"/>
                    </a:lnTo>
                    <a:lnTo>
                      <a:pt x="226" y="138"/>
                    </a:lnTo>
                    <a:lnTo>
                      <a:pt x="225" y="139"/>
                    </a:lnTo>
                    <a:lnTo>
                      <a:pt x="225" y="139"/>
                    </a:lnTo>
                    <a:lnTo>
                      <a:pt x="220" y="141"/>
                    </a:lnTo>
                    <a:lnTo>
                      <a:pt x="220" y="141"/>
                    </a:lnTo>
                    <a:lnTo>
                      <a:pt x="220" y="142"/>
                    </a:lnTo>
                    <a:lnTo>
                      <a:pt x="220" y="144"/>
                    </a:lnTo>
                    <a:lnTo>
                      <a:pt x="218" y="144"/>
                    </a:lnTo>
                    <a:lnTo>
                      <a:pt x="218" y="144"/>
                    </a:lnTo>
                    <a:lnTo>
                      <a:pt x="215" y="144"/>
                    </a:lnTo>
                    <a:lnTo>
                      <a:pt x="213" y="144"/>
                    </a:lnTo>
                    <a:lnTo>
                      <a:pt x="213" y="144"/>
                    </a:lnTo>
                    <a:lnTo>
                      <a:pt x="211" y="145"/>
                    </a:lnTo>
                    <a:lnTo>
                      <a:pt x="209" y="148"/>
                    </a:lnTo>
                    <a:lnTo>
                      <a:pt x="209" y="148"/>
                    </a:lnTo>
                    <a:lnTo>
                      <a:pt x="203" y="152"/>
                    </a:lnTo>
                    <a:lnTo>
                      <a:pt x="203" y="152"/>
                    </a:lnTo>
                    <a:lnTo>
                      <a:pt x="202" y="152"/>
                    </a:lnTo>
                    <a:lnTo>
                      <a:pt x="202" y="154"/>
                    </a:lnTo>
                    <a:lnTo>
                      <a:pt x="202" y="154"/>
                    </a:lnTo>
                    <a:lnTo>
                      <a:pt x="202" y="157"/>
                    </a:lnTo>
                    <a:lnTo>
                      <a:pt x="203" y="158"/>
                    </a:lnTo>
                    <a:lnTo>
                      <a:pt x="203" y="158"/>
                    </a:lnTo>
                    <a:lnTo>
                      <a:pt x="207" y="164"/>
                    </a:lnTo>
                    <a:lnTo>
                      <a:pt x="207" y="164"/>
                    </a:lnTo>
                    <a:lnTo>
                      <a:pt x="209" y="167"/>
                    </a:lnTo>
                    <a:lnTo>
                      <a:pt x="207" y="169"/>
                    </a:lnTo>
                    <a:lnTo>
                      <a:pt x="207" y="169"/>
                    </a:lnTo>
                    <a:lnTo>
                      <a:pt x="206" y="173"/>
                    </a:lnTo>
                    <a:lnTo>
                      <a:pt x="206" y="173"/>
                    </a:lnTo>
                    <a:lnTo>
                      <a:pt x="206" y="176"/>
                    </a:lnTo>
                    <a:lnTo>
                      <a:pt x="206" y="179"/>
                    </a:lnTo>
                    <a:lnTo>
                      <a:pt x="206" y="179"/>
                    </a:lnTo>
                    <a:lnTo>
                      <a:pt x="209" y="183"/>
                    </a:lnTo>
                    <a:lnTo>
                      <a:pt x="209" y="183"/>
                    </a:lnTo>
                    <a:lnTo>
                      <a:pt x="207" y="184"/>
                    </a:lnTo>
                    <a:lnTo>
                      <a:pt x="207" y="186"/>
                    </a:lnTo>
                    <a:lnTo>
                      <a:pt x="207" y="187"/>
                    </a:lnTo>
                    <a:lnTo>
                      <a:pt x="207" y="187"/>
                    </a:lnTo>
                    <a:lnTo>
                      <a:pt x="213" y="191"/>
                    </a:lnTo>
                    <a:lnTo>
                      <a:pt x="213" y="191"/>
                    </a:lnTo>
                    <a:lnTo>
                      <a:pt x="217" y="194"/>
                    </a:lnTo>
                    <a:lnTo>
                      <a:pt x="217" y="194"/>
                    </a:lnTo>
                    <a:lnTo>
                      <a:pt x="217" y="199"/>
                    </a:lnTo>
                    <a:lnTo>
                      <a:pt x="217" y="199"/>
                    </a:lnTo>
                    <a:lnTo>
                      <a:pt x="220" y="204"/>
                    </a:lnTo>
                    <a:lnTo>
                      <a:pt x="221" y="209"/>
                    </a:lnTo>
                    <a:lnTo>
                      <a:pt x="220" y="211"/>
                    </a:lnTo>
                    <a:lnTo>
                      <a:pt x="220" y="211"/>
                    </a:lnTo>
                    <a:lnTo>
                      <a:pt x="218" y="214"/>
                    </a:lnTo>
                    <a:lnTo>
                      <a:pt x="218" y="215"/>
                    </a:lnTo>
                    <a:lnTo>
                      <a:pt x="218" y="215"/>
                    </a:lnTo>
                    <a:lnTo>
                      <a:pt x="220" y="218"/>
                    </a:lnTo>
                    <a:lnTo>
                      <a:pt x="220" y="218"/>
                    </a:lnTo>
                    <a:lnTo>
                      <a:pt x="222" y="219"/>
                    </a:lnTo>
                    <a:lnTo>
                      <a:pt x="222" y="219"/>
                    </a:lnTo>
                    <a:lnTo>
                      <a:pt x="222" y="221"/>
                    </a:lnTo>
                    <a:lnTo>
                      <a:pt x="222" y="221"/>
                    </a:lnTo>
                    <a:lnTo>
                      <a:pt x="218" y="226"/>
                    </a:lnTo>
                    <a:lnTo>
                      <a:pt x="218" y="226"/>
                    </a:lnTo>
                    <a:lnTo>
                      <a:pt x="217" y="230"/>
                    </a:lnTo>
                    <a:lnTo>
                      <a:pt x="217" y="230"/>
                    </a:lnTo>
                    <a:lnTo>
                      <a:pt x="213" y="236"/>
                    </a:lnTo>
                    <a:lnTo>
                      <a:pt x="213" y="236"/>
                    </a:lnTo>
                    <a:lnTo>
                      <a:pt x="210" y="237"/>
                    </a:lnTo>
                    <a:lnTo>
                      <a:pt x="210" y="238"/>
                    </a:lnTo>
                    <a:lnTo>
                      <a:pt x="210" y="238"/>
                    </a:lnTo>
                    <a:lnTo>
                      <a:pt x="209" y="241"/>
                    </a:lnTo>
                    <a:lnTo>
                      <a:pt x="209" y="242"/>
                    </a:lnTo>
                    <a:lnTo>
                      <a:pt x="210" y="241"/>
                    </a:lnTo>
                    <a:lnTo>
                      <a:pt x="210" y="241"/>
                    </a:lnTo>
                    <a:lnTo>
                      <a:pt x="215" y="237"/>
                    </a:lnTo>
                    <a:lnTo>
                      <a:pt x="215" y="237"/>
                    </a:lnTo>
                    <a:lnTo>
                      <a:pt x="221" y="234"/>
                    </a:lnTo>
                    <a:lnTo>
                      <a:pt x="224" y="232"/>
                    </a:lnTo>
                    <a:lnTo>
                      <a:pt x="224" y="232"/>
                    </a:lnTo>
                    <a:lnTo>
                      <a:pt x="225" y="232"/>
                    </a:lnTo>
                    <a:lnTo>
                      <a:pt x="225" y="233"/>
                    </a:lnTo>
                    <a:lnTo>
                      <a:pt x="226" y="228"/>
                    </a:lnTo>
                    <a:lnTo>
                      <a:pt x="226" y="228"/>
                    </a:lnTo>
                    <a:lnTo>
                      <a:pt x="230" y="219"/>
                    </a:lnTo>
                    <a:lnTo>
                      <a:pt x="233" y="217"/>
                    </a:lnTo>
                    <a:lnTo>
                      <a:pt x="233" y="217"/>
                    </a:lnTo>
                    <a:lnTo>
                      <a:pt x="236" y="211"/>
                    </a:lnTo>
                    <a:lnTo>
                      <a:pt x="236" y="211"/>
                    </a:lnTo>
                    <a:lnTo>
                      <a:pt x="238" y="206"/>
                    </a:lnTo>
                    <a:lnTo>
                      <a:pt x="238" y="206"/>
                    </a:lnTo>
                    <a:lnTo>
                      <a:pt x="240" y="204"/>
                    </a:lnTo>
                    <a:lnTo>
                      <a:pt x="241" y="204"/>
                    </a:lnTo>
                    <a:lnTo>
                      <a:pt x="243" y="204"/>
                    </a:lnTo>
                    <a:lnTo>
                      <a:pt x="243" y="200"/>
                    </a:lnTo>
                    <a:lnTo>
                      <a:pt x="243" y="200"/>
                    </a:lnTo>
                    <a:lnTo>
                      <a:pt x="244" y="196"/>
                    </a:lnTo>
                    <a:lnTo>
                      <a:pt x="247" y="192"/>
                    </a:lnTo>
                    <a:lnTo>
                      <a:pt x="247" y="192"/>
                    </a:lnTo>
                    <a:lnTo>
                      <a:pt x="247" y="188"/>
                    </a:lnTo>
                    <a:lnTo>
                      <a:pt x="247" y="186"/>
                    </a:lnTo>
                    <a:lnTo>
                      <a:pt x="247" y="184"/>
                    </a:lnTo>
                    <a:lnTo>
                      <a:pt x="248" y="181"/>
                    </a:lnTo>
                    <a:lnTo>
                      <a:pt x="248" y="181"/>
                    </a:lnTo>
                    <a:lnTo>
                      <a:pt x="252" y="179"/>
                    </a:lnTo>
                    <a:lnTo>
                      <a:pt x="253" y="177"/>
                    </a:lnTo>
                    <a:lnTo>
                      <a:pt x="253" y="177"/>
                    </a:lnTo>
                    <a:lnTo>
                      <a:pt x="256" y="172"/>
                    </a:lnTo>
                    <a:lnTo>
                      <a:pt x="256" y="172"/>
                    </a:lnTo>
                    <a:lnTo>
                      <a:pt x="262" y="164"/>
                    </a:lnTo>
                    <a:lnTo>
                      <a:pt x="263" y="160"/>
                    </a:lnTo>
                    <a:lnTo>
                      <a:pt x="264" y="153"/>
                    </a:lnTo>
                    <a:lnTo>
                      <a:pt x="264" y="153"/>
                    </a:lnTo>
                    <a:lnTo>
                      <a:pt x="264" y="141"/>
                    </a:lnTo>
                    <a:lnTo>
                      <a:pt x="264" y="141"/>
                    </a:lnTo>
                    <a:lnTo>
                      <a:pt x="266" y="138"/>
                    </a:lnTo>
                    <a:lnTo>
                      <a:pt x="267" y="135"/>
                    </a:lnTo>
                    <a:lnTo>
                      <a:pt x="267" y="131"/>
                    </a:lnTo>
                    <a:lnTo>
                      <a:pt x="267" y="131"/>
                    </a:lnTo>
                    <a:lnTo>
                      <a:pt x="266" y="127"/>
                    </a:lnTo>
                    <a:lnTo>
                      <a:pt x="266" y="126"/>
                    </a:lnTo>
                    <a:lnTo>
                      <a:pt x="266" y="126"/>
                    </a:lnTo>
                    <a:lnTo>
                      <a:pt x="267" y="123"/>
                    </a:lnTo>
                    <a:lnTo>
                      <a:pt x="268" y="122"/>
                    </a:lnTo>
                    <a:lnTo>
                      <a:pt x="268" y="122"/>
                    </a:lnTo>
                    <a:lnTo>
                      <a:pt x="271" y="118"/>
                    </a:lnTo>
                    <a:lnTo>
                      <a:pt x="271" y="118"/>
                    </a:lnTo>
                    <a:lnTo>
                      <a:pt x="272" y="114"/>
                    </a:lnTo>
                    <a:lnTo>
                      <a:pt x="274" y="115"/>
                    </a:lnTo>
                    <a:lnTo>
                      <a:pt x="274" y="115"/>
                    </a:lnTo>
                    <a:lnTo>
                      <a:pt x="274" y="121"/>
                    </a:lnTo>
                    <a:lnTo>
                      <a:pt x="274" y="135"/>
                    </a:lnTo>
                    <a:lnTo>
                      <a:pt x="270" y="157"/>
                    </a:lnTo>
                    <a:lnTo>
                      <a:pt x="267" y="171"/>
                    </a:lnTo>
                    <a:lnTo>
                      <a:pt x="263" y="183"/>
                    </a:lnTo>
                    <a:lnTo>
                      <a:pt x="257" y="196"/>
                    </a:lnTo>
                    <a:lnTo>
                      <a:pt x="249" y="210"/>
                    </a:lnTo>
                    <a:lnTo>
                      <a:pt x="240" y="223"/>
                    </a:lnTo>
                    <a:lnTo>
                      <a:pt x="229" y="234"/>
                    </a:lnTo>
                    <a:lnTo>
                      <a:pt x="214" y="245"/>
                    </a:lnTo>
                    <a:lnTo>
                      <a:pt x="198" y="255"/>
                    </a:lnTo>
                    <a:lnTo>
                      <a:pt x="178" y="261"/>
                    </a:lnTo>
                    <a:lnTo>
                      <a:pt x="155" y="267"/>
                    </a:lnTo>
                    <a:lnTo>
                      <a:pt x="155" y="267"/>
                    </a:lnTo>
                    <a:lnTo>
                      <a:pt x="169" y="263"/>
                    </a:lnTo>
                    <a:lnTo>
                      <a:pt x="182" y="259"/>
                    </a:lnTo>
                    <a:lnTo>
                      <a:pt x="186" y="256"/>
                    </a:lnTo>
                    <a:lnTo>
                      <a:pt x="187" y="255"/>
                    </a:lnTo>
                    <a:lnTo>
                      <a:pt x="187" y="255"/>
                    </a:lnTo>
                    <a:lnTo>
                      <a:pt x="187" y="252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7" y="249"/>
                    </a:lnTo>
                    <a:lnTo>
                      <a:pt x="184" y="249"/>
                    </a:lnTo>
                    <a:lnTo>
                      <a:pt x="182" y="248"/>
                    </a:lnTo>
                    <a:lnTo>
                      <a:pt x="182" y="248"/>
                    </a:lnTo>
                    <a:lnTo>
                      <a:pt x="178" y="245"/>
                    </a:lnTo>
                    <a:lnTo>
                      <a:pt x="178" y="246"/>
                    </a:lnTo>
                    <a:lnTo>
                      <a:pt x="178" y="246"/>
                    </a:lnTo>
                    <a:lnTo>
                      <a:pt x="173" y="246"/>
                    </a:lnTo>
                    <a:lnTo>
                      <a:pt x="173" y="246"/>
                    </a:lnTo>
                    <a:lnTo>
                      <a:pt x="168" y="246"/>
                    </a:lnTo>
                    <a:lnTo>
                      <a:pt x="165" y="245"/>
                    </a:lnTo>
                    <a:lnTo>
                      <a:pt x="165" y="245"/>
                    </a:lnTo>
                    <a:lnTo>
                      <a:pt x="161" y="242"/>
                    </a:lnTo>
                    <a:lnTo>
                      <a:pt x="160" y="241"/>
                    </a:lnTo>
                    <a:lnTo>
                      <a:pt x="159" y="242"/>
                    </a:lnTo>
                    <a:lnTo>
                      <a:pt x="159" y="242"/>
                    </a:lnTo>
                    <a:lnTo>
                      <a:pt x="159" y="244"/>
                    </a:lnTo>
                    <a:lnTo>
                      <a:pt x="159" y="244"/>
                    </a:lnTo>
                    <a:lnTo>
                      <a:pt x="157" y="245"/>
                    </a:lnTo>
                    <a:lnTo>
                      <a:pt x="157" y="245"/>
                    </a:lnTo>
                    <a:lnTo>
                      <a:pt x="156" y="245"/>
                    </a:lnTo>
                    <a:lnTo>
                      <a:pt x="153" y="245"/>
                    </a:lnTo>
                    <a:lnTo>
                      <a:pt x="149" y="245"/>
                    </a:lnTo>
                    <a:lnTo>
                      <a:pt x="149" y="245"/>
                    </a:lnTo>
                    <a:lnTo>
                      <a:pt x="145" y="245"/>
                    </a:lnTo>
                    <a:lnTo>
                      <a:pt x="140" y="244"/>
                    </a:lnTo>
                    <a:lnTo>
                      <a:pt x="140" y="244"/>
                    </a:lnTo>
                    <a:lnTo>
                      <a:pt x="138" y="242"/>
                    </a:lnTo>
                    <a:lnTo>
                      <a:pt x="137" y="242"/>
                    </a:lnTo>
                    <a:lnTo>
                      <a:pt x="137" y="242"/>
                    </a:lnTo>
                    <a:lnTo>
                      <a:pt x="136" y="244"/>
                    </a:lnTo>
                    <a:lnTo>
                      <a:pt x="134" y="245"/>
                    </a:lnTo>
                    <a:lnTo>
                      <a:pt x="140" y="248"/>
                    </a:lnTo>
                    <a:lnTo>
                      <a:pt x="144" y="251"/>
                    </a:lnTo>
                    <a:lnTo>
                      <a:pt x="144" y="251"/>
                    </a:lnTo>
                    <a:lnTo>
                      <a:pt x="145" y="252"/>
                    </a:lnTo>
                    <a:lnTo>
                      <a:pt x="145" y="252"/>
                    </a:lnTo>
                    <a:lnTo>
                      <a:pt x="145" y="253"/>
                    </a:lnTo>
                    <a:lnTo>
                      <a:pt x="145" y="253"/>
                    </a:lnTo>
                    <a:lnTo>
                      <a:pt x="142" y="253"/>
                    </a:lnTo>
                    <a:lnTo>
                      <a:pt x="140" y="253"/>
                    </a:lnTo>
                    <a:lnTo>
                      <a:pt x="140" y="253"/>
                    </a:lnTo>
                    <a:lnTo>
                      <a:pt x="134" y="256"/>
                    </a:lnTo>
                    <a:lnTo>
                      <a:pt x="133" y="256"/>
                    </a:lnTo>
                    <a:lnTo>
                      <a:pt x="130" y="256"/>
                    </a:lnTo>
                    <a:lnTo>
                      <a:pt x="130" y="256"/>
                    </a:lnTo>
                    <a:lnTo>
                      <a:pt x="127" y="251"/>
                    </a:lnTo>
                    <a:lnTo>
                      <a:pt x="127" y="251"/>
                    </a:lnTo>
                    <a:lnTo>
                      <a:pt x="127" y="249"/>
                    </a:lnTo>
                    <a:lnTo>
                      <a:pt x="126" y="248"/>
                    </a:lnTo>
                    <a:lnTo>
                      <a:pt x="125" y="248"/>
                    </a:lnTo>
                    <a:lnTo>
                      <a:pt x="125" y="248"/>
                    </a:lnTo>
                    <a:lnTo>
                      <a:pt x="121" y="248"/>
                    </a:lnTo>
                    <a:lnTo>
                      <a:pt x="123" y="252"/>
                    </a:lnTo>
                    <a:lnTo>
                      <a:pt x="123" y="252"/>
                    </a:lnTo>
                    <a:lnTo>
                      <a:pt x="118" y="252"/>
                    </a:lnTo>
                    <a:lnTo>
                      <a:pt x="118" y="252"/>
                    </a:lnTo>
                    <a:lnTo>
                      <a:pt x="115" y="253"/>
                    </a:lnTo>
                    <a:lnTo>
                      <a:pt x="115" y="253"/>
                    </a:lnTo>
                    <a:lnTo>
                      <a:pt x="114" y="252"/>
                    </a:lnTo>
                    <a:lnTo>
                      <a:pt x="114" y="252"/>
                    </a:lnTo>
                    <a:lnTo>
                      <a:pt x="111" y="251"/>
                    </a:lnTo>
                    <a:lnTo>
                      <a:pt x="108" y="251"/>
                    </a:lnTo>
                    <a:lnTo>
                      <a:pt x="108" y="251"/>
                    </a:lnTo>
                    <a:lnTo>
                      <a:pt x="102" y="249"/>
                    </a:lnTo>
                    <a:lnTo>
                      <a:pt x="102" y="249"/>
                    </a:lnTo>
                    <a:lnTo>
                      <a:pt x="99" y="249"/>
                    </a:lnTo>
                    <a:lnTo>
                      <a:pt x="99" y="249"/>
                    </a:lnTo>
                    <a:lnTo>
                      <a:pt x="95" y="252"/>
                    </a:lnTo>
                    <a:lnTo>
                      <a:pt x="92" y="252"/>
                    </a:lnTo>
                    <a:lnTo>
                      <a:pt x="92" y="252"/>
                    </a:lnTo>
                    <a:lnTo>
                      <a:pt x="88" y="252"/>
                    </a:lnTo>
                    <a:lnTo>
                      <a:pt x="85" y="252"/>
                    </a:lnTo>
                    <a:lnTo>
                      <a:pt x="85" y="252"/>
                    </a:lnTo>
                    <a:lnTo>
                      <a:pt x="88" y="255"/>
                    </a:lnTo>
                    <a:lnTo>
                      <a:pt x="98" y="259"/>
                    </a:lnTo>
                    <a:lnTo>
                      <a:pt x="104" y="261"/>
                    </a:lnTo>
                    <a:lnTo>
                      <a:pt x="113" y="264"/>
                    </a:lnTo>
                    <a:lnTo>
                      <a:pt x="122" y="265"/>
                    </a:lnTo>
                    <a:lnTo>
                      <a:pt x="133" y="267"/>
                    </a:lnTo>
                    <a:lnTo>
                      <a:pt x="133" y="267"/>
                    </a:lnTo>
                    <a:lnTo>
                      <a:pt x="121" y="267"/>
                    </a:lnTo>
                    <a:lnTo>
                      <a:pt x="108" y="264"/>
                    </a:lnTo>
                    <a:lnTo>
                      <a:pt x="92" y="260"/>
                    </a:lnTo>
                    <a:lnTo>
                      <a:pt x="73" y="252"/>
                    </a:lnTo>
                    <a:lnTo>
                      <a:pt x="64" y="246"/>
                    </a:lnTo>
                    <a:lnTo>
                      <a:pt x="54" y="240"/>
                    </a:lnTo>
                    <a:lnTo>
                      <a:pt x="45" y="232"/>
                    </a:lnTo>
                    <a:lnTo>
                      <a:pt x="35" y="222"/>
                    </a:lnTo>
                    <a:lnTo>
                      <a:pt x="27" y="211"/>
                    </a:lnTo>
                    <a:lnTo>
                      <a:pt x="19" y="199"/>
                    </a:lnTo>
                    <a:lnTo>
                      <a:pt x="19" y="199"/>
                    </a:lnTo>
                    <a:lnTo>
                      <a:pt x="12" y="186"/>
                    </a:lnTo>
                    <a:lnTo>
                      <a:pt x="7" y="172"/>
                    </a:lnTo>
                    <a:lnTo>
                      <a:pt x="3" y="157"/>
                    </a:lnTo>
                    <a:lnTo>
                      <a:pt x="2" y="142"/>
                    </a:lnTo>
                    <a:lnTo>
                      <a:pt x="0" y="129"/>
                    </a:lnTo>
                    <a:lnTo>
                      <a:pt x="2" y="114"/>
                    </a:lnTo>
                    <a:lnTo>
                      <a:pt x="4" y="100"/>
                    </a:lnTo>
                    <a:lnTo>
                      <a:pt x="10" y="87"/>
                    </a:lnTo>
                    <a:lnTo>
                      <a:pt x="15" y="73"/>
                    </a:lnTo>
                    <a:lnTo>
                      <a:pt x="23" y="61"/>
                    </a:lnTo>
                    <a:lnTo>
                      <a:pt x="31" y="49"/>
                    </a:lnTo>
                    <a:lnTo>
                      <a:pt x="42" y="38"/>
                    </a:lnTo>
                    <a:lnTo>
                      <a:pt x="54" y="28"/>
                    </a:lnTo>
                    <a:lnTo>
                      <a:pt x="68" y="19"/>
                    </a:lnTo>
                    <a:lnTo>
                      <a:pt x="84" y="11"/>
                    </a:lnTo>
                    <a:lnTo>
                      <a:pt x="100" y="4"/>
                    </a:lnTo>
                    <a:lnTo>
                      <a:pt x="100" y="4"/>
                    </a:lnTo>
                    <a:lnTo>
                      <a:pt x="90" y="10"/>
                    </a:lnTo>
                    <a:lnTo>
                      <a:pt x="77" y="16"/>
                    </a:lnTo>
                    <a:lnTo>
                      <a:pt x="62" y="26"/>
                    </a:lnTo>
                    <a:lnTo>
                      <a:pt x="48" y="38"/>
                    </a:lnTo>
                    <a:lnTo>
                      <a:pt x="41" y="46"/>
                    </a:lnTo>
                    <a:lnTo>
                      <a:pt x="33" y="54"/>
                    </a:lnTo>
                    <a:lnTo>
                      <a:pt x="27" y="64"/>
                    </a:lnTo>
                    <a:lnTo>
                      <a:pt x="20" y="75"/>
                    </a:lnTo>
                    <a:lnTo>
                      <a:pt x="15" y="85"/>
                    </a:lnTo>
                    <a:lnTo>
                      <a:pt x="11" y="98"/>
                    </a:lnTo>
                    <a:lnTo>
                      <a:pt x="12" y="99"/>
                    </a:lnTo>
                    <a:lnTo>
                      <a:pt x="12" y="99"/>
                    </a:lnTo>
                    <a:lnTo>
                      <a:pt x="14" y="98"/>
                    </a:lnTo>
                    <a:lnTo>
                      <a:pt x="15" y="95"/>
                    </a:lnTo>
                    <a:lnTo>
                      <a:pt x="15" y="95"/>
                    </a:lnTo>
                    <a:lnTo>
                      <a:pt x="18" y="89"/>
                    </a:lnTo>
                    <a:lnTo>
                      <a:pt x="18" y="89"/>
                    </a:lnTo>
                    <a:lnTo>
                      <a:pt x="19" y="87"/>
                    </a:lnTo>
                    <a:lnTo>
                      <a:pt x="19" y="87"/>
                    </a:lnTo>
                    <a:lnTo>
                      <a:pt x="23" y="84"/>
                    </a:lnTo>
                    <a:lnTo>
                      <a:pt x="23" y="84"/>
                    </a:lnTo>
                    <a:lnTo>
                      <a:pt x="26" y="77"/>
                    </a:lnTo>
                    <a:lnTo>
                      <a:pt x="26" y="77"/>
                    </a:lnTo>
                    <a:lnTo>
                      <a:pt x="29" y="76"/>
                    </a:lnTo>
                    <a:lnTo>
                      <a:pt x="31" y="76"/>
                    </a:lnTo>
                    <a:lnTo>
                      <a:pt x="31" y="76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3" y="75"/>
                    </a:lnTo>
                    <a:lnTo>
                      <a:pt x="31" y="77"/>
                    </a:lnTo>
                    <a:lnTo>
                      <a:pt x="31" y="80"/>
                    </a:lnTo>
                    <a:lnTo>
                      <a:pt x="31" y="84"/>
                    </a:lnTo>
                    <a:lnTo>
                      <a:pt x="31" y="84"/>
                    </a:lnTo>
                    <a:lnTo>
                      <a:pt x="29" y="91"/>
                    </a:lnTo>
                    <a:lnTo>
                      <a:pt x="29" y="91"/>
                    </a:lnTo>
                    <a:lnTo>
                      <a:pt x="30" y="95"/>
                    </a:lnTo>
                    <a:lnTo>
                      <a:pt x="30" y="95"/>
                    </a:lnTo>
                    <a:lnTo>
                      <a:pt x="31" y="98"/>
                    </a:lnTo>
                    <a:lnTo>
                      <a:pt x="33" y="99"/>
                    </a:lnTo>
                    <a:lnTo>
                      <a:pt x="33" y="99"/>
                    </a:lnTo>
                    <a:lnTo>
                      <a:pt x="41" y="102"/>
                    </a:lnTo>
                    <a:lnTo>
                      <a:pt x="41" y="102"/>
                    </a:lnTo>
                    <a:lnTo>
                      <a:pt x="45" y="96"/>
                    </a:lnTo>
                    <a:lnTo>
                      <a:pt x="45" y="96"/>
                    </a:lnTo>
                    <a:lnTo>
                      <a:pt x="48" y="95"/>
                    </a:lnTo>
                    <a:lnTo>
                      <a:pt x="50" y="93"/>
                    </a:lnTo>
                    <a:lnTo>
                      <a:pt x="50" y="93"/>
                    </a:lnTo>
                    <a:lnTo>
                      <a:pt x="50" y="91"/>
                    </a:lnTo>
                    <a:lnTo>
                      <a:pt x="50" y="89"/>
                    </a:lnTo>
                    <a:lnTo>
                      <a:pt x="52" y="88"/>
                    </a:lnTo>
                    <a:lnTo>
                      <a:pt x="52" y="88"/>
                    </a:lnTo>
                    <a:lnTo>
                      <a:pt x="53" y="85"/>
                    </a:lnTo>
                    <a:lnTo>
                      <a:pt x="54" y="84"/>
                    </a:lnTo>
                    <a:lnTo>
                      <a:pt x="54" y="84"/>
                    </a:lnTo>
                    <a:lnTo>
                      <a:pt x="56" y="81"/>
                    </a:lnTo>
                    <a:lnTo>
                      <a:pt x="56" y="81"/>
                    </a:lnTo>
                    <a:lnTo>
                      <a:pt x="58" y="81"/>
                    </a:lnTo>
                    <a:lnTo>
                      <a:pt x="60" y="81"/>
                    </a:lnTo>
                    <a:lnTo>
                      <a:pt x="60" y="83"/>
                    </a:lnTo>
                    <a:lnTo>
                      <a:pt x="60" y="83"/>
                    </a:lnTo>
                    <a:lnTo>
                      <a:pt x="60" y="85"/>
                    </a:lnTo>
                    <a:lnTo>
                      <a:pt x="60" y="87"/>
                    </a:lnTo>
                    <a:lnTo>
                      <a:pt x="60" y="88"/>
                    </a:lnTo>
                    <a:lnTo>
                      <a:pt x="58" y="89"/>
                    </a:lnTo>
                    <a:lnTo>
                      <a:pt x="58" y="89"/>
                    </a:lnTo>
                    <a:lnTo>
                      <a:pt x="57" y="89"/>
                    </a:lnTo>
                    <a:lnTo>
                      <a:pt x="56" y="91"/>
                    </a:lnTo>
                    <a:lnTo>
                      <a:pt x="56" y="91"/>
                    </a:lnTo>
                    <a:lnTo>
                      <a:pt x="53" y="96"/>
                    </a:lnTo>
                    <a:lnTo>
                      <a:pt x="53" y="96"/>
                    </a:lnTo>
                    <a:lnTo>
                      <a:pt x="52" y="99"/>
                    </a:lnTo>
                    <a:lnTo>
                      <a:pt x="50" y="102"/>
                    </a:lnTo>
                    <a:lnTo>
                      <a:pt x="50" y="102"/>
                    </a:lnTo>
                    <a:lnTo>
                      <a:pt x="48" y="102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3"/>
                    </a:lnTo>
                    <a:lnTo>
                      <a:pt x="46" y="106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6" y="107"/>
                    </a:lnTo>
                    <a:lnTo>
                      <a:pt x="43" y="108"/>
                    </a:lnTo>
                    <a:lnTo>
                      <a:pt x="42" y="108"/>
                    </a:lnTo>
                    <a:lnTo>
                      <a:pt x="42" y="108"/>
                    </a:lnTo>
                    <a:lnTo>
                      <a:pt x="39" y="108"/>
                    </a:lnTo>
                    <a:lnTo>
                      <a:pt x="39" y="108"/>
                    </a:lnTo>
                    <a:lnTo>
                      <a:pt x="34" y="107"/>
                    </a:lnTo>
                    <a:lnTo>
                      <a:pt x="34" y="107"/>
                    </a:lnTo>
                    <a:lnTo>
                      <a:pt x="33" y="108"/>
                    </a:lnTo>
                    <a:lnTo>
                      <a:pt x="31" y="111"/>
                    </a:lnTo>
                    <a:lnTo>
                      <a:pt x="31" y="111"/>
                    </a:lnTo>
                    <a:lnTo>
                      <a:pt x="33" y="116"/>
                    </a:lnTo>
                    <a:lnTo>
                      <a:pt x="35" y="122"/>
                    </a:lnTo>
                    <a:lnTo>
                      <a:pt x="35" y="122"/>
                    </a:lnTo>
                    <a:lnTo>
                      <a:pt x="35" y="127"/>
                    </a:lnTo>
                    <a:lnTo>
                      <a:pt x="35" y="130"/>
                    </a:lnTo>
                    <a:lnTo>
                      <a:pt x="37" y="131"/>
                    </a:lnTo>
                    <a:lnTo>
                      <a:pt x="37" y="131"/>
                    </a:lnTo>
                    <a:lnTo>
                      <a:pt x="39" y="134"/>
                    </a:lnTo>
                    <a:lnTo>
                      <a:pt x="41" y="137"/>
                    </a:lnTo>
                    <a:lnTo>
                      <a:pt x="41" y="137"/>
                    </a:lnTo>
                    <a:lnTo>
                      <a:pt x="42" y="139"/>
                    </a:lnTo>
                    <a:lnTo>
                      <a:pt x="42" y="144"/>
                    </a:lnTo>
                    <a:lnTo>
                      <a:pt x="45" y="146"/>
                    </a:lnTo>
                    <a:lnTo>
                      <a:pt x="45" y="146"/>
                    </a:lnTo>
                    <a:lnTo>
                      <a:pt x="45" y="153"/>
                    </a:lnTo>
                    <a:lnTo>
                      <a:pt x="45" y="153"/>
                    </a:lnTo>
                    <a:lnTo>
                      <a:pt x="45" y="157"/>
                    </a:lnTo>
                    <a:lnTo>
                      <a:pt x="45" y="161"/>
                    </a:lnTo>
                    <a:lnTo>
                      <a:pt x="45" y="161"/>
                    </a:lnTo>
                    <a:lnTo>
                      <a:pt x="48" y="165"/>
                    </a:lnTo>
                    <a:lnTo>
                      <a:pt x="49" y="167"/>
                    </a:lnTo>
                    <a:lnTo>
                      <a:pt x="49" y="167"/>
                    </a:lnTo>
                    <a:lnTo>
                      <a:pt x="46" y="169"/>
                    </a:lnTo>
                    <a:lnTo>
                      <a:pt x="46" y="171"/>
                    </a:lnTo>
                    <a:lnTo>
                      <a:pt x="46" y="172"/>
                    </a:lnTo>
                    <a:lnTo>
                      <a:pt x="46" y="172"/>
                    </a:lnTo>
                    <a:lnTo>
                      <a:pt x="50" y="175"/>
                    </a:lnTo>
                    <a:lnTo>
                      <a:pt x="52" y="177"/>
                    </a:lnTo>
                    <a:lnTo>
                      <a:pt x="52" y="177"/>
                    </a:lnTo>
                    <a:lnTo>
                      <a:pt x="53" y="179"/>
                    </a:lnTo>
                    <a:lnTo>
                      <a:pt x="54" y="180"/>
                    </a:lnTo>
                    <a:lnTo>
                      <a:pt x="54" y="180"/>
                    </a:lnTo>
                    <a:lnTo>
                      <a:pt x="57" y="180"/>
                    </a:lnTo>
                    <a:lnTo>
                      <a:pt x="58" y="181"/>
                    </a:lnTo>
                    <a:lnTo>
                      <a:pt x="58" y="181"/>
                    </a:lnTo>
                    <a:lnTo>
                      <a:pt x="58" y="187"/>
                    </a:lnTo>
                    <a:lnTo>
                      <a:pt x="64" y="194"/>
                    </a:lnTo>
                    <a:lnTo>
                      <a:pt x="69" y="199"/>
                    </a:lnTo>
                    <a:lnTo>
                      <a:pt x="69" y="199"/>
                    </a:lnTo>
                    <a:lnTo>
                      <a:pt x="69" y="200"/>
                    </a:lnTo>
                    <a:lnTo>
                      <a:pt x="69" y="202"/>
                    </a:lnTo>
                    <a:lnTo>
                      <a:pt x="71" y="202"/>
                    </a:lnTo>
                    <a:lnTo>
                      <a:pt x="71" y="202"/>
                    </a:lnTo>
                    <a:lnTo>
                      <a:pt x="80" y="206"/>
                    </a:lnTo>
                    <a:lnTo>
                      <a:pt x="80" y="206"/>
                    </a:lnTo>
                    <a:lnTo>
                      <a:pt x="83" y="209"/>
                    </a:lnTo>
                    <a:lnTo>
                      <a:pt x="87" y="210"/>
                    </a:lnTo>
                    <a:lnTo>
                      <a:pt x="87" y="210"/>
                    </a:lnTo>
                    <a:lnTo>
                      <a:pt x="88" y="210"/>
                    </a:lnTo>
                    <a:lnTo>
                      <a:pt x="88" y="211"/>
                    </a:lnTo>
                    <a:lnTo>
                      <a:pt x="88" y="210"/>
                    </a:lnTo>
                    <a:lnTo>
                      <a:pt x="88" y="210"/>
                    </a:lnTo>
                    <a:lnTo>
                      <a:pt x="91" y="206"/>
                    </a:lnTo>
                    <a:lnTo>
                      <a:pt x="92" y="203"/>
                    </a:lnTo>
                    <a:lnTo>
                      <a:pt x="92" y="203"/>
                    </a:lnTo>
                    <a:lnTo>
                      <a:pt x="94" y="199"/>
                    </a:lnTo>
                    <a:lnTo>
                      <a:pt x="94" y="198"/>
                    </a:lnTo>
                    <a:lnTo>
                      <a:pt x="94" y="198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94" y="191"/>
                    </a:lnTo>
                    <a:lnTo>
                      <a:pt x="95" y="188"/>
                    </a:lnTo>
                    <a:lnTo>
                      <a:pt x="95" y="188"/>
                    </a:lnTo>
                    <a:lnTo>
                      <a:pt x="96" y="186"/>
                    </a:lnTo>
                    <a:lnTo>
                      <a:pt x="99" y="183"/>
                    </a:lnTo>
                    <a:lnTo>
                      <a:pt x="99" y="183"/>
                    </a:lnTo>
                    <a:lnTo>
                      <a:pt x="100" y="183"/>
                    </a:lnTo>
                    <a:lnTo>
                      <a:pt x="102" y="181"/>
                    </a:lnTo>
                    <a:lnTo>
                      <a:pt x="102" y="181"/>
                    </a:lnTo>
                    <a:lnTo>
                      <a:pt x="102" y="179"/>
                    </a:lnTo>
                    <a:lnTo>
                      <a:pt x="102" y="179"/>
                    </a:lnTo>
                    <a:lnTo>
                      <a:pt x="100" y="177"/>
                    </a:lnTo>
                    <a:lnTo>
                      <a:pt x="100" y="175"/>
                    </a:lnTo>
                    <a:lnTo>
                      <a:pt x="100" y="175"/>
                    </a:lnTo>
                    <a:lnTo>
                      <a:pt x="99" y="171"/>
                    </a:lnTo>
                    <a:lnTo>
                      <a:pt x="98" y="169"/>
                    </a:lnTo>
                    <a:lnTo>
                      <a:pt x="98" y="169"/>
                    </a:lnTo>
                    <a:lnTo>
                      <a:pt x="95" y="167"/>
                    </a:lnTo>
                    <a:lnTo>
                      <a:pt x="94" y="165"/>
                    </a:lnTo>
                    <a:lnTo>
                      <a:pt x="94" y="164"/>
                    </a:lnTo>
                    <a:lnTo>
                      <a:pt x="94" y="164"/>
                    </a:lnTo>
                    <a:lnTo>
                      <a:pt x="95" y="158"/>
                    </a:lnTo>
                    <a:lnTo>
                      <a:pt x="95" y="158"/>
                    </a:lnTo>
                    <a:lnTo>
                      <a:pt x="98" y="154"/>
                    </a:lnTo>
                    <a:lnTo>
                      <a:pt x="98" y="154"/>
                    </a:lnTo>
                    <a:lnTo>
                      <a:pt x="100" y="150"/>
                    </a:lnTo>
                    <a:lnTo>
                      <a:pt x="100" y="150"/>
                    </a:lnTo>
                    <a:lnTo>
                      <a:pt x="103" y="146"/>
                    </a:lnTo>
                    <a:lnTo>
                      <a:pt x="103" y="146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7"/>
                    </a:lnTo>
                    <a:lnTo>
                      <a:pt x="104" y="134"/>
                    </a:lnTo>
                    <a:lnTo>
                      <a:pt x="104" y="134"/>
                    </a:lnTo>
                    <a:lnTo>
                      <a:pt x="103" y="129"/>
                    </a:lnTo>
                    <a:lnTo>
                      <a:pt x="103" y="129"/>
                    </a:lnTo>
                    <a:lnTo>
                      <a:pt x="106" y="126"/>
                    </a:lnTo>
                    <a:lnTo>
                      <a:pt x="110" y="125"/>
                    </a:lnTo>
                    <a:lnTo>
                      <a:pt x="110" y="125"/>
                    </a:lnTo>
                    <a:lnTo>
                      <a:pt x="111" y="126"/>
                    </a:lnTo>
                    <a:lnTo>
                      <a:pt x="113" y="127"/>
                    </a:lnTo>
                    <a:lnTo>
                      <a:pt x="114" y="126"/>
                    </a:lnTo>
                    <a:lnTo>
                      <a:pt x="114" y="126"/>
                    </a:lnTo>
                    <a:lnTo>
                      <a:pt x="115" y="123"/>
                    </a:lnTo>
                    <a:lnTo>
                      <a:pt x="117" y="122"/>
                    </a:lnTo>
                    <a:lnTo>
                      <a:pt x="117" y="122"/>
                    </a:lnTo>
                    <a:lnTo>
                      <a:pt x="119" y="121"/>
                    </a:lnTo>
                    <a:lnTo>
                      <a:pt x="121" y="122"/>
                    </a:lnTo>
                    <a:lnTo>
                      <a:pt x="121" y="122"/>
                    </a:lnTo>
                    <a:lnTo>
                      <a:pt x="125" y="123"/>
                    </a:lnTo>
                    <a:lnTo>
                      <a:pt x="129" y="125"/>
                    </a:lnTo>
                    <a:lnTo>
                      <a:pt x="129" y="125"/>
                    </a:lnTo>
                    <a:lnTo>
                      <a:pt x="133" y="126"/>
                    </a:lnTo>
                    <a:lnTo>
                      <a:pt x="137" y="126"/>
                    </a:lnTo>
                    <a:lnTo>
                      <a:pt x="137" y="126"/>
                    </a:lnTo>
                    <a:lnTo>
                      <a:pt x="142" y="126"/>
                    </a:lnTo>
                    <a:lnTo>
                      <a:pt x="145" y="126"/>
                    </a:lnTo>
                    <a:lnTo>
                      <a:pt x="148" y="125"/>
                    </a:lnTo>
                    <a:lnTo>
                      <a:pt x="148" y="125"/>
                    </a:lnTo>
                    <a:lnTo>
                      <a:pt x="150" y="125"/>
                    </a:lnTo>
                    <a:lnTo>
                      <a:pt x="152" y="125"/>
                    </a:lnTo>
                    <a:lnTo>
                      <a:pt x="152" y="123"/>
                    </a:lnTo>
                    <a:lnTo>
                      <a:pt x="152" y="123"/>
                    </a:lnTo>
                    <a:lnTo>
                      <a:pt x="153" y="121"/>
                    </a:lnTo>
                    <a:lnTo>
                      <a:pt x="155" y="118"/>
                    </a:lnTo>
                    <a:lnTo>
                      <a:pt x="155" y="118"/>
                    </a:lnTo>
                    <a:lnTo>
                      <a:pt x="157" y="118"/>
                    </a:lnTo>
                    <a:lnTo>
                      <a:pt x="159" y="115"/>
                    </a:lnTo>
                    <a:lnTo>
                      <a:pt x="159" y="115"/>
                    </a:lnTo>
                    <a:lnTo>
                      <a:pt x="159" y="112"/>
                    </a:lnTo>
                    <a:lnTo>
                      <a:pt x="160" y="111"/>
                    </a:lnTo>
                    <a:lnTo>
                      <a:pt x="160" y="111"/>
                    </a:lnTo>
                    <a:lnTo>
                      <a:pt x="161" y="108"/>
                    </a:lnTo>
                    <a:lnTo>
                      <a:pt x="161" y="108"/>
                    </a:lnTo>
                    <a:lnTo>
                      <a:pt x="164" y="106"/>
                    </a:lnTo>
                    <a:lnTo>
                      <a:pt x="165" y="106"/>
                    </a:lnTo>
                    <a:lnTo>
                      <a:pt x="165" y="106"/>
                    </a:lnTo>
                    <a:lnTo>
                      <a:pt x="165" y="104"/>
                    </a:lnTo>
                    <a:lnTo>
                      <a:pt x="165" y="104"/>
                    </a:lnTo>
                    <a:lnTo>
                      <a:pt x="164" y="102"/>
                    </a:lnTo>
                    <a:lnTo>
                      <a:pt x="163" y="99"/>
                    </a:lnTo>
                    <a:lnTo>
                      <a:pt x="163" y="99"/>
                    </a:lnTo>
                    <a:lnTo>
                      <a:pt x="163" y="98"/>
                    </a:lnTo>
                    <a:lnTo>
                      <a:pt x="161" y="98"/>
                    </a:lnTo>
                    <a:lnTo>
                      <a:pt x="160" y="96"/>
                    </a:lnTo>
                    <a:lnTo>
                      <a:pt x="161" y="93"/>
                    </a:lnTo>
                    <a:lnTo>
                      <a:pt x="161" y="93"/>
                    </a:lnTo>
                    <a:lnTo>
                      <a:pt x="164" y="87"/>
                    </a:lnTo>
                    <a:lnTo>
                      <a:pt x="164" y="84"/>
                    </a:lnTo>
                    <a:lnTo>
                      <a:pt x="161" y="81"/>
                    </a:lnTo>
                    <a:lnTo>
                      <a:pt x="161" y="81"/>
                    </a:lnTo>
                    <a:lnTo>
                      <a:pt x="160" y="77"/>
                    </a:lnTo>
                    <a:lnTo>
                      <a:pt x="157" y="76"/>
                    </a:lnTo>
                    <a:lnTo>
                      <a:pt x="155" y="73"/>
                    </a:lnTo>
                    <a:lnTo>
                      <a:pt x="155" y="73"/>
                    </a:lnTo>
                    <a:lnTo>
                      <a:pt x="153" y="70"/>
                    </a:lnTo>
                    <a:lnTo>
                      <a:pt x="150" y="68"/>
                    </a:lnTo>
                    <a:lnTo>
                      <a:pt x="150" y="68"/>
                    </a:lnTo>
                    <a:lnTo>
                      <a:pt x="149" y="66"/>
                    </a:lnTo>
                    <a:lnTo>
                      <a:pt x="148" y="66"/>
                    </a:lnTo>
                    <a:lnTo>
                      <a:pt x="148" y="66"/>
                    </a:lnTo>
                    <a:lnTo>
                      <a:pt x="144" y="65"/>
                    </a:lnTo>
                    <a:lnTo>
                      <a:pt x="140" y="62"/>
                    </a:lnTo>
                    <a:lnTo>
                      <a:pt x="140" y="62"/>
                    </a:lnTo>
                    <a:lnTo>
                      <a:pt x="137" y="60"/>
                    </a:lnTo>
                    <a:lnTo>
                      <a:pt x="134" y="58"/>
                    </a:lnTo>
                    <a:lnTo>
                      <a:pt x="134" y="58"/>
                    </a:lnTo>
                    <a:lnTo>
                      <a:pt x="130" y="57"/>
                    </a:lnTo>
                    <a:lnTo>
                      <a:pt x="130" y="57"/>
                    </a:lnTo>
                    <a:lnTo>
                      <a:pt x="125" y="57"/>
                    </a:lnTo>
                    <a:lnTo>
                      <a:pt x="125" y="57"/>
                    </a:lnTo>
                    <a:lnTo>
                      <a:pt x="122" y="57"/>
                    </a:lnTo>
                    <a:lnTo>
                      <a:pt x="122" y="57"/>
                    </a:lnTo>
                    <a:lnTo>
                      <a:pt x="117" y="56"/>
                    </a:lnTo>
                    <a:lnTo>
                      <a:pt x="117" y="56"/>
                    </a:lnTo>
                    <a:lnTo>
                      <a:pt x="114" y="56"/>
                    </a:lnTo>
                    <a:lnTo>
                      <a:pt x="114" y="56"/>
                    </a:lnTo>
                    <a:lnTo>
                      <a:pt x="113" y="56"/>
                    </a:lnTo>
                    <a:lnTo>
                      <a:pt x="111" y="54"/>
                    </a:lnTo>
                    <a:lnTo>
                      <a:pt x="111" y="57"/>
                    </a:lnTo>
                    <a:lnTo>
                      <a:pt x="111" y="57"/>
                    </a:lnTo>
                    <a:lnTo>
                      <a:pt x="111" y="61"/>
                    </a:lnTo>
                    <a:lnTo>
                      <a:pt x="111" y="62"/>
                    </a:lnTo>
                    <a:lnTo>
                      <a:pt x="110" y="64"/>
                    </a:lnTo>
                    <a:lnTo>
                      <a:pt x="110" y="64"/>
                    </a:lnTo>
                    <a:lnTo>
                      <a:pt x="106" y="64"/>
                    </a:lnTo>
                    <a:lnTo>
                      <a:pt x="106" y="64"/>
                    </a:lnTo>
                    <a:lnTo>
                      <a:pt x="103" y="64"/>
                    </a:lnTo>
                    <a:lnTo>
                      <a:pt x="100" y="65"/>
                    </a:lnTo>
                    <a:lnTo>
                      <a:pt x="100" y="65"/>
                    </a:lnTo>
                    <a:lnTo>
                      <a:pt x="99" y="66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8"/>
                    </a:lnTo>
                    <a:lnTo>
                      <a:pt x="95" y="69"/>
                    </a:lnTo>
                    <a:lnTo>
                      <a:pt x="92" y="68"/>
                    </a:lnTo>
                    <a:lnTo>
                      <a:pt x="92" y="68"/>
                    </a:lnTo>
                    <a:lnTo>
                      <a:pt x="91" y="65"/>
                    </a:lnTo>
                    <a:lnTo>
                      <a:pt x="92" y="64"/>
                    </a:lnTo>
                    <a:lnTo>
                      <a:pt x="91" y="64"/>
                    </a:lnTo>
                    <a:lnTo>
                      <a:pt x="88" y="64"/>
                    </a:lnTo>
                    <a:lnTo>
                      <a:pt x="88" y="64"/>
                    </a:lnTo>
                    <a:lnTo>
                      <a:pt x="81" y="65"/>
                    </a:lnTo>
                    <a:lnTo>
                      <a:pt x="79" y="65"/>
                    </a:lnTo>
                    <a:lnTo>
                      <a:pt x="79" y="65"/>
                    </a:lnTo>
                    <a:lnTo>
                      <a:pt x="77" y="65"/>
                    </a:lnTo>
                    <a:lnTo>
                      <a:pt x="75" y="64"/>
                    </a:lnTo>
                    <a:lnTo>
                      <a:pt x="75" y="64"/>
                    </a:lnTo>
                    <a:lnTo>
                      <a:pt x="71" y="62"/>
                    </a:lnTo>
                    <a:lnTo>
                      <a:pt x="69" y="64"/>
                    </a:lnTo>
                    <a:lnTo>
                      <a:pt x="69" y="64"/>
                    </a:lnTo>
                    <a:lnTo>
                      <a:pt x="68" y="65"/>
                    </a:lnTo>
                    <a:lnTo>
                      <a:pt x="68" y="65"/>
                    </a:lnTo>
                    <a:lnTo>
                      <a:pt x="67" y="64"/>
                    </a:lnTo>
                    <a:lnTo>
                      <a:pt x="67" y="64"/>
                    </a:lnTo>
                    <a:lnTo>
                      <a:pt x="65" y="61"/>
                    </a:lnTo>
                    <a:lnTo>
                      <a:pt x="67" y="60"/>
                    </a:lnTo>
                    <a:lnTo>
                      <a:pt x="67" y="60"/>
                    </a:lnTo>
                    <a:lnTo>
                      <a:pt x="71" y="60"/>
                    </a:lnTo>
                    <a:lnTo>
                      <a:pt x="72" y="60"/>
                    </a:lnTo>
                    <a:lnTo>
                      <a:pt x="73" y="58"/>
                    </a:lnTo>
                    <a:lnTo>
                      <a:pt x="73" y="58"/>
                    </a:lnTo>
                    <a:lnTo>
                      <a:pt x="72" y="57"/>
                    </a:lnTo>
                    <a:lnTo>
                      <a:pt x="72" y="56"/>
                    </a:lnTo>
                    <a:lnTo>
                      <a:pt x="73" y="56"/>
                    </a:lnTo>
                    <a:lnTo>
                      <a:pt x="73" y="56"/>
                    </a:lnTo>
                    <a:lnTo>
                      <a:pt x="79" y="54"/>
                    </a:lnTo>
                    <a:lnTo>
                      <a:pt x="79" y="54"/>
                    </a:lnTo>
                    <a:lnTo>
                      <a:pt x="81" y="54"/>
                    </a:lnTo>
                    <a:lnTo>
                      <a:pt x="83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5" y="54"/>
                    </a:lnTo>
                    <a:lnTo>
                      <a:pt x="87" y="53"/>
                    </a:lnTo>
                    <a:lnTo>
                      <a:pt x="88" y="53"/>
                    </a:lnTo>
                    <a:lnTo>
                      <a:pt x="87" y="51"/>
                    </a:lnTo>
                    <a:lnTo>
                      <a:pt x="87" y="51"/>
                    </a:lnTo>
                    <a:lnTo>
                      <a:pt x="84" y="47"/>
                    </a:lnTo>
                    <a:lnTo>
                      <a:pt x="83" y="46"/>
                    </a:lnTo>
                    <a:lnTo>
                      <a:pt x="81" y="45"/>
                    </a:lnTo>
                    <a:lnTo>
                      <a:pt x="80" y="45"/>
                    </a:lnTo>
                    <a:lnTo>
                      <a:pt x="80" y="45"/>
                    </a:lnTo>
                    <a:lnTo>
                      <a:pt x="79" y="46"/>
                    </a:lnTo>
                    <a:lnTo>
                      <a:pt x="77" y="47"/>
                    </a:lnTo>
                    <a:lnTo>
                      <a:pt x="77" y="47"/>
                    </a:lnTo>
                    <a:lnTo>
                      <a:pt x="76" y="47"/>
                    </a:lnTo>
                    <a:lnTo>
                      <a:pt x="76" y="47"/>
                    </a:lnTo>
                    <a:lnTo>
                      <a:pt x="72" y="45"/>
                    </a:lnTo>
                    <a:lnTo>
                      <a:pt x="72" y="43"/>
                    </a:lnTo>
                    <a:lnTo>
                      <a:pt x="73" y="42"/>
                    </a:lnTo>
                    <a:lnTo>
                      <a:pt x="73" y="42"/>
                    </a:lnTo>
                    <a:lnTo>
                      <a:pt x="76" y="39"/>
                    </a:lnTo>
                    <a:lnTo>
                      <a:pt x="79" y="38"/>
                    </a:lnTo>
                    <a:lnTo>
                      <a:pt x="79" y="38"/>
                    </a:lnTo>
                    <a:lnTo>
                      <a:pt x="80" y="38"/>
                    </a:lnTo>
                    <a:lnTo>
                      <a:pt x="81" y="38"/>
                    </a:lnTo>
                    <a:lnTo>
                      <a:pt x="84" y="41"/>
                    </a:lnTo>
                    <a:lnTo>
                      <a:pt x="87" y="43"/>
                    </a:lnTo>
                    <a:lnTo>
                      <a:pt x="88" y="43"/>
                    </a:lnTo>
                    <a:lnTo>
                      <a:pt x="88" y="43"/>
                    </a:lnTo>
                    <a:lnTo>
                      <a:pt x="91" y="42"/>
                    </a:lnTo>
                    <a:lnTo>
                      <a:pt x="92" y="42"/>
                    </a:lnTo>
                    <a:lnTo>
                      <a:pt x="92" y="42"/>
                    </a:lnTo>
                    <a:lnTo>
                      <a:pt x="94" y="45"/>
                    </a:lnTo>
                    <a:lnTo>
                      <a:pt x="94" y="49"/>
                    </a:lnTo>
                    <a:lnTo>
                      <a:pt x="94" y="49"/>
                    </a:lnTo>
                    <a:lnTo>
                      <a:pt x="94" y="51"/>
                    </a:lnTo>
                    <a:lnTo>
                      <a:pt x="96" y="50"/>
                    </a:lnTo>
                    <a:lnTo>
                      <a:pt x="96" y="50"/>
                    </a:lnTo>
                    <a:lnTo>
                      <a:pt x="98" y="49"/>
                    </a:lnTo>
                    <a:lnTo>
                      <a:pt x="96" y="49"/>
                    </a:lnTo>
                    <a:lnTo>
                      <a:pt x="96" y="47"/>
                    </a:lnTo>
                    <a:lnTo>
                      <a:pt x="100" y="46"/>
                    </a:lnTo>
                    <a:lnTo>
                      <a:pt x="100" y="46"/>
                    </a:lnTo>
                    <a:lnTo>
                      <a:pt x="107" y="45"/>
                    </a:lnTo>
                    <a:lnTo>
                      <a:pt x="110" y="43"/>
                    </a:lnTo>
                    <a:lnTo>
                      <a:pt x="113" y="43"/>
                    </a:lnTo>
                    <a:lnTo>
                      <a:pt x="114" y="45"/>
                    </a:lnTo>
                    <a:lnTo>
                      <a:pt x="114" y="45"/>
                    </a:lnTo>
                    <a:lnTo>
                      <a:pt x="117" y="46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18" y="47"/>
                    </a:lnTo>
                    <a:lnTo>
                      <a:pt x="118" y="49"/>
                    </a:lnTo>
                    <a:lnTo>
                      <a:pt x="119" y="47"/>
                    </a:lnTo>
                    <a:lnTo>
                      <a:pt x="119" y="47"/>
                    </a:lnTo>
                    <a:lnTo>
                      <a:pt x="122" y="46"/>
                    </a:lnTo>
                    <a:lnTo>
                      <a:pt x="125" y="47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27" y="49"/>
                    </a:lnTo>
                    <a:lnTo>
                      <a:pt x="130" y="49"/>
                    </a:lnTo>
                    <a:lnTo>
                      <a:pt x="130" y="49"/>
                    </a:lnTo>
                    <a:lnTo>
                      <a:pt x="133" y="51"/>
                    </a:lnTo>
                    <a:lnTo>
                      <a:pt x="137" y="51"/>
                    </a:lnTo>
                    <a:lnTo>
                      <a:pt x="137" y="51"/>
                    </a:lnTo>
                    <a:lnTo>
                      <a:pt x="140" y="50"/>
                    </a:lnTo>
                    <a:lnTo>
                      <a:pt x="140" y="50"/>
                    </a:lnTo>
                    <a:lnTo>
                      <a:pt x="138" y="47"/>
                    </a:lnTo>
                    <a:lnTo>
                      <a:pt x="138" y="47"/>
                    </a:lnTo>
                    <a:lnTo>
                      <a:pt x="137" y="45"/>
                    </a:lnTo>
                    <a:lnTo>
                      <a:pt x="133" y="43"/>
                    </a:lnTo>
                    <a:lnTo>
                      <a:pt x="133" y="43"/>
                    </a:lnTo>
                    <a:lnTo>
                      <a:pt x="125" y="41"/>
                    </a:lnTo>
                    <a:lnTo>
                      <a:pt x="123" y="39"/>
                    </a:lnTo>
                    <a:lnTo>
                      <a:pt x="126" y="39"/>
                    </a:lnTo>
                    <a:lnTo>
                      <a:pt x="126" y="39"/>
                    </a:lnTo>
                    <a:lnTo>
                      <a:pt x="129" y="38"/>
                    </a:lnTo>
                    <a:lnTo>
                      <a:pt x="127" y="37"/>
                    </a:lnTo>
                    <a:lnTo>
                      <a:pt x="127" y="35"/>
                    </a:lnTo>
                    <a:lnTo>
                      <a:pt x="132" y="33"/>
                    </a:lnTo>
                    <a:lnTo>
                      <a:pt x="132" y="33"/>
                    </a:lnTo>
                    <a:lnTo>
                      <a:pt x="137" y="31"/>
                    </a:lnTo>
                    <a:lnTo>
                      <a:pt x="140" y="31"/>
                    </a:lnTo>
                    <a:lnTo>
                      <a:pt x="141" y="31"/>
                    </a:lnTo>
                    <a:lnTo>
                      <a:pt x="141" y="28"/>
                    </a:lnTo>
                    <a:lnTo>
                      <a:pt x="141" y="28"/>
                    </a:lnTo>
                    <a:lnTo>
                      <a:pt x="141" y="23"/>
                    </a:lnTo>
                    <a:lnTo>
                      <a:pt x="142" y="23"/>
                    </a:lnTo>
                    <a:lnTo>
                      <a:pt x="144" y="23"/>
                    </a:lnTo>
                    <a:lnTo>
                      <a:pt x="144" y="23"/>
                    </a:lnTo>
                    <a:lnTo>
                      <a:pt x="153" y="24"/>
                    </a:lnTo>
                    <a:lnTo>
                      <a:pt x="153" y="24"/>
                    </a:lnTo>
                    <a:lnTo>
                      <a:pt x="155" y="24"/>
                    </a:lnTo>
                    <a:lnTo>
                      <a:pt x="155" y="26"/>
                    </a:lnTo>
                    <a:lnTo>
                      <a:pt x="157" y="24"/>
                    </a:lnTo>
                    <a:lnTo>
                      <a:pt x="157" y="24"/>
                    </a:lnTo>
                    <a:lnTo>
                      <a:pt x="160" y="23"/>
                    </a:lnTo>
                    <a:lnTo>
                      <a:pt x="161" y="23"/>
                    </a:lnTo>
                    <a:lnTo>
                      <a:pt x="161" y="23"/>
                    </a:lnTo>
                    <a:lnTo>
                      <a:pt x="161" y="22"/>
                    </a:lnTo>
                    <a:lnTo>
                      <a:pt x="161" y="22"/>
                    </a:lnTo>
                    <a:lnTo>
                      <a:pt x="159" y="18"/>
                    </a:lnTo>
                    <a:lnTo>
                      <a:pt x="156" y="15"/>
                    </a:lnTo>
                    <a:lnTo>
                      <a:pt x="156" y="15"/>
                    </a:lnTo>
                    <a:lnTo>
                      <a:pt x="155" y="12"/>
                    </a:lnTo>
                    <a:lnTo>
                      <a:pt x="153" y="10"/>
                    </a:lnTo>
                    <a:lnTo>
                      <a:pt x="152" y="7"/>
                    </a:lnTo>
                    <a:lnTo>
                      <a:pt x="150" y="7"/>
                    </a:lnTo>
                    <a:lnTo>
                      <a:pt x="148" y="8"/>
                    </a:lnTo>
                    <a:lnTo>
                      <a:pt x="148" y="8"/>
                    </a:lnTo>
                    <a:lnTo>
                      <a:pt x="144" y="10"/>
                    </a:lnTo>
                    <a:lnTo>
                      <a:pt x="140" y="11"/>
                    </a:lnTo>
                    <a:lnTo>
                      <a:pt x="140" y="11"/>
                    </a:lnTo>
                    <a:lnTo>
                      <a:pt x="134" y="10"/>
                    </a:lnTo>
                    <a:lnTo>
                      <a:pt x="132" y="8"/>
                    </a:lnTo>
                    <a:lnTo>
                      <a:pt x="132" y="8"/>
                    </a:lnTo>
                    <a:lnTo>
                      <a:pt x="136" y="7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38" y="5"/>
                    </a:lnTo>
                    <a:lnTo>
                      <a:pt x="140" y="4"/>
                    </a:lnTo>
                    <a:lnTo>
                      <a:pt x="140" y="4"/>
                    </a:lnTo>
                    <a:lnTo>
                      <a:pt x="137" y="1"/>
                    </a:lnTo>
                    <a:lnTo>
                      <a:pt x="140" y="0"/>
                    </a:lnTo>
                    <a:lnTo>
                      <a:pt x="140" y="0"/>
                    </a:lnTo>
                    <a:lnTo>
                      <a:pt x="149" y="0"/>
                    </a:lnTo>
                    <a:lnTo>
                      <a:pt x="161" y="1"/>
                    </a:lnTo>
                    <a:lnTo>
                      <a:pt x="16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37" name="组合 198"/>
            <p:cNvGrpSpPr/>
            <p:nvPr/>
          </p:nvGrpSpPr>
          <p:grpSpPr>
            <a:xfrm>
              <a:off x="7055643" y="2562904"/>
              <a:ext cx="242888" cy="432197"/>
              <a:chOff x="3846513" y="1814513"/>
              <a:chExt cx="323850" cy="576262"/>
            </a:xfrm>
            <a:solidFill>
              <a:srgbClr val="61D6FF"/>
            </a:solidFill>
          </p:grpSpPr>
          <p:sp>
            <p:nvSpPr>
              <p:cNvPr id="138" name="Freeform 137"/>
              <p:cNvSpPr>
                <a:spLocks noEditPoints="1"/>
              </p:cNvSpPr>
              <p:nvPr/>
            </p:nvSpPr>
            <p:spPr bwMode="auto">
              <a:xfrm>
                <a:off x="3846513" y="1814513"/>
                <a:ext cx="323850" cy="323850"/>
              </a:xfrm>
              <a:custGeom>
                <a:avLst/>
                <a:gdLst>
                  <a:gd name="T0" fmla="*/ 112 w 204"/>
                  <a:gd name="T1" fmla="*/ 0 h 204"/>
                  <a:gd name="T2" fmla="*/ 141 w 204"/>
                  <a:gd name="T3" fmla="*/ 8 h 204"/>
                  <a:gd name="T4" fmla="*/ 165 w 204"/>
                  <a:gd name="T5" fmla="*/ 22 h 204"/>
                  <a:gd name="T6" fmla="*/ 185 w 204"/>
                  <a:gd name="T7" fmla="*/ 42 h 204"/>
                  <a:gd name="T8" fmla="*/ 199 w 204"/>
                  <a:gd name="T9" fmla="*/ 68 h 204"/>
                  <a:gd name="T10" fmla="*/ 204 w 204"/>
                  <a:gd name="T11" fmla="*/ 96 h 204"/>
                  <a:gd name="T12" fmla="*/ 203 w 204"/>
                  <a:gd name="T13" fmla="*/ 118 h 204"/>
                  <a:gd name="T14" fmla="*/ 195 w 204"/>
                  <a:gd name="T15" fmla="*/ 146 h 204"/>
                  <a:gd name="T16" fmla="*/ 179 w 204"/>
                  <a:gd name="T17" fmla="*/ 171 h 204"/>
                  <a:gd name="T18" fmla="*/ 156 w 204"/>
                  <a:gd name="T19" fmla="*/ 190 h 204"/>
                  <a:gd name="T20" fmla="*/ 129 w 204"/>
                  <a:gd name="T21" fmla="*/ 202 h 204"/>
                  <a:gd name="T22" fmla="*/ 108 w 204"/>
                  <a:gd name="T23" fmla="*/ 204 h 204"/>
                  <a:gd name="T24" fmla="*/ 102 w 204"/>
                  <a:gd name="T25" fmla="*/ 185 h 204"/>
                  <a:gd name="T26" fmla="*/ 107 w 204"/>
                  <a:gd name="T27" fmla="*/ 185 h 204"/>
                  <a:gd name="T28" fmla="*/ 131 w 204"/>
                  <a:gd name="T29" fmla="*/ 180 h 204"/>
                  <a:gd name="T30" fmla="*/ 164 w 204"/>
                  <a:gd name="T31" fmla="*/ 158 h 204"/>
                  <a:gd name="T32" fmla="*/ 183 w 204"/>
                  <a:gd name="T33" fmla="*/ 123 h 204"/>
                  <a:gd name="T34" fmla="*/ 185 w 204"/>
                  <a:gd name="T35" fmla="*/ 97 h 204"/>
                  <a:gd name="T36" fmla="*/ 177 w 204"/>
                  <a:gd name="T37" fmla="*/ 66 h 204"/>
                  <a:gd name="T38" fmla="*/ 148 w 204"/>
                  <a:gd name="T39" fmla="*/ 32 h 204"/>
                  <a:gd name="T40" fmla="*/ 102 w 204"/>
                  <a:gd name="T41" fmla="*/ 19 h 204"/>
                  <a:gd name="T42" fmla="*/ 96 w 204"/>
                  <a:gd name="T43" fmla="*/ 0 h 204"/>
                  <a:gd name="T44" fmla="*/ 102 w 204"/>
                  <a:gd name="T45" fmla="*/ 19 h 204"/>
                  <a:gd name="T46" fmla="*/ 89 w 204"/>
                  <a:gd name="T47" fmla="*/ 20 h 204"/>
                  <a:gd name="T48" fmla="*/ 66 w 204"/>
                  <a:gd name="T49" fmla="*/ 27 h 204"/>
                  <a:gd name="T50" fmla="*/ 31 w 204"/>
                  <a:gd name="T51" fmla="*/ 60 h 204"/>
                  <a:gd name="T52" fmla="*/ 20 w 204"/>
                  <a:gd name="T53" fmla="*/ 89 h 204"/>
                  <a:gd name="T54" fmla="*/ 19 w 204"/>
                  <a:gd name="T55" fmla="*/ 107 h 204"/>
                  <a:gd name="T56" fmla="*/ 35 w 204"/>
                  <a:gd name="T57" fmla="*/ 152 h 204"/>
                  <a:gd name="T58" fmla="*/ 70 w 204"/>
                  <a:gd name="T59" fmla="*/ 179 h 204"/>
                  <a:gd name="T60" fmla="*/ 102 w 204"/>
                  <a:gd name="T61" fmla="*/ 204 h 204"/>
                  <a:gd name="T62" fmla="*/ 83 w 204"/>
                  <a:gd name="T63" fmla="*/ 203 h 204"/>
                  <a:gd name="T64" fmla="*/ 55 w 204"/>
                  <a:gd name="T65" fmla="*/ 194 h 204"/>
                  <a:gd name="T66" fmla="*/ 32 w 204"/>
                  <a:gd name="T67" fmla="*/ 176 h 204"/>
                  <a:gd name="T68" fmla="*/ 13 w 204"/>
                  <a:gd name="T69" fmla="*/ 154 h 204"/>
                  <a:gd name="T70" fmla="*/ 3 w 204"/>
                  <a:gd name="T71" fmla="*/ 127 h 204"/>
                  <a:gd name="T72" fmla="*/ 0 w 204"/>
                  <a:gd name="T73" fmla="*/ 108 h 204"/>
                  <a:gd name="T74" fmla="*/ 3 w 204"/>
                  <a:gd name="T75" fmla="*/ 77 h 204"/>
                  <a:gd name="T76" fmla="*/ 15 w 204"/>
                  <a:gd name="T77" fmla="*/ 50 h 204"/>
                  <a:gd name="T78" fmla="*/ 32 w 204"/>
                  <a:gd name="T79" fmla="*/ 27 h 204"/>
                  <a:gd name="T80" fmla="*/ 57 w 204"/>
                  <a:gd name="T81" fmla="*/ 11 h 204"/>
                  <a:gd name="T82" fmla="*/ 87 w 204"/>
                  <a:gd name="T83" fmla="*/ 1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lnTo>
                      <a:pt x="102" y="0"/>
                    </a:lnTo>
                    <a:lnTo>
                      <a:pt x="112" y="0"/>
                    </a:lnTo>
                    <a:lnTo>
                      <a:pt x="122" y="1"/>
                    </a:lnTo>
                    <a:lnTo>
                      <a:pt x="131" y="4"/>
                    </a:lnTo>
                    <a:lnTo>
                      <a:pt x="141" y="8"/>
                    </a:lnTo>
                    <a:lnTo>
                      <a:pt x="149" y="11"/>
                    </a:lnTo>
                    <a:lnTo>
                      <a:pt x="157" y="16"/>
                    </a:lnTo>
                    <a:lnTo>
                      <a:pt x="165" y="22"/>
                    </a:lnTo>
                    <a:lnTo>
                      <a:pt x="172" y="28"/>
                    </a:lnTo>
                    <a:lnTo>
                      <a:pt x="179" y="35"/>
                    </a:lnTo>
                    <a:lnTo>
                      <a:pt x="185" y="42"/>
                    </a:lnTo>
                    <a:lnTo>
                      <a:pt x="190" y="50"/>
                    </a:lnTo>
                    <a:lnTo>
                      <a:pt x="195" y="58"/>
                    </a:lnTo>
                    <a:lnTo>
                      <a:pt x="199" y="68"/>
                    </a:lnTo>
                    <a:lnTo>
                      <a:pt x="202" y="77"/>
                    </a:lnTo>
                    <a:lnTo>
                      <a:pt x="203" y="87"/>
                    </a:lnTo>
                    <a:lnTo>
                      <a:pt x="204" y="96"/>
                    </a:lnTo>
                    <a:lnTo>
                      <a:pt x="204" y="96"/>
                    </a:lnTo>
                    <a:lnTo>
                      <a:pt x="204" y="107"/>
                    </a:lnTo>
                    <a:lnTo>
                      <a:pt x="203" y="118"/>
                    </a:lnTo>
                    <a:lnTo>
                      <a:pt x="202" y="127"/>
                    </a:lnTo>
                    <a:lnTo>
                      <a:pt x="199" y="137"/>
                    </a:lnTo>
                    <a:lnTo>
                      <a:pt x="195" y="146"/>
                    </a:lnTo>
                    <a:lnTo>
                      <a:pt x="190" y="154"/>
                    </a:lnTo>
                    <a:lnTo>
                      <a:pt x="184" y="162"/>
                    </a:lnTo>
                    <a:lnTo>
                      <a:pt x="179" y="171"/>
                    </a:lnTo>
                    <a:lnTo>
                      <a:pt x="172" y="177"/>
                    </a:lnTo>
                    <a:lnTo>
                      <a:pt x="164" y="184"/>
                    </a:lnTo>
                    <a:lnTo>
                      <a:pt x="156" y="190"/>
                    </a:lnTo>
                    <a:lnTo>
                      <a:pt x="148" y="194"/>
                    </a:lnTo>
                    <a:lnTo>
                      <a:pt x="138" y="198"/>
                    </a:lnTo>
                    <a:lnTo>
                      <a:pt x="129" y="202"/>
                    </a:lnTo>
                    <a:lnTo>
                      <a:pt x="118" y="203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02" y="204"/>
                    </a:lnTo>
                    <a:lnTo>
                      <a:pt x="102" y="185"/>
                    </a:lnTo>
                    <a:lnTo>
                      <a:pt x="102" y="185"/>
                    </a:lnTo>
                    <a:lnTo>
                      <a:pt x="107" y="185"/>
                    </a:lnTo>
                    <a:lnTo>
                      <a:pt x="107" y="185"/>
                    </a:lnTo>
                    <a:lnTo>
                      <a:pt x="107" y="185"/>
                    </a:lnTo>
                    <a:lnTo>
                      <a:pt x="115" y="184"/>
                    </a:lnTo>
                    <a:lnTo>
                      <a:pt x="123" y="183"/>
                    </a:lnTo>
                    <a:lnTo>
                      <a:pt x="131" y="180"/>
                    </a:lnTo>
                    <a:lnTo>
                      <a:pt x="138" y="177"/>
                    </a:lnTo>
                    <a:lnTo>
                      <a:pt x="152" y="169"/>
                    </a:lnTo>
                    <a:lnTo>
                      <a:pt x="164" y="158"/>
                    </a:lnTo>
                    <a:lnTo>
                      <a:pt x="173" y="145"/>
                    </a:lnTo>
                    <a:lnTo>
                      <a:pt x="180" y="130"/>
                    </a:lnTo>
                    <a:lnTo>
                      <a:pt x="183" y="123"/>
                    </a:lnTo>
                    <a:lnTo>
                      <a:pt x="184" y="115"/>
                    </a:lnTo>
                    <a:lnTo>
                      <a:pt x="185" y="107"/>
                    </a:lnTo>
                    <a:lnTo>
                      <a:pt x="185" y="97"/>
                    </a:lnTo>
                    <a:lnTo>
                      <a:pt x="185" y="97"/>
                    </a:lnTo>
                    <a:lnTo>
                      <a:pt x="183" y="81"/>
                    </a:lnTo>
                    <a:lnTo>
                      <a:pt x="177" y="66"/>
                    </a:lnTo>
                    <a:lnTo>
                      <a:pt x="169" y="53"/>
                    </a:lnTo>
                    <a:lnTo>
                      <a:pt x="160" y="42"/>
                    </a:lnTo>
                    <a:lnTo>
                      <a:pt x="148" y="32"/>
                    </a:lnTo>
                    <a:lnTo>
                      <a:pt x="133" y="26"/>
                    </a:lnTo>
                    <a:lnTo>
                      <a:pt x="118" y="20"/>
                    </a:lnTo>
                    <a:lnTo>
                      <a:pt x="102" y="19"/>
                    </a:lnTo>
                    <a:lnTo>
                      <a:pt x="102" y="0"/>
                    </a:lnTo>
                    <a:close/>
                    <a:moveTo>
                      <a:pt x="96" y="0"/>
                    </a:moveTo>
                    <a:lnTo>
                      <a:pt x="96" y="0"/>
                    </a:lnTo>
                    <a:lnTo>
                      <a:pt x="102" y="0"/>
                    </a:lnTo>
                    <a:lnTo>
                      <a:pt x="102" y="19"/>
                    </a:lnTo>
                    <a:lnTo>
                      <a:pt x="102" y="19"/>
                    </a:lnTo>
                    <a:lnTo>
                      <a:pt x="97" y="19"/>
                    </a:lnTo>
                    <a:lnTo>
                      <a:pt x="97" y="19"/>
                    </a:lnTo>
                    <a:lnTo>
                      <a:pt x="89" y="20"/>
                    </a:lnTo>
                    <a:lnTo>
                      <a:pt x="81" y="22"/>
                    </a:lnTo>
                    <a:lnTo>
                      <a:pt x="73" y="24"/>
                    </a:lnTo>
                    <a:lnTo>
                      <a:pt x="66" y="27"/>
                    </a:lnTo>
                    <a:lnTo>
                      <a:pt x="51" y="37"/>
                    </a:lnTo>
                    <a:lnTo>
                      <a:pt x="41" y="46"/>
                    </a:lnTo>
                    <a:lnTo>
                      <a:pt x="31" y="60"/>
                    </a:lnTo>
                    <a:lnTo>
                      <a:pt x="24" y="74"/>
                    </a:lnTo>
                    <a:lnTo>
                      <a:pt x="22" y="81"/>
                    </a:lnTo>
                    <a:lnTo>
                      <a:pt x="20" y="89"/>
                    </a:lnTo>
                    <a:lnTo>
                      <a:pt x="19" y="99"/>
                    </a:lnTo>
                    <a:lnTo>
                      <a:pt x="19" y="107"/>
                    </a:lnTo>
                    <a:lnTo>
                      <a:pt x="19" y="107"/>
                    </a:lnTo>
                    <a:lnTo>
                      <a:pt x="22" y="123"/>
                    </a:lnTo>
                    <a:lnTo>
                      <a:pt x="27" y="138"/>
                    </a:lnTo>
                    <a:lnTo>
                      <a:pt x="35" y="152"/>
                    </a:lnTo>
                    <a:lnTo>
                      <a:pt x="45" y="162"/>
                    </a:lnTo>
                    <a:lnTo>
                      <a:pt x="57" y="172"/>
                    </a:lnTo>
                    <a:lnTo>
                      <a:pt x="70" y="179"/>
                    </a:lnTo>
                    <a:lnTo>
                      <a:pt x="87" y="184"/>
                    </a:lnTo>
                    <a:lnTo>
                      <a:pt x="102" y="185"/>
                    </a:lnTo>
                    <a:lnTo>
                      <a:pt x="102" y="204"/>
                    </a:lnTo>
                    <a:lnTo>
                      <a:pt x="102" y="204"/>
                    </a:lnTo>
                    <a:lnTo>
                      <a:pt x="92" y="204"/>
                    </a:lnTo>
                    <a:lnTo>
                      <a:pt x="83" y="203"/>
                    </a:lnTo>
                    <a:lnTo>
                      <a:pt x="73" y="200"/>
                    </a:lnTo>
                    <a:lnTo>
                      <a:pt x="64" y="198"/>
                    </a:lnTo>
                    <a:lnTo>
                      <a:pt x="55" y="194"/>
                    </a:lnTo>
                    <a:lnTo>
                      <a:pt x="47" y="188"/>
                    </a:lnTo>
                    <a:lnTo>
                      <a:pt x="39" y="183"/>
                    </a:lnTo>
                    <a:lnTo>
                      <a:pt x="32" y="176"/>
                    </a:lnTo>
                    <a:lnTo>
                      <a:pt x="26" y="169"/>
                    </a:lnTo>
                    <a:lnTo>
                      <a:pt x="19" y="162"/>
                    </a:lnTo>
                    <a:lnTo>
                      <a:pt x="13" y="154"/>
                    </a:lnTo>
                    <a:lnTo>
                      <a:pt x="9" y="146"/>
                    </a:lnTo>
                    <a:lnTo>
                      <a:pt x="5" y="137"/>
                    </a:lnTo>
                    <a:lnTo>
                      <a:pt x="3" y="127"/>
                    </a:lnTo>
                    <a:lnTo>
                      <a:pt x="1" y="11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97"/>
                    </a:lnTo>
                    <a:lnTo>
                      <a:pt x="1" y="87"/>
                    </a:lnTo>
                    <a:lnTo>
                      <a:pt x="3" y="77"/>
                    </a:lnTo>
                    <a:lnTo>
                      <a:pt x="5" y="68"/>
                    </a:lnTo>
                    <a:lnTo>
                      <a:pt x="9" y="58"/>
                    </a:lnTo>
                    <a:lnTo>
                      <a:pt x="15" y="50"/>
                    </a:lnTo>
                    <a:lnTo>
                      <a:pt x="20" y="42"/>
                    </a:lnTo>
                    <a:lnTo>
                      <a:pt x="26" y="34"/>
                    </a:lnTo>
                    <a:lnTo>
                      <a:pt x="32" y="27"/>
                    </a:lnTo>
                    <a:lnTo>
                      <a:pt x="41" y="20"/>
                    </a:lnTo>
                    <a:lnTo>
                      <a:pt x="49" y="15"/>
                    </a:lnTo>
                    <a:lnTo>
                      <a:pt x="57" y="11"/>
                    </a:lnTo>
                    <a:lnTo>
                      <a:pt x="66" y="7"/>
                    </a:lnTo>
                    <a:lnTo>
                      <a:pt x="76" y="3"/>
                    </a:lnTo>
                    <a:lnTo>
                      <a:pt x="87" y="1"/>
                    </a:lnTo>
                    <a:lnTo>
                      <a:pt x="96" y="0"/>
                    </a:lnTo>
                    <a:lnTo>
                      <a:pt x="9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38"/>
              <p:cNvSpPr/>
              <p:nvPr/>
            </p:nvSpPr>
            <p:spPr bwMode="auto">
              <a:xfrm>
                <a:off x="3994151" y="2119313"/>
                <a:ext cx="52388" cy="161925"/>
              </a:xfrm>
              <a:custGeom>
                <a:avLst/>
                <a:gdLst>
                  <a:gd name="T0" fmla="*/ 6 w 33"/>
                  <a:gd name="T1" fmla="*/ 102 h 102"/>
                  <a:gd name="T2" fmla="*/ 33 w 33"/>
                  <a:gd name="T3" fmla="*/ 100 h 102"/>
                  <a:gd name="T4" fmla="*/ 27 w 33"/>
                  <a:gd name="T5" fmla="*/ 0 h 102"/>
                  <a:gd name="T6" fmla="*/ 0 w 33"/>
                  <a:gd name="T7" fmla="*/ 2 h 102"/>
                  <a:gd name="T8" fmla="*/ 6 w 33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02">
                    <a:moveTo>
                      <a:pt x="6" y="102"/>
                    </a:moveTo>
                    <a:lnTo>
                      <a:pt x="33" y="100"/>
                    </a:lnTo>
                    <a:lnTo>
                      <a:pt x="27" y="0"/>
                    </a:lnTo>
                    <a:lnTo>
                      <a:pt x="0" y="2"/>
                    </a:lnTo>
                    <a:lnTo>
                      <a:pt x="6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39"/>
              <p:cNvSpPr/>
              <p:nvPr/>
            </p:nvSpPr>
            <p:spPr bwMode="auto">
              <a:xfrm>
                <a:off x="3986213" y="2171700"/>
                <a:ext cx="77788" cy="219075"/>
              </a:xfrm>
              <a:custGeom>
                <a:avLst/>
                <a:gdLst>
                  <a:gd name="T0" fmla="*/ 5 w 49"/>
                  <a:gd name="T1" fmla="*/ 116 h 138"/>
                  <a:gd name="T2" fmla="*/ 5 w 49"/>
                  <a:gd name="T3" fmla="*/ 116 h 138"/>
                  <a:gd name="T4" fmla="*/ 5 w 49"/>
                  <a:gd name="T5" fmla="*/ 122 h 138"/>
                  <a:gd name="T6" fmla="*/ 7 w 49"/>
                  <a:gd name="T7" fmla="*/ 126 h 138"/>
                  <a:gd name="T8" fmla="*/ 9 w 49"/>
                  <a:gd name="T9" fmla="*/ 128 h 138"/>
                  <a:gd name="T10" fmla="*/ 12 w 49"/>
                  <a:gd name="T11" fmla="*/ 132 h 138"/>
                  <a:gd name="T12" fmla="*/ 16 w 49"/>
                  <a:gd name="T13" fmla="*/ 134 h 138"/>
                  <a:gd name="T14" fmla="*/ 19 w 49"/>
                  <a:gd name="T15" fmla="*/ 136 h 138"/>
                  <a:gd name="T16" fmla="*/ 23 w 49"/>
                  <a:gd name="T17" fmla="*/ 138 h 138"/>
                  <a:gd name="T18" fmla="*/ 28 w 49"/>
                  <a:gd name="T19" fmla="*/ 138 h 138"/>
                  <a:gd name="T20" fmla="*/ 28 w 49"/>
                  <a:gd name="T21" fmla="*/ 138 h 138"/>
                  <a:gd name="T22" fmla="*/ 32 w 49"/>
                  <a:gd name="T23" fmla="*/ 136 h 138"/>
                  <a:gd name="T24" fmla="*/ 37 w 49"/>
                  <a:gd name="T25" fmla="*/ 135 h 138"/>
                  <a:gd name="T26" fmla="*/ 41 w 49"/>
                  <a:gd name="T27" fmla="*/ 132 h 138"/>
                  <a:gd name="T28" fmla="*/ 43 w 49"/>
                  <a:gd name="T29" fmla="*/ 130 h 138"/>
                  <a:gd name="T30" fmla="*/ 46 w 49"/>
                  <a:gd name="T31" fmla="*/ 127 h 138"/>
                  <a:gd name="T32" fmla="*/ 47 w 49"/>
                  <a:gd name="T33" fmla="*/ 123 h 138"/>
                  <a:gd name="T34" fmla="*/ 49 w 49"/>
                  <a:gd name="T35" fmla="*/ 119 h 138"/>
                  <a:gd name="T36" fmla="*/ 49 w 49"/>
                  <a:gd name="T37" fmla="*/ 115 h 138"/>
                  <a:gd name="T38" fmla="*/ 43 w 49"/>
                  <a:gd name="T39" fmla="*/ 20 h 138"/>
                  <a:gd name="T40" fmla="*/ 43 w 49"/>
                  <a:gd name="T41" fmla="*/ 20 h 138"/>
                  <a:gd name="T42" fmla="*/ 43 w 49"/>
                  <a:gd name="T43" fmla="*/ 16 h 138"/>
                  <a:gd name="T44" fmla="*/ 42 w 49"/>
                  <a:gd name="T45" fmla="*/ 12 h 138"/>
                  <a:gd name="T46" fmla="*/ 39 w 49"/>
                  <a:gd name="T47" fmla="*/ 8 h 138"/>
                  <a:gd name="T48" fmla="*/ 37 w 49"/>
                  <a:gd name="T49" fmla="*/ 5 h 138"/>
                  <a:gd name="T50" fmla="*/ 34 w 49"/>
                  <a:gd name="T51" fmla="*/ 2 h 138"/>
                  <a:gd name="T52" fmla="*/ 30 w 49"/>
                  <a:gd name="T53" fmla="*/ 1 h 138"/>
                  <a:gd name="T54" fmla="*/ 26 w 49"/>
                  <a:gd name="T55" fmla="*/ 0 h 138"/>
                  <a:gd name="T56" fmla="*/ 20 w 49"/>
                  <a:gd name="T57" fmla="*/ 0 h 138"/>
                  <a:gd name="T58" fmla="*/ 20 w 49"/>
                  <a:gd name="T59" fmla="*/ 0 h 138"/>
                  <a:gd name="T60" fmla="*/ 16 w 49"/>
                  <a:gd name="T61" fmla="*/ 0 h 138"/>
                  <a:gd name="T62" fmla="*/ 12 w 49"/>
                  <a:gd name="T63" fmla="*/ 1 h 138"/>
                  <a:gd name="T64" fmla="*/ 8 w 49"/>
                  <a:gd name="T65" fmla="*/ 4 h 138"/>
                  <a:gd name="T66" fmla="*/ 5 w 49"/>
                  <a:gd name="T67" fmla="*/ 6 h 138"/>
                  <a:gd name="T68" fmla="*/ 3 w 49"/>
                  <a:gd name="T69" fmla="*/ 11 h 138"/>
                  <a:gd name="T70" fmla="*/ 1 w 49"/>
                  <a:gd name="T71" fmla="*/ 15 h 138"/>
                  <a:gd name="T72" fmla="*/ 0 w 49"/>
                  <a:gd name="T73" fmla="*/ 19 h 138"/>
                  <a:gd name="T74" fmla="*/ 0 w 49"/>
                  <a:gd name="T75" fmla="*/ 23 h 138"/>
                  <a:gd name="T76" fmla="*/ 5 w 49"/>
                  <a:gd name="T77" fmla="*/ 11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9" h="138">
                    <a:moveTo>
                      <a:pt x="5" y="116"/>
                    </a:moveTo>
                    <a:lnTo>
                      <a:pt x="5" y="116"/>
                    </a:lnTo>
                    <a:lnTo>
                      <a:pt x="5" y="122"/>
                    </a:lnTo>
                    <a:lnTo>
                      <a:pt x="7" y="126"/>
                    </a:lnTo>
                    <a:lnTo>
                      <a:pt x="9" y="128"/>
                    </a:lnTo>
                    <a:lnTo>
                      <a:pt x="12" y="132"/>
                    </a:lnTo>
                    <a:lnTo>
                      <a:pt x="16" y="134"/>
                    </a:lnTo>
                    <a:lnTo>
                      <a:pt x="19" y="136"/>
                    </a:lnTo>
                    <a:lnTo>
                      <a:pt x="23" y="138"/>
                    </a:lnTo>
                    <a:lnTo>
                      <a:pt x="28" y="138"/>
                    </a:lnTo>
                    <a:lnTo>
                      <a:pt x="28" y="138"/>
                    </a:lnTo>
                    <a:lnTo>
                      <a:pt x="32" y="136"/>
                    </a:lnTo>
                    <a:lnTo>
                      <a:pt x="37" y="135"/>
                    </a:lnTo>
                    <a:lnTo>
                      <a:pt x="41" y="132"/>
                    </a:lnTo>
                    <a:lnTo>
                      <a:pt x="43" y="130"/>
                    </a:lnTo>
                    <a:lnTo>
                      <a:pt x="46" y="127"/>
                    </a:lnTo>
                    <a:lnTo>
                      <a:pt x="47" y="123"/>
                    </a:lnTo>
                    <a:lnTo>
                      <a:pt x="49" y="119"/>
                    </a:lnTo>
                    <a:lnTo>
                      <a:pt x="49" y="115"/>
                    </a:lnTo>
                    <a:lnTo>
                      <a:pt x="43" y="20"/>
                    </a:lnTo>
                    <a:lnTo>
                      <a:pt x="43" y="20"/>
                    </a:lnTo>
                    <a:lnTo>
                      <a:pt x="43" y="16"/>
                    </a:lnTo>
                    <a:lnTo>
                      <a:pt x="42" y="12"/>
                    </a:lnTo>
                    <a:lnTo>
                      <a:pt x="39" y="8"/>
                    </a:lnTo>
                    <a:lnTo>
                      <a:pt x="37" y="5"/>
                    </a:lnTo>
                    <a:lnTo>
                      <a:pt x="34" y="2"/>
                    </a:lnTo>
                    <a:lnTo>
                      <a:pt x="30" y="1"/>
                    </a:lnTo>
                    <a:lnTo>
                      <a:pt x="26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2" y="1"/>
                    </a:lnTo>
                    <a:lnTo>
                      <a:pt x="8" y="4"/>
                    </a:lnTo>
                    <a:lnTo>
                      <a:pt x="5" y="6"/>
                    </a:lnTo>
                    <a:lnTo>
                      <a:pt x="3" y="11"/>
                    </a:lnTo>
                    <a:lnTo>
                      <a:pt x="1" y="15"/>
                    </a:lnTo>
                    <a:lnTo>
                      <a:pt x="0" y="19"/>
                    </a:lnTo>
                    <a:lnTo>
                      <a:pt x="0" y="23"/>
                    </a:lnTo>
                    <a:lnTo>
                      <a:pt x="5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1" name="Freeform 140"/>
            <p:cNvSpPr/>
            <p:nvPr/>
          </p:nvSpPr>
          <p:spPr bwMode="auto">
            <a:xfrm>
              <a:off x="6094809" y="2071176"/>
              <a:ext cx="386954" cy="315516"/>
            </a:xfrm>
            <a:custGeom>
              <a:avLst/>
              <a:gdLst>
                <a:gd name="T0" fmla="*/ 166 w 325"/>
                <a:gd name="T1" fmla="*/ 265 h 265"/>
                <a:gd name="T2" fmla="*/ 166 w 325"/>
                <a:gd name="T3" fmla="*/ 265 h 265"/>
                <a:gd name="T4" fmla="*/ 169 w 325"/>
                <a:gd name="T5" fmla="*/ 263 h 265"/>
                <a:gd name="T6" fmla="*/ 177 w 325"/>
                <a:gd name="T7" fmla="*/ 257 h 265"/>
                <a:gd name="T8" fmla="*/ 189 w 325"/>
                <a:gd name="T9" fmla="*/ 250 h 265"/>
                <a:gd name="T10" fmla="*/ 198 w 325"/>
                <a:gd name="T11" fmla="*/ 246 h 265"/>
                <a:gd name="T12" fmla="*/ 207 w 325"/>
                <a:gd name="T13" fmla="*/ 244 h 265"/>
                <a:gd name="T14" fmla="*/ 218 w 325"/>
                <a:gd name="T15" fmla="*/ 241 h 265"/>
                <a:gd name="T16" fmla="*/ 230 w 325"/>
                <a:gd name="T17" fmla="*/ 240 h 265"/>
                <a:gd name="T18" fmla="*/ 242 w 325"/>
                <a:gd name="T19" fmla="*/ 240 h 265"/>
                <a:gd name="T20" fmla="*/ 257 w 325"/>
                <a:gd name="T21" fmla="*/ 241 h 265"/>
                <a:gd name="T22" fmla="*/ 272 w 325"/>
                <a:gd name="T23" fmla="*/ 242 h 265"/>
                <a:gd name="T24" fmla="*/ 288 w 325"/>
                <a:gd name="T25" fmla="*/ 248 h 265"/>
                <a:gd name="T26" fmla="*/ 306 w 325"/>
                <a:gd name="T27" fmla="*/ 255 h 265"/>
                <a:gd name="T28" fmla="*/ 325 w 325"/>
                <a:gd name="T29" fmla="*/ 263 h 265"/>
                <a:gd name="T30" fmla="*/ 325 w 325"/>
                <a:gd name="T31" fmla="*/ 26 h 265"/>
                <a:gd name="T32" fmla="*/ 325 w 325"/>
                <a:gd name="T33" fmla="*/ 26 h 265"/>
                <a:gd name="T34" fmla="*/ 307 w 325"/>
                <a:gd name="T35" fmla="*/ 18 h 265"/>
                <a:gd name="T36" fmla="*/ 288 w 325"/>
                <a:gd name="T37" fmla="*/ 9 h 265"/>
                <a:gd name="T38" fmla="*/ 265 w 325"/>
                <a:gd name="T39" fmla="*/ 4 h 265"/>
                <a:gd name="T40" fmla="*/ 253 w 325"/>
                <a:gd name="T41" fmla="*/ 1 h 265"/>
                <a:gd name="T42" fmla="*/ 240 w 325"/>
                <a:gd name="T43" fmla="*/ 0 h 265"/>
                <a:gd name="T44" fmla="*/ 226 w 325"/>
                <a:gd name="T45" fmla="*/ 0 h 265"/>
                <a:gd name="T46" fmla="*/ 212 w 325"/>
                <a:gd name="T47" fmla="*/ 1 h 265"/>
                <a:gd name="T48" fmla="*/ 199 w 325"/>
                <a:gd name="T49" fmla="*/ 4 h 265"/>
                <a:gd name="T50" fmla="*/ 187 w 325"/>
                <a:gd name="T51" fmla="*/ 8 h 265"/>
                <a:gd name="T52" fmla="*/ 175 w 325"/>
                <a:gd name="T53" fmla="*/ 16 h 265"/>
                <a:gd name="T54" fmla="*/ 162 w 325"/>
                <a:gd name="T55" fmla="*/ 26 h 265"/>
                <a:gd name="T56" fmla="*/ 0 w 325"/>
                <a:gd name="T57" fmla="*/ 26 h 265"/>
                <a:gd name="T58" fmla="*/ 0 w 325"/>
                <a:gd name="T59" fmla="*/ 264 h 265"/>
                <a:gd name="T60" fmla="*/ 166 w 325"/>
                <a:gd name="T61" fmla="*/ 265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25" h="265">
                  <a:moveTo>
                    <a:pt x="166" y="265"/>
                  </a:moveTo>
                  <a:lnTo>
                    <a:pt x="166" y="265"/>
                  </a:lnTo>
                  <a:lnTo>
                    <a:pt x="169" y="263"/>
                  </a:lnTo>
                  <a:lnTo>
                    <a:pt x="177" y="257"/>
                  </a:lnTo>
                  <a:lnTo>
                    <a:pt x="189" y="250"/>
                  </a:lnTo>
                  <a:lnTo>
                    <a:pt x="198" y="246"/>
                  </a:lnTo>
                  <a:lnTo>
                    <a:pt x="207" y="244"/>
                  </a:lnTo>
                  <a:lnTo>
                    <a:pt x="218" y="241"/>
                  </a:lnTo>
                  <a:lnTo>
                    <a:pt x="230" y="240"/>
                  </a:lnTo>
                  <a:lnTo>
                    <a:pt x="242" y="240"/>
                  </a:lnTo>
                  <a:lnTo>
                    <a:pt x="257" y="241"/>
                  </a:lnTo>
                  <a:lnTo>
                    <a:pt x="272" y="242"/>
                  </a:lnTo>
                  <a:lnTo>
                    <a:pt x="288" y="248"/>
                  </a:lnTo>
                  <a:lnTo>
                    <a:pt x="306" y="255"/>
                  </a:lnTo>
                  <a:lnTo>
                    <a:pt x="325" y="263"/>
                  </a:lnTo>
                  <a:lnTo>
                    <a:pt x="325" y="26"/>
                  </a:lnTo>
                  <a:lnTo>
                    <a:pt x="325" y="26"/>
                  </a:lnTo>
                  <a:lnTo>
                    <a:pt x="307" y="18"/>
                  </a:lnTo>
                  <a:lnTo>
                    <a:pt x="288" y="9"/>
                  </a:lnTo>
                  <a:lnTo>
                    <a:pt x="265" y="4"/>
                  </a:lnTo>
                  <a:lnTo>
                    <a:pt x="253" y="1"/>
                  </a:lnTo>
                  <a:lnTo>
                    <a:pt x="240" y="0"/>
                  </a:lnTo>
                  <a:lnTo>
                    <a:pt x="226" y="0"/>
                  </a:lnTo>
                  <a:lnTo>
                    <a:pt x="212" y="1"/>
                  </a:lnTo>
                  <a:lnTo>
                    <a:pt x="199" y="4"/>
                  </a:lnTo>
                  <a:lnTo>
                    <a:pt x="187" y="8"/>
                  </a:lnTo>
                  <a:lnTo>
                    <a:pt x="175" y="16"/>
                  </a:lnTo>
                  <a:lnTo>
                    <a:pt x="162" y="26"/>
                  </a:lnTo>
                  <a:lnTo>
                    <a:pt x="0" y="26"/>
                  </a:lnTo>
                  <a:lnTo>
                    <a:pt x="0" y="264"/>
                  </a:lnTo>
                  <a:lnTo>
                    <a:pt x="166" y="265"/>
                  </a:lnTo>
                  <a:close/>
                </a:path>
              </a:pathLst>
            </a:custGeom>
            <a:solidFill>
              <a:srgbClr val="059CF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41"/>
            <p:cNvSpPr>
              <a:spLocks noEditPoints="1"/>
            </p:cNvSpPr>
            <p:nvPr/>
          </p:nvSpPr>
          <p:spPr bwMode="auto">
            <a:xfrm>
              <a:off x="6125765" y="4001180"/>
              <a:ext cx="471488" cy="389335"/>
            </a:xfrm>
            <a:custGeom>
              <a:avLst/>
              <a:gdLst>
                <a:gd name="T0" fmla="*/ 365 w 396"/>
                <a:gd name="T1" fmla="*/ 0 h 327"/>
                <a:gd name="T2" fmla="*/ 383 w 396"/>
                <a:gd name="T3" fmla="*/ 5 h 327"/>
                <a:gd name="T4" fmla="*/ 394 w 396"/>
                <a:gd name="T5" fmla="*/ 19 h 327"/>
                <a:gd name="T6" fmla="*/ 396 w 396"/>
                <a:gd name="T7" fmla="*/ 197 h 327"/>
                <a:gd name="T8" fmla="*/ 394 w 396"/>
                <a:gd name="T9" fmla="*/ 210 h 327"/>
                <a:gd name="T10" fmla="*/ 383 w 396"/>
                <a:gd name="T11" fmla="*/ 224 h 327"/>
                <a:gd name="T12" fmla="*/ 365 w 396"/>
                <a:gd name="T13" fmla="*/ 230 h 327"/>
                <a:gd name="T14" fmla="*/ 295 w 396"/>
                <a:gd name="T15" fmla="*/ 260 h 327"/>
                <a:gd name="T16" fmla="*/ 307 w 396"/>
                <a:gd name="T17" fmla="*/ 262 h 327"/>
                <a:gd name="T18" fmla="*/ 321 w 396"/>
                <a:gd name="T19" fmla="*/ 273 h 327"/>
                <a:gd name="T20" fmla="*/ 326 w 396"/>
                <a:gd name="T21" fmla="*/ 291 h 327"/>
                <a:gd name="T22" fmla="*/ 326 w 396"/>
                <a:gd name="T23" fmla="*/ 302 h 327"/>
                <a:gd name="T24" fmla="*/ 318 w 396"/>
                <a:gd name="T25" fmla="*/ 318 h 327"/>
                <a:gd name="T26" fmla="*/ 302 w 396"/>
                <a:gd name="T27" fmla="*/ 326 h 327"/>
                <a:gd name="T28" fmla="*/ 199 w 396"/>
                <a:gd name="T29" fmla="*/ 208 h 327"/>
                <a:gd name="T30" fmla="*/ 348 w 396"/>
                <a:gd name="T31" fmla="*/ 208 h 327"/>
                <a:gd name="T32" fmla="*/ 361 w 396"/>
                <a:gd name="T33" fmla="*/ 204 h 327"/>
                <a:gd name="T34" fmla="*/ 371 w 396"/>
                <a:gd name="T35" fmla="*/ 192 h 327"/>
                <a:gd name="T36" fmla="*/ 373 w 396"/>
                <a:gd name="T37" fmla="*/ 47 h 327"/>
                <a:gd name="T38" fmla="*/ 371 w 396"/>
                <a:gd name="T39" fmla="*/ 36 h 327"/>
                <a:gd name="T40" fmla="*/ 361 w 396"/>
                <a:gd name="T41" fmla="*/ 25 h 327"/>
                <a:gd name="T42" fmla="*/ 348 w 396"/>
                <a:gd name="T43" fmla="*/ 20 h 327"/>
                <a:gd name="T44" fmla="*/ 127 w 396"/>
                <a:gd name="T45" fmla="*/ 260 h 327"/>
                <a:gd name="T46" fmla="*/ 127 w 396"/>
                <a:gd name="T47" fmla="*/ 230 h 327"/>
                <a:gd name="T48" fmla="*/ 199 w 396"/>
                <a:gd name="T49" fmla="*/ 327 h 327"/>
                <a:gd name="T50" fmla="*/ 154 w 396"/>
                <a:gd name="T51" fmla="*/ 288 h 327"/>
                <a:gd name="T52" fmla="*/ 158 w 396"/>
                <a:gd name="T53" fmla="*/ 287 h 327"/>
                <a:gd name="T54" fmla="*/ 159 w 396"/>
                <a:gd name="T55" fmla="*/ 283 h 327"/>
                <a:gd name="T56" fmla="*/ 155 w 396"/>
                <a:gd name="T57" fmla="*/ 277 h 327"/>
                <a:gd name="T58" fmla="*/ 127 w 396"/>
                <a:gd name="T59" fmla="*/ 260 h 327"/>
                <a:gd name="T60" fmla="*/ 199 w 396"/>
                <a:gd name="T61" fmla="*/ 0 h 327"/>
                <a:gd name="T62" fmla="*/ 127 w 396"/>
                <a:gd name="T63" fmla="*/ 0 h 327"/>
                <a:gd name="T64" fmla="*/ 127 w 396"/>
                <a:gd name="T65" fmla="*/ 276 h 327"/>
                <a:gd name="T66" fmla="*/ 97 w 396"/>
                <a:gd name="T67" fmla="*/ 277 h 327"/>
                <a:gd name="T68" fmla="*/ 94 w 396"/>
                <a:gd name="T69" fmla="*/ 283 h 327"/>
                <a:gd name="T70" fmla="*/ 96 w 396"/>
                <a:gd name="T71" fmla="*/ 287 h 327"/>
                <a:gd name="T72" fmla="*/ 100 w 396"/>
                <a:gd name="T73" fmla="*/ 288 h 327"/>
                <a:gd name="T74" fmla="*/ 101 w 396"/>
                <a:gd name="T75" fmla="*/ 327 h 327"/>
                <a:gd name="T76" fmla="*/ 88 w 396"/>
                <a:gd name="T77" fmla="*/ 325 h 327"/>
                <a:gd name="T78" fmla="*/ 74 w 396"/>
                <a:gd name="T79" fmla="*/ 314 h 327"/>
                <a:gd name="T80" fmla="*/ 69 w 396"/>
                <a:gd name="T81" fmla="*/ 295 h 327"/>
                <a:gd name="T82" fmla="*/ 70 w 396"/>
                <a:gd name="T83" fmla="*/ 285 h 327"/>
                <a:gd name="T84" fmla="*/ 78 w 396"/>
                <a:gd name="T85" fmla="*/ 269 h 327"/>
                <a:gd name="T86" fmla="*/ 94 w 396"/>
                <a:gd name="T87" fmla="*/ 260 h 327"/>
                <a:gd name="T88" fmla="*/ 127 w 396"/>
                <a:gd name="T89" fmla="*/ 230 h 327"/>
                <a:gd name="T90" fmla="*/ 25 w 396"/>
                <a:gd name="T91" fmla="*/ 229 h 327"/>
                <a:gd name="T92" fmla="*/ 9 w 396"/>
                <a:gd name="T93" fmla="*/ 220 h 327"/>
                <a:gd name="T94" fmla="*/ 1 w 396"/>
                <a:gd name="T95" fmla="*/ 204 h 327"/>
                <a:gd name="T96" fmla="*/ 0 w 396"/>
                <a:gd name="T97" fmla="*/ 31 h 327"/>
                <a:gd name="T98" fmla="*/ 5 w 396"/>
                <a:gd name="T99" fmla="*/ 13 h 327"/>
                <a:gd name="T100" fmla="*/ 20 w 396"/>
                <a:gd name="T101" fmla="*/ 2 h 327"/>
                <a:gd name="T102" fmla="*/ 127 w 396"/>
                <a:gd name="T103" fmla="*/ 0 h 327"/>
                <a:gd name="T104" fmla="*/ 50 w 396"/>
                <a:gd name="T105" fmla="*/ 20 h 327"/>
                <a:gd name="T106" fmla="*/ 35 w 396"/>
                <a:gd name="T107" fmla="*/ 25 h 327"/>
                <a:gd name="T108" fmla="*/ 25 w 396"/>
                <a:gd name="T109" fmla="*/ 36 h 327"/>
                <a:gd name="T110" fmla="*/ 24 w 396"/>
                <a:gd name="T111" fmla="*/ 182 h 327"/>
                <a:gd name="T112" fmla="*/ 25 w 396"/>
                <a:gd name="T113" fmla="*/ 192 h 327"/>
                <a:gd name="T114" fmla="*/ 35 w 396"/>
                <a:gd name="T115" fmla="*/ 204 h 327"/>
                <a:gd name="T116" fmla="*/ 50 w 396"/>
                <a:gd name="T117" fmla="*/ 208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96" h="327">
                  <a:moveTo>
                    <a:pt x="199" y="0"/>
                  </a:moveTo>
                  <a:lnTo>
                    <a:pt x="365" y="0"/>
                  </a:lnTo>
                  <a:lnTo>
                    <a:pt x="365" y="0"/>
                  </a:lnTo>
                  <a:lnTo>
                    <a:pt x="372" y="0"/>
                  </a:lnTo>
                  <a:lnTo>
                    <a:pt x="377" y="2"/>
                  </a:lnTo>
                  <a:lnTo>
                    <a:pt x="383" y="5"/>
                  </a:lnTo>
                  <a:lnTo>
                    <a:pt x="387" y="9"/>
                  </a:lnTo>
                  <a:lnTo>
                    <a:pt x="391" y="13"/>
                  </a:lnTo>
                  <a:lnTo>
                    <a:pt x="394" y="19"/>
                  </a:lnTo>
                  <a:lnTo>
                    <a:pt x="396" y="24"/>
                  </a:lnTo>
                  <a:lnTo>
                    <a:pt x="396" y="31"/>
                  </a:lnTo>
                  <a:lnTo>
                    <a:pt x="396" y="197"/>
                  </a:lnTo>
                  <a:lnTo>
                    <a:pt x="396" y="197"/>
                  </a:lnTo>
                  <a:lnTo>
                    <a:pt x="396" y="204"/>
                  </a:lnTo>
                  <a:lnTo>
                    <a:pt x="394" y="210"/>
                  </a:lnTo>
                  <a:lnTo>
                    <a:pt x="391" y="215"/>
                  </a:lnTo>
                  <a:lnTo>
                    <a:pt x="387" y="220"/>
                  </a:lnTo>
                  <a:lnTo>
                    <a:pt x="383" y="224"/>
                  </a:lnTo>
                  <a:lnTo>
                    <a:pt x="377" y="227"/>
                  </a:lnTo>
                  <a:lnTo>
                    <a:pt x="372" y="229"/>
                  </a:lnTo>
                  <a:lnTo>
                    <a:pt x="365" y="230"/>
                  </a:lnTo>
                  <a:lnTo>
                    <a:pt x="238" y="230"/>
                  </a:lnTo>
                  <a:lnTo>
                    <a:pt x="238" y="260"/>
                  </a:lnTo>
                  <a:lnTo>
                    <a:pt x="295" y="260"/>
                  </a:lnTo>
                  <a:lnTo>
                    <a:pt x="295" y="260"/>
                  </a:lnTo>
                  <a:lnTo>
                    <a:pt x="302" y="260"/>
                  </a:lnTo>
                  <a:lnTo>
                    <a:pt x="307" y="262"/>
                  </a:lnTo>
                  <a:lnTo>
                    <a:pt x="312" y="265"/>
                  </a:lnTo>
                  <a:lnTo>
                    <a:pt x="318" y="269"/>
                  </a:lnTo>
                  <a:lnTo>
                    <a:pt x="321" y="273"/>
                  </a:lnTo>
                  <a:lnTo>
                    <a:pt x="325" y="279"/>
                  </a:lnTo>
                  <a:lnTo>
                    <a:pt x="326" y="285"/>
                  </a:lnTo>
                  <a:lnTo>
                    <a:pt x="326" y="291"/>
                  </a:lnTo>
                  <a:lnTo>
                    <a:pt x="326" y="295"/>
                  </a:lnTo>
                  <a:lnTo>
                    <a:pt x="326" y="295"/>
                  </a:lnTo>
                  <a:lnTo>
                    <a:pt x="326" y="302"/>
                  </a:lnTo>
                  <a:lnTo>
                    <a:pt x="325" y="308"/>
                  </a:lnTo>
                  <a:lnTo>
                    <a:pt x="321" y="314"/>
                  </a:lnTo>
                  <a:lnTo>
                    <a:pt x="318" y="318"/>
                  </a:lnTo>
                  <a:lnTo>
                    <a:pt x="312" y="322"/>
                  </a:lnTo>
                  <a:lnTo>
                    <a:pt x="307" y="325"/>
                  </a:lnTo>
                  <a:lnTo>
                    <a:pt x="302" y="326"/>
                  </a:lnTo>
                  <a:lnTo>
                    <a:pt x="295" y="327"/>
                  </a:lnTo>
                  <a:lnTo>
                    <a:pt x="199" y="327"/>
                  </a:lnTo>
                  <a:lnTo>
                    <a:pt x="199" y="208"/>
                  </a:lnTo>
                  <a:lnTo>
                    <a:pt x="348" y="208"/>
                  </a:lnTo>
                  <a:lnTo>
                    <a:pt x="348" y="208"/>
                  </a:lnTo>
                  <a:lnTo>
                    <a:pt x="348" y="208"/>
                  </a:lnTo>
                  <a:lnTo>
                    <a:pt x="352" y="207"/>
                  </a:lnTo>
                  <a:lnTo>
                    <a:pt x="357" y="205"/>
                  </a:lnTo>
                  <a:lnTo>
                    <a:pt x="361" y="204"/>
                  </a:lnTo>
                  <a:lnTo>
                    <a:pt x="365" y="200"/>
                  </a:lnTo>
                  <a:lnTo>
                    <a:pt x="368" y="196"/>
                  </a:lnTo>
                  <a:lnTo>
                    <a:pt x="371" y="192"/>
                  </a:lnTo>
                  <a:lnTo>
                    <a:pt x="372" y="188"/>
                  </a:lnTo>
                  <a:lnTo>
                    <a:pt x="373" y="182"/>
                  </a:lnTo>
                  <a:lnTo>
                    <a:pt x="373" y="47"/>
                  </a:lnTo>
                  <a:lnTo>
                    <a:pt x="373" y="47"/>
                  </a:lnTo>
                  <a:lnTo>
                    <a:pt x="372" y="42"/>
                  </a:lnTo>
                  <a:lnTo>
                    <a:pt x="371" y="36"/>
                  </a:lnTo>
                  <a:lnTo>
                    <a:pt x="368" y="32"/>
                  </a:lnTo>
                  <a:lnTo>
                    <a:pt x="365" y="28"/>
                  </a:lnTo>
                  <a:lnTo>
                    <a:pt x="361" y="25"/>
                  </a:lnTo>
                  <a:lnTo>
                    <a:pt x="357" y="23"/>
                  </a:lnTo>
                  <a:lnTo>
                    <a:pt x="352" y="21"/>
                  </a:lnTo>
                  <a:lnTo>
                    <a:pt x="348" y="20"/>
                  </a:lnTo>
                  <a:lnTo>
                    <a:pt x="199" y="20"/>
                  </a:lnTo>
                  <a:lnTo>
                    <a:pt x="199" y="0"/>
                  </a:lnTo>
                  <a:close/>
                  <a:moveTo>
                    <a:pt x="127" y="260"/>
                  </a:moveTo>
                  <a:lnTo>
                    <a:pt x="159" y="260"/>
                  </a:lnTo>
                  <a:lnTo>
                    <a:pt x="159" y="230"/>
                  </a:lnTo>
                  <a:lnTo>
                    <a:pt x="127" y="230"/>
                  </a:lnTo>
                  <a:lnTo>
                    <a:pt x="127" y="208"/>
                  </a:lnTo>
                  <a:lnTo>
                    <a:pt x="199" y="208"/>
                  </a:lnTo>
                  <a:lnTo>
                    <a:pt x="199" y="327"/>
                  </a:lnTo>
                  <a:lnTo>
                    <a:pt x="127" y="327"/>
                  </a:lnTo>
                  <a:lnTo>
                    <a:pt x="127" y="288"/>
                  </a:lnTo>
                  <a:lnTo>
                    <a:pt x="154" y="288"/>
                  </a:lnTo>
                  <a:lnTo>
                    <a:pt x="154" y="288"/>
                  </a:lnTo>
                  <a:lnTo>
                    <a:pt x="155" y="288"/>
                  </a:lnTo>
                  <a:lnTo>
                    <a:pt x="158" y="287"/>
                  </a:lnTo>
                  <a:lnTo>
                    <a:pt x="159" y="284"/>
                  </a:lnTo>
                  <a:lnTo>
                    <a:pt x="159" y="283"/>
                  </a:lnTo>
                  <a:lnTo>
                    <a:pt x="159" y="283"/>
                  </a:lnTo>
                  <a:lnTo>
                    <a:pt x="159" y="280"/>
                  </a:lnTo>
                  <a:lnTo>
                    <a:pt x="158" y="279"/>
                  </a:lnTo>
                  <a:lnTo>
                    <a:pt x="155" y="277"/>
                  </a:lnTo>
                  <a:lnTo>
                    <a:pt x="154" y="276"/>
                  </a:lnTo>
                  <a:lnTo>
                    <a:pt x="127" y="276"/>
                  </a:lnTo>
                  <a:lnTo>
                    <a:pt x="127" y="260"/>
                  </a:lnTo>
                  <a:lnTo>
                    <a:pt x="127" y="260"/>
                  </a:lnTo>
                  <a:close/>
                  <a:moveTo>
                    <a:pt x="127" y="0"/>
                  </a:moveTo>
                  <a:lnTo>
                    <a:pt x="199" y="0"/>
                  </a:lnTo>
                  <a:lnTo>
                    <a:pt x="199" y="20"/>
                  </a:lnTo>
                  <a:lnTo>
                    <a:pt x="127" y="20"/>
                  </a:lnTo>
                  <a:lnTo>
                    <a:pt x="127" y="0"/>
                  </a:lnTo>
                  <a:close/>
                  <a:moveTo>
                    <a:pt x="101" y="260"/>
                  </a:moveTo>
                  <a:lnTo>
                    <a:pt x="127" y="260"/>
                  </a:lnTo>
                  <a:lnTo>
                    <a:pt x="127" y="276"/>
                  </a:lnTo>
                  <a:lnTo>
                    <a:pt x="100" y="276"/>
                  </a:lnTo>
                  <a:lnTo>
                    <a:pt x="100" y="276"/>
                  </a:lnTo>
                  <a:lnTo>
                    <a:pt x="97" y="277"/>
                  </a:lnTo>
                  <a:lnTo>
                    <a:pt x="96" y="279"/>
                  </a:lnTo>
                  <a:lnTo>
                    <a:pt x="94" y="280"/>
                  </a:lnTo>
                  <a:lnTo>
                    <a:pt x="94" y="283"/>
                  </a:lnTo>
                  <a:lnTo>
                    <a:pt x="94" y="283"/>
                  </a:lnTo>
                  <a:lnTo>
                    <a:pt x="94" y="284"/>
                  </a:lnTo>
                  <a:lnTo>
                    <a:pt x="96" y="287"/>
                  </a:lnTo>
                  <a:lnTo>
                    <a:pt x="97" y="288"/>
                  </a:lnTo>
                  <a:lnTo>
                    <a:pt x="100" y="288"/>
                  </a:lnTo>
                  <a:lnTo>
                    <a:pt x="100" y="288"/>
                  </a:lnTo>
                  <a:lnTo>
                    <a:pt x="127" y="288"/>
                  </a:lnTo>
                  <a:lnTo>
                    <a:pt x="127" y="327"/>
                  </a:lnTo>
                  <a:lnTo>
                    <a:pt x="101" y="327"/>
                  </a:lnTo>
                  <a:lnTo>
                    <a:pt x="101" y="327"/>
                  </a:lnTo>
                  <a:lnTo>
                    <a:pt x="94" y="326"/>
                  </a:lnTo>
                  <a:lnTo>
                    <a:pt x="88" y="325"/>
                  </a:lnTo>
                  <a:lnTo>
                    <a:pt x="82" y="322"/>
                  </a:lnTo>
                  <a:lnTo>
                    <a:pt x="78" y="318"/>
                  </a:lnTo>
                  <a:lnTo>
                    <a:pt x="74" y="314"/>
                  </a:lnTo>
                  <a:lnTo>
                    <a:pt x="71" y="308"/>
                  </a:lnTo>
                  <a:lnTo>
                    <a:pt x="70" y="302"/>
                  </a:lnTo>
                  <a:lnTo>
                    <a:pt x="69" y="295"/>
                  </a:lnTo>
                  <a:lnTo>
                    <a:pt x="69" y="291"/>
                  </a:lnTo>
                  <a:lnTo>
                    <a:pt x="69" y="291"/>
                  </a:lnTo>
                  <a:lnTo>
                    <a:pt x="70" y="285"/>
                  </a:lnTo>
                  <a:lnTo>
                    <a:pt x="71" y="279"/>
                  </a:lnTo>
                  <a:lnTo>
                    <a:pt x="74" y="273"/>
                  </a:lnTo>
                  <a:lnTo>
                    <a:pt x="78" y="269"/>
                  </a:lnTo>
                  <a:lnTo>
                    <a:pt x="82" y="265"/>
                  </a:lnTo>
                  <a:lnTo>
                    <a:pt x="88" y="262"/>
                  </a:lnTo>
                  <a:lnTo>
                    <a:pt x="94" y="260"/>
                  </a:lnTo>
                  <a:lnTo>
                    <a:pt x="101" y="260"/>
                  </a:lnTo>
                  <a:lnTo>
                    <a:pt x="101" y="260"/>
                  </a:lnTo>
                  <a:close/>
                  <a:moveTo>
                    <a:pt x="127" y="230"/>
                  </a:moveTo>
                  <a:lnTo>
                    <a:pt x="32" y="230"/>
                  </a:lnTo>
                  <a:lnTo>
                    <a:pt x="32" y="230"/>
                  </a:lnTo>
                  <a:lnTo>
                    <a:pt x="25" y="229"/>
                  </a:lnTo>
                  <a:lnTo>
                    <a:pt x="20" y="227"/>
                  </a:lnTo>
                  <a:lnTo>
                    <a:pt x="14" y="224"/>
                  </a:lnTo>
                  <a:lnTo>
                    <a:pt x="9" y="220"/>
                  </a:lnTo>
                  <a:lnTo>
                    <a:pt x="5" y="215"/>
                  </a:lnTo>
                  <a:lnTo>
                    <a:pt x="2" y="210"/>
                  </a:lnTo>
                  <a:lnTo>
                    <a:pt x="1" y="204"/>
                  </a:lnTo>
                  <a:lnTo>
                    <a:pt x="0" y="197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24"/>
                  </a:lnTo>
                  <a:lnTo>
                    <a:pt x="2" y="19"/>
                  </a:lnTo>
                  <a:lnTo>
                    <a:pt x="5" y="13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127" y="0"/>
                  </a:lnTo>
                  <a:lnTo>
                    <a:pt x="127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4" y="21"/>
                  </a:lnTo>
                  <a:lnTo>
                    <a:pt x="40" y="23"/>
                  </a:lnTo>
                  <a:lnTo>
                    <a:pt x="35" y="25"/>
                  </a:lnTo>
                  <a:lnTo>
                    <a:pt x="31" y="28"/>
                  </a:lnTo>
                  <a:lnTo>
                    <a:pt x="28" y="32"/>
                  </a:lnTo>
                  <a:lnTo>
                    <a:pt x="25" y="36"/>
                  </a:lnTo>
                  <a:lnTo>
                    <a:pt x="24" y="42"/>
                  </a:lnTo>
                  <a:lnTo>
                    <a:pt x="24" y="47"/>
                  </a:lnTo>
                  <a:lnTo>
                    <a:pt x="24" y="182"/>
                  </a:lnTo>
                  <a:lnTo>
                    <a:pt x="24" y="182"/>
                  </a:lnTo>
                  <a:lnTo>
                    <a:pt x="24" y="188"/>
                  </a:lnTo>
                  <a:lnTo>
                    <a:pt x="25" y="192"/>
                  </a:lnTo>
                  <a:lnTo>
                    <a:pt x="28" y="196"/>
                  </a:lnTo>
                  <a:lnTo>
                    <a:pt x="31" y="200"/>
                  </a:lnTo>
                  <a:lnTo>
                    <a:pt x="35" y="204"/>
                  </a:lnTo>
                  <a:lnTo>
                    <a:pt x="40" y="205"/>
                  </a:lnTo>
                  <a:lnTo>
                    <a:pt x="44" y="207"/>
                  </a:lnTo>
                  <a:lnTo>
                    <a:pt x="50" y="208"/>
                  </a:lnTo>
                  <a:lnTo>
                    <a:pt x="127" y="208"/>
                  </a:lnTo>
                  <a:lnTo>
                    <a:pt x="127" y="230"/>
                  </a:lnTo>
                  <a:close/>
                </a:path>
              </a:pathLst>
            </a:custGeom>
            <a:solidFill>
              <a:srgbClr val="3CB3FB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42"/>
            <p:cNvSpPr>
              <a:spLocks noEditPoints="1"/>
            </p:cNvSpPr>
            <p:nvPr/>
          </p:nvSpPr>
          <p:spPr bwMode="auto">
            <a:xfrm>
              <a:off x="5156596" y="3220130"/>
              <a:ext cx="606029" cy="706041"/>
            </a:xfrm>
            <a:custGeom>
              <a:avLst/>
              <a:gdLst>
                <a:gd name="T0" fmla="*/ 92 w 509"/>
                <a:gd name="T1" fmla="*/ 126 h 593"/>
                <a:gd name="T2" fmla="*/ 147 w 509"/>
                <a:gd name="T3" fmla="*/ 94 h 593"/>
                <a:gd name="T4" fmla="*/ 137 w 509"/>
                <a:gd name="T5" fmla="*/ 133 h 593"/>
                <a:gd name="T6" fmla="*/ 168 w 509"/>
                <a:gd name="T7" fmla="*/ 120 h 593"/>
                <a:gd name="T8" fmla="*/ 157 w 509"/>
                <a:gd name="T9" fmla="*/ 157 h 593"/>
                <a:gd name="T10" fmla="*/ 189 w 509"/>
                <a:gd name="T11" fmla="*/ 144 h 593"/>
                <a:gd name="T12" fmla="*/ 177 w 509"/>
                <a:gd name="T13" fmla="*/ 183 h 593"/>
                <a:gd name="T14" fmla="*/ 210 w 509"/>
                <a:gd name="T15" fmla="*/ 170 h 593"/>
                <a:gd name="T16" fmla="*/ 174 w 509"/>
                <a:gd name="T17" fmla="*/ 228 h 593"/>
                <a:gd name="T18" fmla="*/ 230 w 509"/>
                <a:gd name="T19" fmla="*/ 195 h 593"/>
                <a:gd name="T20" fmla="*/ 219 w 509"/>
                <a:gd name="T21" fmla="*/ 235 h 593"/>
                <a:gd name="T22" fmla="*/ 252 w 509"/>
                <a:gd name="T23" fmla="*/ 221 h 593"/>
                <a:gd name="T24" fmla="*/ 239 w 509"/>
                <a:gd name="T25" fmla="*/ 259 h 593"/>
                <a:gd name="T26" fmla="*/ 272 w 509"/>
                <a:gd name="T27" fmla="*/ 245 h 593"/>
                <a:gd name="T28" fmla="*/ 261 w 509"/>
                <a:gd name="T29" fmla="*/ 285 h 593"/>
                <a:gd name="T30" fmla="*/ 294 w 509"/>
                <a:gd name="T31" fmla="*/ 271 h 593"/>
                <a:gd name="T32" fmla="*/ 258 w 509"/>
                <a:gd name="T33" fmla="*/ 329 h 593"/>
                <a:gd name="T34" fmla="*/ 314 w 509"/>
                <a:gd name="T35" fmla="*/ 297 h 593"/>
                <a:gd name="T36" fmla="*/ 302 w 509"/>
                <a:gd name="T37" fmla="*/ 336 h 593"/>
                <a:gd name="T38" fmla="*/ 334 w 509"/>
                <a:gd name="T39" fmla="*/ 323 h 593"/>
                <a:gd name="T40" fmla="*/ 323 w 509"/>
                <a:gd name="T41" fmla="*/ 362 h 593"/>
                <a:gd name="T42" fmla="*/ 356 w 509"/>
                <a:gd name="T43" fmla="*/ 347 h 593"/>
                <a:gd name="T44" fmla="*/ 344 w 509"/>
                <a:gd name="T45" fmla="*/ 386 h 593"/>
                <a:gd name="T46" fmla="*/ 376 w 509"/>
                <a:gd name="T47" fmla="*/ 373 h 593"/>
                <a:gd name="T48" fmla="*/ 341 w 509"/>
                <a:gd name="T49" fmla="*/ 431 h 593"/>
                <a:gd name="T50" fmla="*/ 397 w 509"/>
                <a:gd name="T51" fmla="*/ 398 h 593"/>
                <a:gd name="T52" fmla="*/ 386 w 509"/>
                <a:gd name="T53" fmla="*/ 438 h 593"/>
                <a:gd name="T54" fmla="*/ 418 w 509"/>
                <a:gd name="T55" fmla="*/ 424 h 593"/>
                <a:gd name="T56" fmla="*/ 406 w 509"/>
                <a:gd name="T57" fmla="*/ 463 h 593"/>
                <a:gd name="T58" fmla="*/ 438 w 509"/>
                <a:gd name="T59" fmla="*/ 450 h 593"/>
                <a:gd name="T60" fmla="*/ 426 w 509"/>
                <a:gd name="T61" fmla="*/ 488 h 593"/>
                <a:gd name="T62" fmla="*/ 459 w 509"/>
                <a:gd name="T63" fmla="*/ 474 h 593"/>
                <a:gd name="T64" fmla="*/ 424 w 509"/>
                <a:gd name="T65" fmla="*/ 532 h 593"/>
                <a:gd name="T66" fmla="*/ 480 w 509"/>
                <a:gd name="T67" fmla="*/ 500 h 593"/>
                <a:gd name="T68" fmla="*/ 437 w 509"/>
                <a:gd name="T69" fmla="*/ 593 h 593"/>
                <a:gd name="T70" fmla="*/ 70 w 509"/>
                <a:gd name="T71" fmla="*/ 82 h 593"/>
                <a:gd name="T72" fmla="*/ 77 w 509"/>
                <a:gd name="T73" fmla="*/ 80 h 593"/>
                <a:gd name="T74" fmla="*/ 82 w 509"/>
                <a:gd name="T75" fmla="*/ 78 h 593"/>
                <a:gd name="T76" fmla="*/ 88 w 509"/>
                <a:gd name="T77" fmla="*/ 65 h 593"/>
                <a:gd name="T78" fmla="*/ 84 w 509"/>
                <a:gd name="T79" fmla="*/ 52 h 593"/>
                <a:gd name="T80" fmla="*/ 81 w 509"/>
                <a:gd name="T81" fmla="*/ 49 h 593"/>
                <a:gd name="T82" fmla="*/ 74 w 509"/>
                <a:gd name="T83" fmla="*/ 45 h 593"/>
                <a:gd name="T84" fmla="*/ 70 w 509"/>
                <a:gd name="T85" fmla="*/ 2 h 593"/>
                <a:gd name="T86" fmla="*/ 141 w 509"/>
                <a:gd name="T87" fmla="*/ 86 h 593"/>
                <a:gd name="T88" fmla="*/ 0 w 509"/>
                <a:gd name="T89" fmla="*/ 59 h 593"/>
                <a:gd name="T90" fmla="*/ 70 w 509"/>
                <a:gd name="T91" fmla="*/ 45 h 593"/>
                <a:gd name="T92" fmla="*/ 65 w 509"/>
                <a:gd name="T93" fmla="*/ 46 h 593"/>
                <a:gd name="T94" fmla="*/ 59 w 509"/>
                <a:gd name="T95" fmla="*/ 49 h 593"/>
                <a:gd name="T96" fmla="*/ 53 w 509"/>
                <a:gd name="T97" fmla="*/ 61 h 593"/>
                <a:gd name="T98" fmla="*/ 57 w 509"/>
                <a:gd name="T99" fmla="*/ 75 h 593"/>
                <a:gd name="T100" fmla="*/ 57 w 509"/>
                <a:gd name="T101" fmla="*/ 75 h 593"/>
                <a:gd name="T102" fmla="*/ 63 w 509"/>
                <a:gd name="T103" fmla="*/ 79 h 593"/>
                <a:gd name="T104" fmla="*/ 70 w 509"/>
                <a:gd name="T105" fmla="*/ 82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09" h="593">
                  <a:moveTo>
                    <a:pt x="141" y="86"/>
                  </a:moveTo>
                  <a:lnTo>
                    <a:pt x="92" y="126"/>
                  </a:lnTo>
                  <a:lnTo>
                    <a:pt x="99" y="134"/>
                  </a:lnTo>
                  <a:lnTo>
                    <a:pt x="147" y="94"/>
                  </a:lnTo>
                  <a:lnTo>
                    <a:pt x="162" y="111"/>
                  </a:lnTo>
                  <a:lnTo>
                    <a:pt x="137" y="133"/>
                  </a:lnTo>
                  <a:lnTo>
                    <a:pt x="142" y="140"/>
                  </a:lnTo>
                  <a:lnTo>
                    <a:pt x="168" y="120"/>
                  </a:lnTo>
                  <a:lnTo>
                    <a:pt x="183" y="137"/>
                  </a:lnTo>
                  <a:lnTo>
                    <a:pt x="157" y="157"/>
                  </a:lnTo>
                  <a:lnTo>
                    <a:pt x="164" y="166"/>
                  </a:lnTo>
                  <a:lnTo>
                    <a:pt x="189" y="144"/>
                  </a:lnTo>
                  <a:lnTo>
                    <a:pt x="203" y="161"/>
                  </a:lnTo>
                  <a:lnTo>
                    <a:pt x="177" y="183"/>
                  </a:lnTo>
                  <a:lnTo>
                    <a:pt x="184" y="191"/>
                  </a:lnTo>
                  <a:lnTo>
                    <a:pt x="210" y="170"/>
                  </a:lnTo>
                  <a:lnTo>
                    <a:pt x="225" y="187"/>
                  </a:lnTo>
                  <a:lnTo>
                    <a:pt x="174" y="228"/>
                  </a:lnTo>
                  <a:lnTo>
                    <a:pt x="181" y="236"/>
                  </a:lnTo>
                  <a:lnTo>
                    <a:pt x="230" y="195"/>
                  </a:lnTo>
                  <a:lnTo>
                    <a:pt x="245" y="213"/>
                  </a:lnTo>
                  <a:lnTo>
                    <a:pt x="219" y="235"/>
                  </a:lnTo>
                  <a:lnTo>
                    <a:pt x="226" y="241"/>
                  </a:lnTo>
                  <a:lnTo>
                    <a:pt x="252" y="221"/>
                  </a:lnTo>
                  <a:lnTo>
                    <a:pt x="267" y="239"/>
                  </a:lnTo>
                  <a:lnTo>
                    <a:pt x="239" y="259"/>
                  </a:lnTo>
                  <a:lnTo>
                    <a:pt x="246" y="267"/>
                  </a:lnTo>
                  <a:lnTo>
                    <a:pt x="272" y="245"/>
                  </a:lnTo>
                  <a:lnTo>
                    <a:pt x="287" y="263"/>
                  </a:lnTo>
                  <a:lnTo>
                    <a:pt x="261" y="285"/>
                  </a:lnTo>
                  <a:lnTo>
                    <a:pt x="267" y="293"/>
                  </a:lnTo>
                  <a:lnTo>
                    <a:pt x="294" y="271"/>
                  </a:lnTo>
                  <a:lnTo>
                    <a:pt x="307" y="289"/>
                  </a:lnTo>
                  <a:lnTo>
                    <a:pt x="258" y="329"/>
                  </a:lnTo>
                  <a:lnTo>
                    <a:pt x="264" y="338"/>
                  </a:lnTo>
                  <a:lnTo>
                    <a:pt x="314" y="297"/>
                  </a:lnTo>
                  <a:lnTo>
                    <a:pt x="329" y="314"/>
                  </a:lnTo>
                  <a:lnTo>
                    <a:pt x="302" y="336"/>
                  </a:lnTo>
                  <a:lnTo>
                    <a:pt x="308" y="343"/>
                  </a:lnTo>
                  <a:lnTo>
                    <a:pt x="334" y="323"/>
                  </a:lnTo>
                  <a:lnTo>
                    <a:pt x="349" y="340"/>
                  </a:lnTo>
                  <a:lnTo>
                    <a:pt x="323" y="362"/>
                  </a:lnTo>
                  <a:lnTo>
                    <a:pt x="329" y="369"/>
                  </a:lnTo>
                  <a:lnTo>
                    <a:pt x="356" y="347"/>
                  </a:lnTo>
                  <a:lnTo>
                    <a:pt x="369" y="366"/>
                  </a:lnTo>
                  <a:lnTo>
                    <a:pt x="344" y="386"/>
                  </a:lnTo>
                  <a:lnTo>
                    <a:pt x="350" y="394"/>
                  </a:lnTo>
                  <a:lnTo>
                    <a:pt x="376" y="373"/>
                  </a:lnTo>
                  <a:lnTo>
                    <a:pt x="391" y="390"/>
                  </a:lnTo>
                  <a:lnTo>
                    <a:pt x="341" y="431"/>
                  </a:lnTo>
                  <a:lnTo>
                    <a:pt x="348" y="439"/>
                  </a:lnTo>
                  <a:lnTo>
                    <a:pt x="397" y="398"/>
                  </a:lnTo>
                  <a:lnTo>
                    <a:pt x="411" y="416"/>
                  </a:lnTo>
                  <a:lnTo>
                    <a:pt x="386" y="438"/>
                  </a:lnTo>
                  <a:lnTo>
                    <a:pt x="391" y="446"/>
                  </a:lnTo>
                  <a:lnTo>
                    <a:pt x="418" y="424"/>
                  </a:lnTo>
                  <a:lnTo>
                    <a:pt x="432" y="442"/>
                  </a:lnTo>
                  <a:lnTo>
                    <a:pt x="406" y="463"/>
                  </a:lnTo>
                  <a:lnTo>
                    <a:pt x="413" y="470"/>
                  </a:lnTo>
                  <a:lnTo>
                    <a:pt x="438" y="450"/>
                  </a:lnTo>
                  <a:lnTo>
                    <a:pt x="453" y="467"/>
                  </a:lnTo>
                  <a:lnTo>
                    <a:pt x="426" y="488"/>
                  </a:lnTo>
                  <a:lnTo>
                    <a:pt x="433" y="496"/>
                  </a:lnTo>
                  <a:lnTo>
                    <a:pt x="459" y="474"/>
                  </a:lnTo>
                  <a:lnTo>
                    <a:pt x="474" y="492"/>
                  </a:lnTo>
                  <a:lnTo>
                    <a:pt x="424" y="532"/>
                  </a:lnTo>
                  <a:lnTo>
                    <a:pt x="430" y="541"/>
                  </a:lnTo>
                  <a:lnTo>
                    <a:pt x="480" y="500"/>
                  </a:lnTo>
                  <a:lnTo>
                    <a:pt x="509" y="535"/>
                  </a:lnTo>
                  <a:lnTo>
                    <a:pt x="437" y="593"/>
                  </a:lnTo>
                  <a:lnTo>
                    <a:pt x="70" y="145"/>
                  </a:lnTo>
                  <a:lnTo>
                    <a:pt x="70" y="82"/>
                  </a:lnTo>
                  <a:lnTo>
                    <a:pt x="70" y="82"/>
                  </a:lnTo>
                  <a:lnTo>
                    <a:pt x="77" y="80"/>
                  </a:lnTo>
                  <a:lnTo>
                    <a:pt x="82" y="78"/>
                  </a:lnTo>
                  <a:lnTo>
                    <a:pt x="82" y="78"/>
                  </a:lnTo>
                  <a:lnTo>
                    <a:pt x="86" y="72"/>
                  </a:lnTo>
                  <a:lnTo>
                    <a:pt x="88" y="65"/>
                  </a:lnTo>
                  <a:lnTo>
                    <a:pt x="88" y="59"/>
                  </a:lnTo>
                  <a:lnTo>
                    <a:pt x="84" y="52"/>
                  </a:lnTo>
                  <a:lnTo>
                    <a:pt x="84" y="52"/>
                  </a:lnTo>
                  <a:lnTo>
                    <a:pt x="81" y="49"/>
                  </a:lnTo>
                  <a:lnTo>
                    <a:pt x="78" y="46"/>
                  </a:lnTo>
                  <a:lnTo>
                    <a:pt x="74" y="45"/>
                  </a:lnTo>
                  <a:lnTo>
                    <a:pt x="70" y="45"/>
                  </a:lnTo>
                  <a:lnTo>
                    <a:pt x="70" y="2"/>
                  </a:lnTo>
                  <a:lnTo>
                    <a:pt x="72" y="0"/>
                  </a:lnTo>
                  <a:lnTo>
                    <a:pt x="141" y="86"/>
                  </a:lnTo>
                  <a:close/>
                  <a:moveTo>
                    <a:pt x="70" y="145"/>
                  </a:moveTo>
                  <a:lnTo>
                    <a:pt x="0" y="59"/>
                  </a:lnTo>
                  <a:lnTo>
                    <a:pt x="70" y="2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65" y="46"/>
                  </a:lnTo>
                  <a:lnTo>
                    <a:pt x="59" y="49"/>
                  </a:lnTo>
                  <a:lnTo>
                    <a:pt x="59" y="49"/>
                  </a:lnTo>
                  <a:lnTo>
                    <a:pt x="54" y="55"/>
                  </a:lnTo>
                  <a:lnTo>
                    <a:pt x="53" y="61"/>
                  </a:lnTo>
                  <a:lnTo>
                    <a:pt x="53" y="68"/>
                  </a:lnTo>
                  <a:lnTo>
                    <a:pt x="57" y="75"/>
                  </a:lnTo>
                  <a:lnTo>
                    <a:pt x="57" y="75"/>
                  </a:lnTo>
                  <a:lnTo>
                    <a:pt x="57" y="75"/>
                  </a:lnTo>
                  <a:lnTo>
                    <a:pt x="59" y="78"/>
                  </a:lnTo>
                  <a:lnTo>
                    <a:pt x="63" y="79"/>
                  </a:lnTo>
                  <a:lnTo>
                    <a:pt x="66" y="80"/>
                  </a:lnTo>
                  <a:lnTo>
                    <a:pt x="70" y="82"/>
                  </a:lnTo>
                  <a:lnTo>
                    <a:pt x="70" y="145"/>
                  </a:lnTo>
                  <a:close/>
                </a:path>
              </a:pathLst>
            </a:custGeom>
            <a:solidFill>
              <a:srgbClr val="059CF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44" name="组合 213"/>
            <p:cNvGrpSpPr/>
            <p:nvPr/>
          </p:nvGrpSpPr>
          <p:grpSpPr>
            <a:xfrm>
              <a:off x="5788818" y="3492783"/>
              <a:ext cx="428625" cy="431006"/>
              <a:chOff x="2157413" y="3054350"/>
              <a:chExt cx="571500" cy="574675"/>
            </a:xfrm>
            <a:solidFill>
              <a:srgbClr val="3CB3FB"/>
            </a:solidFill>
          </p:grpSpPr>
          <p:sp>
            <p:nvSpPr>
              <p:cNvPr id="145" name="Freeform 144"/>
              <p:cNvSpPr>
                <a:spLocks noEditPoints="1"/>
              </p:cNvSpPr>
              <p:nvPr/>
            </p:nvSpPr>
            <p:spPr bwMode="auto">
              <a:xfrm>
                <a:off x="2157413" y="3054350"/>
                <a:ext cx="571500" cy="574675"/>
              </a:xfrm>
              <a:custGeom>
                <a:avLst/>
                <a:gdLst>
                  <a:gd name="T0" fmla="*/ 180 w 360"/>
                  <a:gd name="T1" fmla="*/ 0 h 362"/>
                  <a:gd name="T2" fmla="*/ 232 w 360"/>
                  <a:gd name="T3" fmla="*/ 8 h 362"/>
                  <a:gd name="T4" fmla="*/ 280 w 360"/>
                  <a:gd name="T5" fmla="*/ 31 h 362"/>
                  <a:gd name="T6" fmla="*/ 319 w 360"/>
                  <a:gd name="T7" fmla="*/ 67 h 362"/>
                  <a:gd name="T8" fmla="*/ 346 w 360"/>
                  <a:gd name="T9" fmla="*/ 111 h 362"/>
                  <a:gd name="T10" fmla="*/ 358 w 360"/>
                  <a:gd name="T11" fmla="*/ 163 h 362"/>
                  <a:gd name="T12" fmla="*/ 358 w 360"/>
                  <a:gd name="T13" fmla="*/ 199 h 362"/>
                  <a:gd name="T14" fmla="*/ 346 w 360"/>
                  <a:gd name="T15" fmla="*/ 251 h 362"/>
                  <a:gd name="T16" fmla="*/ 319 w 360"/>
                  <a:gd name="T17" fmla="*/ 295 h 362"/>
                  <a:gd name="T18" fmla="*/ 280 w 360"/>
                  <a:gd name="T19" fmla="*/ 331 h 362"/>
                  <a:gd name="T20" fmla="*/ 232 w 360"/>
                  <a:gd name="T21" fmla="*/ 354 h 362"/>
                  <a:gd name="T22" fmla="*/ 180 w 360"/>
                  <a:gd name="T23" fmla="*/ 362 h 362"/>
                  <a:gd name="T24" fmla="*/ 180 w 360"/>
                  <a:gd name="T25" fmla="*/ 314 h 362"/>
                  <a:gd name="T26" fmla="*/ 193 w 360"/>
                  <a:gd name="T27" fmla="*/ 318 h 362"/>
                  <a:gd name="T28" fmla="*/ 201 w 360"/>
                  <a:gd name="T29" fmla="*/ 329 h 362"/>
                  <a:gd name="T30" fmla="*/ 237 w 360"/>
                  <a:gd name="T31" fmla="*/ 320 h 362"/>
                  <a:gd name="T32" fmla="*/ 268 w 360"/>
                  <a:gd name="T33" fmla="*/ 302 h 362"/>
                  <a:gd name="T34" fmla="*/ 293 w 360"/>
                  <a:gd name="T35" fmla="*/ 278 h 362"/>
                  <a:gd name="T36" fmla="*/ 312 w 360"/>
                  <a:gd name="T37" fmla="*/ 248 h 362"/>
                  <a:gd name="T38" fmla="*/ 325 w 360"/>
                  <a:gd name="T39" fmla="*/ 215 h 362"/>
                  <a:gd name="T40" fmla="*/ 322 w 360"/>
                  <a:gd name="T41" fmla="*/ 199 h 362"/>
                  <a:gd name="T42" fmla="*/ 312 w 360"/>
                  <a:gd name="T43" fmla="*/ 180 h 362"/>
                  <a:gd name="T44" fmla="*/ 316 w 360"/>
                  <a:gd name="T45" fmla="*/ 167 h 362"/>
                  <a:gd name="T46" fmla="*/ 327 w 360"/>
                  <a:gd name="T47" fmla="*/ 159 h 362"/>
                  <a:gd name="T48" fmla="*/ 318 w 360"/>
                  <a:gd name="T49" fmla="*/ 123 h 362"/>
                  <a:gd name="T50" fmla="*/ 300 w 360"/>
                  <a:gd name="T51" fmla="*/ 94 h 362"/>
                  <a:gd name="T52" fmla="*/ 277 w 360"/>
                  <a:gd name="T53" fmla="*/ 67 h 362"/>
                  <a:gd name="T54" fmla="*/ 247 w 360"/>
                  <a:gd name="T55" fmla="*/ 48 h 362"/>
                  <a:gd name="T56" fmla="*/ 214 w 360"/>
                  <a:gd name="T57" fmla="*/ 35 h 362"/>
                  <a:gd name="T58" fmla="*/ 199 w 360"/>
                  <a:gd name="T59" fmla="*/ 39 h 362"/>
                  <a:gd name="T60" fmla="*/ 180 w 360"/>
                  <a:gd name="T61" fmla="*/ 48 h 362"/>
                  <a:gd name="T62" fmla="*/ 180 w 360"/>
                  <a:gd name="T63" fmla="*/ 0 h 362"/>
                  <a:gd name="T64" fmla="*/ 180 w 360"/>
                  <a:gd name="T65" fmla="*/ 48 h 362"/>
                  <a:gd name="T66" fmla="*/ 161 w 360"/>
                  <a:gd name="T67" fmla="*/ 39 h 362"/>
                  <a:gd name="T68" fmla="*/ 146 w 360"/>
                  <a:gd name="T69" fmla="*/ 35 h 362"/>
                  <a:gd name="T70" fmla="*/ 112 w 360"/>
                  <a:gd name="T71" fmla="*/ 48 h 362"/>
                  <a:gd name="T72" fmla="*/ 82 w 360"/>
                  <a:gd name="T73" fmla="*/ 67 h 362"/>
                  <a:gd name="T74" fmla="*/ 59 w 360"/>
                  <a:gd name="T75" fmla="*/ 94 h 362"/>
                  <a:gd name="T76" fmla="*/ 42 w 360"/>
                  <a:gd name="T77" fmla="*/ 123 h 362"/>
                  <a:gd name="T78" fmla="*/ 32 w 360"/>
                  <a:gd name="T79" fmla="*/ 159 h 362"/>
                  <a:gd name="T80" fmla="*/ 43 w 360"/>
                  <a:gd name="T81" fmla="*/ 167 h 362"/>
                  <a:gd name="T82" fmla="*/ 47 w 360"/>
                  <a:gd name="T83" fmla="*/ 180 h 362"/>
                  <a:gd name="T84" fmla="*/ 37 w 360"/>
                  <a:gd name="T85" fmla="*/ 199 h 362"/>
                  <a:gd name="T86" fmla="*/ 33 w 360"/>
                  <a:gd name="T87" fmla="*/ 215 h 362"/>
                  <a:gd name="T88" fmla="*/ 46 w 360"/>
                  <a:gd name="T89" fmla="*/ 248 h 362"/>
                  <a:gd name="T90" fmla="*/ 66 w 360"/>
                  <a:gd name="T91" fmla="*/ 278 h 362"/>
                  <a:gd name="T92" fmla="*/ 92 w 360"/>
                  <a:gd name="T93" fmla="*/ 302 h 362"/>
                  <a:gd name="T94" fmla="*/ 123 w 360"/>
                  <a:gd name="T95" fmla="*/ 320 h 362"/>
                  <a:gd name="T96" fmla="*/ 158 w 360"/>
                  <a:gd name="T97" fmla="*/ 329 h 362"/>
                  <a:gd name="T98" fmla="*/ 161 w 360"/>
                  <a:gd name="T99" fmla="*/ 322 h 362"/>
                  <a:gd name="T100" fmla="*/ 180 w 360"/>
                  <a:gd name="T101" fmla="*/ 314 h 362"/>
                  <a:gd name="T102" fmla="*/ 180 w 360"/>
                  <a:gd name="T103" fmla="*/ 362 h 362"/>
                  <a:gd name="T104" fmla="*/ 126 w 360"/>
                  <a:gd name="T105" fmla="*/ 354 h 362"/>
                  <a:gd name="T106" fmla="*/ 78 w 360"/>
                  <a:gd name="T107" fmla="*/ 331 h 362"/>
                  <a:gd name="T108" fmla="*/ 40 w 360"/>
                  <a:gd name="T109" fmla="*/ 295 h 362"/>
                  <a:gd name="T110" fmla="*/ 13 w 360"/>
                  <a:gd name="T111" fmla="*/ 251 h 362"/>
                  <a:gd name="T112" fmla="*/ 0 w 360"/>
                  <a:gd name="T113" fmla="*/ 199 h 362"/>
                  <a:gd name="T114" fmla="*/ 0 w 360"/>
                  <a:gd name="T115" fmla="*/ 163 h 362"/>
                  <a:gd name="T116" fmla="*/ 13 w 360"/>
                  <a:gd name="T117" fmla="*/ 111 h 362"/>
                  <a:gd name="T118" fmla="*/ 40 w 360"/>
                  <a:gd name="T119" fmla="*/ 67 h 362"/>
                  <a:gd name="T120" fmla="*/ 78 w 360"/>
                  <a:gd name="T121" fmla="*/ 31 h 362"/>
                  <a:gd name="T122" fmla="*/ 126 w 360"/>
                  <a:gd name="T123" fmla="*/ 8 h 362"/>
                  <a:gd name="T124" fmla="*/ 180 w 360"/>
                  <a:gd name="T125" fmla="*/ 0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60" h="362">
                    <a:moveTo>
                      <a:pt x="180" y="0"/>
                    </a:moveTo>
                    <a:lnTo>
                      <a:pt x="180" y="0"/>
                    </a:lnTo>
                    <a:lnTo>
                      <a:pt x="180" y="0"/>
                    </a:lnTo>
                    <a:lnTo>
                      <a:pt x="197" y="2"/>
                    </a:lnTo>
                    <a:lnTo>
                      <a:pt x="216" y="4"/>
                    </a:lnTo>
                    <a:lnTo>
                      <a:pt x="232" y="8"/>
                    </a:lnTo>
                    <a:lnTo>
                      <a:pt x="250" y="15"/>
                    </a:lnTo>
                    <a:lnTo>
                      <a:pt x="265" y="22"/>
                    </a:lnTo>
                    <a:lnTo>
                      <a:pt x="280" y="31"/>
                    </a:lnTo>
                    <a:lnTo>
                      <a:pt x="295" y="42"/>
                    </a:lnTo>
                    <a:lnTo>
                      <a:pt x="307" y="53"/>
                    </a:lnTo>
                    <a:lnTo>
                      <a:pt x="319" y="67"/>
                    </a:lnTo>
                    <a:lnTo>
                      <a:pt x="329" y="80"/>
                    </a:lnTo>
                    <a:lnTo>
                      <a:pt x="338" y="95"/>
                    </a:lnTo>
                    <a:lnTo>
                      <a:pt x="346" y="111"/>
                    </a:lnTo>
                    <a:lnTo>
                      <a:pt x="352" y="127"/>
                    </a:lnTo>
                    <a:lnTo>
                      <a:pt x="356" y="145"/>
                    </a:lnTo>
                    <a:lnTo>
                      <a:pt x="358" y="163"/>
                    </a:lnTo>
                    <a:lnTo>
                      <a:pt x="360" y="180"/>
                    </a:lnTo>
                    <a:lnTo>
                      <a:pt x="360" y="180"/>
                    </a:lnTo>
                    <a:lnTo>
                      <a:pt x="358" y="199"/>
                    </a:lnTo>
                    <a:lnTo>
                      <a:pt x="356" y="217"/>
                    </a:lnTo>
                    <a:lnTo>
                      <a:pt x="352" y="234"/>
                    </a:lnTo>
                    <a:lnTo>
                      <a:pt x="346" y="251"/>
                    </a:lnTo>
                    <a:lnTo>
                      <a:pt x="338" y="267"/>
                    </a:lnTo>
                    <a:lnTo>
                      <a:pt x="329" y="282"/>
                    </a:lnTo>
                    <a:lnTo>
                      <a:pt x="319" y="295"/>
                    </a:lnTo>
                    <a:lnTo>
                      <a:pt x="307" y="309"/>
                    </a:lnTo>
                    <a:lnTo>
                      <a:pt x="295" y="320"/>
                    </a:lnTo>
                    <a:lnTo>
                      <a:pt x="280" y="331"/>
                    </a:lnTo>
                    <a:lnTo>
                      <a:pt x="265" y="340"/>
                    </a:lnTo>
                    <a:lnTo>
                      <a:pt x="250" y="347"/>
                    </a:lnTo>
                    <a:lnTo>
                      <a:pt x="232" y="354"/>
                    </a:lnTo>
                    <a:lnTo>
                      <a:pt x="216" y="358"/>
                    </a:lnTo>
                    <a:lnTo>
                      <a:pt x="197" y="360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80" y="314"/>
                    </a:lnTo>
                    <a:lnTo>
                      <a:pt x="180" y="314"/>
                    </a:lnTo>
                    <a:lnTo>
                      <a:pt x="180" y="314"/>
                    </a:lnTo>
                    <a:lnTo>
                      <a:pt x="186" y="314"/>
                    </a:lnTo>
                    <a:lnTo>
                      <a:pt x="193" y="318"/>
                    </a:lnTo>
                    <a:lnTo>
                      <a:pt x="199" y="322"/>
                    </a:lnTo>
                    <a:lnTo>
                      <a:pt x="201" y="329"/>
                    </a:lnTo>
                    <a:lnTo>
                      <a:pt x="201" y="329"/>
                    </a:lnTo>
                    <a:lnTo>
                      <a:pt x="214" y="327"/>
                    </a:lnTo>
                    <a:lnTo>
                      <a:pt x="226" y="324"/>
                    </a:lnTo>
                    <a:lnTo>
                      <a:pt x="237" y="320"/>
                    </a:lnTo>
                    <a:lnTo>
                      <a:pt x="247" y="314"/>
                    </a:lnTo>
                    <a:lnTo>
                      <a:pt x="258" y="309"/>
                    </a:lnTo>
                    <a:lnTo>
                      <a:pt x="268" y="302"/>
                    </a:lnTo>
                    <a:lnTo>
                      <a:pt x="277" y="294"/>
                    </a:lnTo>
                    <a:lnTo>
                      <a:pt x="285" y="286"/>
                    </a:lnTo>
                    <a:lnTo>
                      <a:pt x="293" y="278"/>
                    </a:lnTo>
                    <a:lnTo>
                      <a:pt x="300" y="268"/>
                    </a:lnTo>
                    <a:lnTo>
                      <a:pt x="307" y="259"/>
                    </a:lnTo>
                    <a:lnTo>
                      <a:pt x="312" y="248"/>
                    </a:lnTo>
                    <a:lnTo>
                      <a:pt x="318" y="237"/>
                    </a:lnTo>
                    <a:lnTo>
                      <a:pt x="322" y="226"/>
                    </a:lnTo>
                    <a:lnTo>
                      <a:pt x="325" y="215"/>
                    </a:lnTo>
                    <a:lnTo>
                      <a:pt x="327" y="203"/>
                    </a:lnTo>
                    <a:lnTo>
                      <a:pt x="327" y="203"/>
                    </a:lnTo>
                    <a:lnTo>
                      <a:pt x="322" y="199"/>
                    </a:lnTo>
                    <a:lnTo>
                      <a:pt x="316" y="194"/>
                    </a:lnTo>
                    <a:lnTo>
                      <a:pt x="314" y="188"/>
                    </a:lnTo>
                    <a:lnTo>
                      <a:pt x="312" y="180"/>
                    </a:lnTo>
                    <a:lnTo>
                      <a:pt x="312" y="180"/>
                    </a:lnTo>
                    <a:lnTo>
                      <a:pt x="314" y="174"/>
                    </a:lnTo>
                    <a:lnTo>
                      <a:pt x="316" y="167"/>
                    </a:lnTo>
                    <a:lnTo>
                      <a:pt x="322" y="163"/>
                    </a:lnTo>
                    <a:lnTo>
                      <a:pt x="327" y="159"/>
                    </a:lnTo>
                    <a:lnTo>
                      <a:pt x="327" y="159"/>
                    </a:lnTo>
                    <a:lnTo>
                      <a:pt x="325" y="146"/>
                    </a:lnTo>
                    <a:lnTo>
                      <a:pt x="322" y="136"/>
                    </a:lnTo>
                    <a:lnTo>
                      <a:pt x="318" y="123"/>
                    </a:lnTo>
                    <a:lnTo>
                      <a:pt x="312" y="113"/>
                    </a:lnTo>
                    <a:lnTo>
                      <a:pt x="307" y="103"/>
                    </a:lnTo>
                    <a:lnTo>
                      <a:pt x="300" y="94"/>
                    </a:lnTo>
                    <a:lnTo>
                      <a:pt x="293" y="84"/>
                    </a:lnTo>
                    <a:lnTo>
                      <a:pt x="285" y="75"/>
                    </a:lnTo>
                    <a:lnTo>
                      <a:pt x="277" y="67"/>
                    </a:lnTo>
                    <a:lnTo>
                      <a:pt x="268" y="60"/>
                    </a:lnTo>
                    <a:lnTo>
                      <a:pt x="258" y="53"/>
                    </a:lnTo>
                    <a:lnTo>
                      <a:pt x="247" y="48"/>
                    </a:lnTo>
                    <a:lnTo>
                      <a:pt x="237" y="42"/>
                    </a:lnTo>
                    <a:lnTo>
                      <a:pt x="226" y="38"/>
                    </a:lnTo>
                    <a:lnTo>
                      <a:pt x="214" y="35"/>
                    </a:lnTo>
                    <a:lnTo>
                      <a:pt x="201" y="33"/>
                    </a:lnTo>
                    <a:lnTo>
                      <a:pt x="201" y="33"/>
                    </a:lnTo>
                    <a:lnTo>
                      <a:pt x="199" y="39"/>
                    </a:lnTo>
                    <a:lnTo>
                      <a:pt x="193" y="44"/>
                    </a:lnTo>
                    <a:lnTo>
                      <a:pt x="186" y="46"/>
                    </a:lnTo>
                    <a:lnTo>
                      <a:pt x="180" y="48"/>
                    </a:lnTo>
                    <a:lnTo>
                      <a:pt x="180" y="48"/>
                    </a:lnTo>
                    <a:lnTo>
                      <a:pt x="180" y="0"/>
                    </a:lnTo>
                    <a:close/>
                    <a:moveTo>
                      <a:pt x="180" y="0"/>
                    </a:moveTo>
                    <a:lnTo>
                      <a:pt x="180" y="0"/>
                    </a:lnTo>
                    <a:lnTo>
                      <a:pt x="180" y="48"/>
                    </a:lnTo>
                    <a:lnTo>
                      <a:pt x="180" y="48"/>
                    </a:lnTo>
                    <a:lnTo>
                      <a:pt x="173" y="46"/>
                    </a:lnTo>
                    <a:lnTo>
                      <a:pt x="166" y="44"/>
                    </a:lnTo>
                    <a:lnTo>
                      <a:pt x="161" y="39"/>
                    </a:lnTo>
                    <a:lnTo>
                      <a:pt x="158" y="33"/>
                    </a:lnTo>
                    <a:lnTo>
                      <a:pt x="158" y="33"/>
                    </a:lnTo>
                    <a:lnTo>
                      <a:pt x="146" y="35"/>
                    </a:lnTo>
                    <a:lnTo>
                      <a:pt x="134" y="38"/>
                    </a:lnTo>
                    <a:lnTo>
                      <a:pt x="123" y="42"/>
                    </a:lnTo>
                    <a:lnTo>
                      <a:pt x="112" y="48"/>
                    </a:lnTo>
                    <a:lnTo>
                      <a:pt x="101" y="53"/>
                    </a:lnTo>
                    <a:lnTo>
                      <a:pt x="92" y="60"/>
                    </a:lnTo>
                    <a:lnTo>
                      <a:pt x="82" y="67"/>
                    </a:lnTo>
                    <a:lnTo>
                      <a:pt x="74" y="75"/>
                    </a:lnTo>
                    <a:lnTo>
                      <a:pt x="66" y="84"/>
                    </a:lnTo>
                    <a:lnTo>
                      <a:pt x="59" y="94"/>
                    </a:lnTo>
                    <a:lnTo>
                      <a:pt x="52" y="103"/>
                    </a:lnTo>
                    <a:lnTo>
                      <a:pt x="46" y="113"/>
                    </a:lnTo>
                    <a:lnTo>
                      <a:pt x="42" y="123"/>
                    </a:lnTo>
                    <a:lnTo>
                      <a:pt x="37" y="136"/>
                    </a:lnTo>
                    <a:lnTo>
                      <a:pt x="33" y="146"/>
                    </a:lnTo>
                    <a:lnTo>
                      <a:pt x="32" y="159"/>
                    </a:lnTo>
                    <a:lnTo>
                      <a:pt x="32" y="159"/>
                    </a:lnTo>
                    <a:lnTo>
                      <a:pt x="37" y="163"/>
                    </a:lnTo>
                    <a:lnTo>
                      <a:pt x="43" y="167"/>
                    </a:lnTo>
                    <a:lnTo>
                      <a:pt x="46" y="174"/>
                    </a:lnTo>
                    <a:lnTo>
                      <a:pt x="47" y="180"/>
                    </a:lnTo>
                    <a:lnTo>
                      <a:pt x="47" y="180"/>
                    </a:lnTo>
                    <a:lnTo>
                      <a:pt x="46" y="188"/>
                    </a:lnTo>
                    <a:lnTo>
                      <a:pt x="43" y="194"/>
                    </a:lnTo>
                    <a:lnTo>
                      <a:pt x="37" y="199"/>
                    </a:lnTo>
                    <a:lnTo>
                      <a:pt x="32" y="203"/>
                    </a:lnTo>
                    <a:lnTo>
                      <a:pt x="32" y="203"/>
                    </a:lnTo>
                    <a:lnTo>
                      <a:pt x="33" y="215"/>
                    </a:lnTo>
                    <a:lnTo>
                      <a:pt x="37" y="226"/>
                    </a:lnTo>
                    <a:lnTo>
                      <a:pt x="42" y="237"/>
                    </a:lnTo>
                    <a:lnTo>
                      <a:pt x="46" y="248"/>
                    </a:lnTo>
                    <a:lnTo>
                      <a:pt x="52" y="259"/>
                    </a:lnTo>
                    <a:lnTo>
                      <a:pt x="59" y="268"/>
                    </a:lnTo>
                    <a:lnTo>
                      <a:pt x="66" y="278"/>
                    </a:lnTo>
                    <a:lnTo>
                      <a:pt x="74" y="286"/>
                    </a:lnTo>
                    <a:lnTo>
                      <a:pt x="82" y="294"/>
                    </a:lnTo>
                    <a:lnTo>
                      <a:pt x="92" y="302"/>
                    </a:lnTo>
                    <a:lnTo>
                      <a:pt x="101" y="309"/>
                    </a:lnTo>
                    <a:lnTo>
                      <a:pt x="112" y="314"/>
                    </a:lnTo>
                    <a:lnTo>
                      <a:pt x="123" y="320"/>
                    </a:lnTo>
                    <a:lnTo>
                      <a:pt x="134" y="324"/>
                    </a:lnTo>
                    <a:lnTo>
                      <a:pt x="146" y="327"/>
                    </a:lnTo>
                    <a:lnTo>
                      <a:pt x="158" y="329"/>
                    </a:lnTo>
                    <a:lnTo>
                      <a:pt x="158" y="329"/>
                    </a:lnTo>
                    <a:lnTo>
                      <a:pt x="158" y="329"/>
                    </a:lnTo>
                    <a:lnTo>
                      <a:pt x="161" y="322"/>
                    </a:lnTo>
                    <a:lnTo>
                      <a:pt x="166" y="318"/>
                    </a:lnTo>
                    <a:lnTo>
                      <a:pt x="173" y="314"/>
                    </a:lnTo>
                    <a:lnTo>
                      <a:pt x="180" y="314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80" y="362"/>
                    </a:lnTo>
                    <a:lnTo>
                      <a:pt x="161" y="360"/>
                    </a:lnTo>
                    <a:lnTo>
                      <a:pt x="143" y="358"/>
                    </a:lnTo>
                    <a:lnTo>
                      <a:pt x="126" y="354"/>
                    </a:lnTo>
                    <a:lnTo>
                      <a:pt x="109" y="347"/>
                    </a:lnTo>
                    <a:lnTo>
                      <a:pt x="93" y="340"/>
                    </a:lnTo>
                    <a:lnTo>
                      <a:pt x="78" y="331"/>
                    </a:lnTo>
                    <a:lnTo>
                      <a:pt x="65" y="320"/>
                    </a:lnTo>
                    <a:lnTo>
                      <a:pt x="52" y="309"/>
                    </a:lnTo>
                    <a:lnTo>
                      <a:pt x="40" y="295"/>
                    </a:lnTo>
                    <a:lnTo>
                      <a:pt x="29" y="282"/>
                    </a:lnTo>
                    <a:lnTo>
                      <a:pt x="21" y="267"/>
                    </a:lnTo>
                    <a:lnTo>
                      <a:pt x="13" y="251"/>
                    </a:lnTo>
                    <a:lnTo>
                      <a:pt x="8" y="234"/>
                    </a:lnTo>
                    <a:lnTo>
                      <a:pt x="2" y="217"/>
                    </a:lnTo>
                    <a:lnTo>
                      <a:pt x="0" y="199"/>
                    </a:lnTo>
                    <a:lnTo>
                      <a:pt x="0" y="180"/>
                    </a:lnTo>
                    <a:lnTo>
                      <a:pt x="0" y="180"/>
                    </a:lnTo>
                    <a:lnTo>
                      <a:pt x="0" y="163"/>
                    </a:lnTo>
                    <a:lnTo>
                      <a:pt x="2" y="145"/>
                    </a:lnTo>
                    <a:lnTo>
                      <a:pt x="8" y="127"/>
                    </a:lnTo>
                    <a:lnTo>
                      <a:pt x="13" y="111"/>
                    </a:lnTo>
                    <a:lnTo>
                      <a:pt x="21" y="95"/>
                    </a:lnTo>
                    <a:lnTo>
                      <a:pt x="29" y="80"/>
                    </a:lnTo>
                    <a:lnTo>
                      <a:pt x="40" y="67"/>
                    </a:lnTo>
                    <a:lnTo>
                      <a:pt x="52" y="53"/>
                    </a:lnTo>
                    <a:lnTo>
                      <a:pt x="65" y="42"/>
                    </a:lnTo>
                    <a:lnTo>
                      <a:pt x="78" y="31"/>
                    </a:lnTo>
                    <a:lnTo>
                      <a:pt x="93" y="22"/>
                    </a:lnTo>
                    <a:lnTo>
                      <a:pt x="109" y="15"/>
                    </a:lnTo>
                    <a:lnTo>
                      <a:pt x="126" y="8"/>
                    </a:lnTo>
                    <a:lnTo>
                      <a:pt x="143" y="4"/>
                    </a:lnTo>
                    <a:lnTo>
                      <a:pt x="161" y="2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145"/>
              <p:cNvSpPr/>
              <p:nvPr/>
            </p:nvSpPr>
            <p:spPr bwMode="auto">
              <a:xfrm>
                <a:off x="2336801" y="3235325"/>
                <a:ext cx="285750" cy="150813"/>
              </a:xfrm>
              <a:custGeom>
                <a:avLst/>
                <a:gdLst>
                  <a:gd name="T0" fmla="*/ 13 w 180"/>
                  <a:gd name="T1" fmla="*/ 0 h 95"/>
                  <a:gd name="T2" fmla="*/ 54 w 180"/>
                  <a:gd name="T3" fmla="*/ 42 h 95"/>
                  <a:gd name="T4" fmla="*/ 54 w 180"/>
                  <a:gd name="T5" fmla="*/ 42 h 95"/>
                  <a:gd name="T6" fmla="*/ 60 w 180"/>
                  <a:gd name="T7" fmla="*/ 39 h 95"/>
                  <a:gd name="T8" fmla="*/ 67 w 180"/>
                  <a:gd name="T9" fmla="*/ 39 h 95"/>
                  <a:gd name="T10" fmla="*/ 67 w 180"/>
                  <a:gd name="T11" fmla="*/ 39 h 95"/>
                  <a:gd name="T12" fmla="*/ 75 w 180"/>
                  <a:gd name="T13" fmla="*/ 41 h 95"/>
                  <a:gd name="T14" fmla="*/ 83 w 180"/>
                  <a:gd name="T15" fmla="*/ 45 h 95"/>
                  <a:gd name="T16" fmla="*/ 88 w 180"/>
                  <a:gd name="T17" fmla="*/ 50 h 95"/>
                  <a:gd name="T18" fmla="*/ 92 w 180"/>
                  <a:gd name="T19" fmla="*/ 58 h 95"/>
                  <a:gd name="T20" fmla="*/ 180 w 180"/>
                  <a:gd name="T21" fmla="*/ 58 h 95"/>
                  <a:gd name="T22" fmla="*/ 180 w 180"/>
                  <a:gd name="T23" fmla="*/ 76 h 95"/>
                  <a:gd name="T24" fmla="*/ 92 w 180"/>
                  <a:gd name="T25" fmla="*/ 76 h 95"/>
                  <a:gd name="T26" fmla="*/ 92 w 180"/>
                  <a:gd name="T27" fmla="*/ 76 h 95"/>
                  <a:gd name="T28" fmla="*/ 88 w 180"/>
                  <a:gd name="T29" fmla="*/ 84 h 95"/>
                  <a:gd name="T30" fmla="*/ 83 w 180"/>
                  <a:gd name="T31" fmla="*/ 89 h 95"/>
                  <a:gd name="T32" fmla="*/ 75 w 180"/>
                  <a:gd name="T33" fmla="*/ 93 h 95"/>
                  <a:gd name="T34" fmla="*/ 67 w 180"/>
                  <a:gd name="T35" fmla="*/ 95 h 95"/>
                  <a:gd name="T36" fmla="*/ 67 w 180"/>
                  <a:gd name="T37" fmla="*/ 95 h 95"/>
                  <a:gd name="T38" fmla="*/ 61 w 180"/>
                  <a:gd name="T39" fmla="*/ 95 h 95"/>
                  <a:gd name="T40" fmla="*/ 56 w 180"/>
                  <a:gd name="T41" fmla="*/ 92 h 95"/>
                  <a:gd name="T42" fmla="*/ 50 w 180"/>
                  <a:gd name="T43" fmla="*/ 91 h 95"/>
                  <a:gd name="T44" fmla="*/ 46 w 180"/>
                  <a:gd name="T45" fmla="*/ 87 h 95"/>
                  <a:gd name="T46" fmla="*/ 44 w 180"/>
                  <a:gd name="T47" fmla="*/ 83 h 95"/>
                  <a:gd name="T48" fmla="*/ 41 w 180"/>
                  <a:gd name="T49" fmla="*/ 77 h 95"/>
                  <a:gd name="T50" fmla="*/ 40 w 180"/>
                  <a:gd name="T51" fmla="*/ 73 h 95"/>
                  <a:gd name="T52" fmla="*/ 38 w 180"/>
                  <a:gd name="T53" fmla="*/ 66 h 95"/>
                  <a:gd name="T54" fmla="*/ 38 w 180"/>
                  <a:gd name="T55" fmla="*/ 66 h 95"/>
                  <a:gd name="T56" fmla="*/ 40 w 180"/>
                  <a:gd name="T57" fmla="*/ 61 h 95"/>
                  <a:gd name="T58" fmla="*/ 41 w 180"/>
                  <a:gd name="T59" fmla="*/ 54 h 95"/>
                  <a:gd name="T60" fmla="*/ 0 w 180"/>
                  <a:gd name="T61" fmla="*/ 13 h 95"/>
                  <a:gd name="T62" fmla="*/ 13 w 180"/>
                  <a:gd name="T63" fmla="*/ 0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0" h="95">
                    <a:moveTo>
                      <a:pt x="13" y="0"/>
                    </a:moveTo>
                    <a:lnTo>
                      <a:pt x="54" y="42"/>
                    </a:lnTo>
                    <a:lnTo>
                      <a:pt x="54" y="42"/>
                    </a:lnTo>
                    <a:lnTo>
                      <a:pt x="60" y="39"/>
                    </a:lnTo>
                    <a:lnTo>
                      <a:pt x="67" y="39"/>
                    </a:lnTo>
                    <a:lnTo>
                      <a:pt x="67" y="39"/>
                    </a:lnTo>
                    <a:lnTo>
                      <a:pt x="75" y="41"/>
                    </a:lnTo>
                    <a:lnTo>
                      <a:pt x="83" y="45"/>
                    </a:lnTo>
                    <a:lnTo>
                      <a:pt x="88" y="50"/>
                    </a:lnTo>
                    <a:lnTo>
                      <a:pt x="92" y="58"/>
                    </a:lnTo>
                    <a:lnTo>
                      <a:pt x="180" y="58"/>
                    </a:lnTo>
                    <a:lnTo>
                      <a:pt x="180" y="76"/>
                    </a:lnTo>
                    <a:lnTo>
                      <a:pt x="92" y="76"/>
                    </a:lnTo>
                    <a:lnTo>
                      <a:pt x="92" y="76"/>
                    </a:lnTo>
                    <a:lnTo>
                      <a:pt x="88" y="84"/>
                    </a:lnTo>
                    <a:lnTo>
                      <a:pt x="83" y="89"/>
                    </a:lnTo>
                    <a:lnTo>
                      <a:pt x="75" y="93"/>
                    </a:lnTo>
                    <a:lnTo>
                      <a:pt x="67" y="95"/>
                    </a:lnTo>
                    <a:lnTo>
                      <a:pt x="67" y="95"/>
                    </a:lnTo>
                    <a:lnTo>
                      <a:pt x="61" y="95"/>
                    </a:lnTo>
                    <a:lnTo>
                      <a:pt x="56" y="92"/>
                    </a:lnTo>
                    <a:lnTo>
                      <a:pt x="50" y="91"/>
                    </a:lnTo>
                    <a:lnTo>
                      <a:pt x="46" y="87"/>
                    </a:lnTo>
                    <a:lnTo>
                      <a:pt x="44" y="83"/>
                    </a:lnTo>
                    <a:lnTo>
                      <a:pt x="41" y="77"/>
                    </a:lnTo>
                    <a:lnTo>
                      <a:pt x="40" y="73"/>
                    </a:lnTo>
                    <a:lnTo>
                      <a:pt x="38" y="66"/>
                    </a:lnTo>
                    <a:lnTo>
                      <a:pt x="38" y="66"/>
                    </a:lnTo>
                    <a:lnTo>
                      <a:pt x="40" y="61"/>
                    </a:lnTo>
                    <a:lnTo>
                      <a:pt x="41" y="54"/>
                    </a:lnTo>
                    <a:lnTo>
                      <a:pt x="0" y="13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47" name="组合 211"/>
            <p:cNvGrpSpPr/>
            <p:nvPr/>
          </p:nvGrpSpPr>
          <p:grpSpPr>
            <a:xfrm>
              <a:off x="5709047" y="4046424"/>
              <a:ext cx="335756" cy="316706"/>
              <a:chOff x="2051051" y="3792538"/>
              <a:chExt cx="447675" cy="422275"/>
            </a:xfrm>
            <a:solidFill>
              <a:srgbClr val="3CB3FB"/>
            </a:solidFill>
          </p:grpSpPr>
          <p:sp>
            <p:nvSpPr>
              <p:cNvPr id="148" name="Freeform 146"/>
              <p:cNvSpPr/>
              <p:nvPr/>
            </p:nvSpPr>
            <p:spPr bwMode="auto">
              <a:xfrm>
                <a:off x="2051051" y="3879850"/>
                <a:ext cx="447675" cy="334963"/>
              </a:xfrm>
              <a:custGeom>
                <a:avLst/>
                <a:gdLst>
                  <a:gd name="T0" fmla="*/ 86 w 282"/>
                  <a:gd name="T1" fmla="*/ 0 h 211"/>
                  <a:gd name="T2" fmla="*/ 115 w 282"/>
                  <a:gd name="T3" fmla="*/ 6 h 211"/>
                  <a:gd name="T4" fmla="*/ 141 w 282"/>
                  <a:gd name="T5" fmla="*/ 20 h 211"/>
                  <a:gd name="T6" fmla="*/ 153 w 282"/>
                  <a:gd name="T7" fmla="*/ 11 h 211"/>
                  <a:gd name="T8" fmla="*/ 182 w 282"/>
                  <a:gd name="T9" fmla="*/ 1 h 211"/>
                  <a:gd name="T10" fmla="*/ 198 w 282"/>
                  <a:gd name="T11" fmla="*/ 0 h 211"/>
                  <a:gd name="T12" fmla="*/ 214 w 282"/>
                  <a:gd name="T13" fmla="*/ 1 h 211"/>
                  <a:gd name="T14" fmla="*/ 245 w 282"/>
                  <a:gd name="T15" fmla="*/ 14 h 211"/>
                  <a:gd name="T16" fmla="*/ 268 w 282"/>
                  <a:gd name="T17" fmla="*/ 35 h 211"/>
                  <a:gd name="T18" fmla="*/ 278 w 282"/>
                  <a:gd name="T19" fmla="*/ 57 h 211"/>
                  <a:gd name="T20" fmla="*/ 282 w 282"/>
                  <a:gd name="T21" fmla="*/ 73 h 211"/>
                  <a:gd name="T22" fmla="*/ 282 w 282"/>
                  <a:gd name="T23" fmla="*/ 81 h 211"/>
                  <a:gd name="T24" fmla="*/ 281 w 282"/>
                  <a:gd name="T25" fmla="*/ 102 h 211"/>
                  <a:gd name="T26" fmla="*/ 274 w 282"/>
                  <a:gd name="T27" fmla="*/ 123 h 211"/>
                  <a:gd name="T28" fmla="*/ 263 w 282"/>
                  <a:gd name="T29" fmla="*/ 145 h 211"/>
                  <a:gd name="T30" fmla="*/ 248 w 282"/>
                  <a:gd name="T31" fmla="*/ 165 h 211"/>
                  <a:gd name="T32" fmla="*/ 228 w 282"/>
                  <a:gd name="T33" fmla="*/ 184 h 211"/>
                  <a:gd name="T34" fmla="*/ 203 w 282"/>
                  <a:gd name="T35" fmla="*/ 199 h 211"/>
                  <a:gd name="T36" fmla="*/ 172 w 282"/>
                  <a:gd name="T37" fmla="*/ 209 h 211"/>
                  <a:gd name="T38" fmla="*/ 137 w 282"/>
                  <a:gd name="T39" fmla="*/ 211 h 211"/>
                  <a:gd name="T40" fmla="*/ 118 w 282"/>
                  <a:gd name="T41" fmla="*/ 211 h 211"/>
                  <a:gd name="T42" fmla="*/ 86 w 282"/>
                  <a:gd name="T43" fmla="*/ 203 h 211"/>
                  <a:gd name="T44" fmla="*/ 58 w 282"/>
                  <a:gd name="T45" fmla="*/ 191 h 211"/>
                  <a:gd name="T46" fmla="*/ 38 w 282"/>
                  <a:gd name="T47" fmla="*/ 173 h 211"/>
                  <a:gd name="T48" fmla="*/ 22 w 282"/>
                  <a:gd name="T49" fmla="*/ 153 h 211"/>
                  <a:gd name="T50" fmla="*/ 11 w 282"/>
                  <a:gd name="T51" fmla="*/ 133 h 211"/>
                  <a:gd name="T52" fmla="*/ 4 w 282"/>
                  <a:gd name="T53" fmla="*/ 111 h 211"/>
                  <a:gd name="T54" fmla="*/ 0 w 282"/>
                  <a:gd name="T55" fmla="*/ 81 h 211"/>
                  <a:gd name="T56" fmla="*/ 0 w 282"/>
                  <a:gd name="T57" fmla="*/ 73 h 211"/>
                  <a:gd name="T58" fmla="*/ 4 w 282"/>
                  <a:gd name="T59" fmla="*/ 57 h 211"/>
                  <a:gd name="T60" fmla="*/ 15 w 282"/>
                  <a:gd name="T61" fmla="*/ 35 h 211"/>
                  <a:gd name="T62" fmla="*/ 38 w 282"/>
                  <a:gd name="T63" fmla="*/ 14 h 211"/>
                  <a:gd name="T64" fmla="*/ 68 w 282"/>
                  <a:gd name="T65" fmla="*/ 1 h 211"/>
                  <a:gd name="T66" fmla="*/ 86 w 282"/>
                  <a:gd name="T67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2" h="211">
                    <a:moveTo>
                      <a:pt x="86" y="0"/>
                    </a:moveTo>
                    <a:lnTo>
                      <a:pt x="86" y="0"/>
                    </a:lnTo>
                    <a:lnTo>
                      <a:pt x="100" y="1"/>
                    </a:lnTo>
                    <a:lnTo>
                      <a:pt x="115" y="6"/>
                    </a:lnTo>
                    <a:lnTo>
                      <a:pt x="129" y="11"/>
                    </a:lnTo>
                    <a:lnTo>
                      <a:pt x="141" y="20"/>
                    </a:lnTo>
                    <a:lnTo>
                      <a:pt x="141" y="20"/>
                    </a:lnTo>
                    <a:lnTo>
                      <a:pt x="153" y="11"/>
                    </a:lnTo>
                    <a:lnTo>
                      <a:pt x="167" y="6"/>
                    </a:lnTo>
                    <a:lnTo>
                      <a:pt x="182" y="1"/>
                    </a:lnTo>
                    <a:lnTo>
                      <a:pt x="198" y="0"/>
                    </a:lnTo>
                    <a:lnTo>
                      <a:pt x="198" y="0"/>
                    </a:lnTo>
                    <a:lnTo>
                      <a:pt x="206" y="0"/>
                    </a:lnTo>
                    <a:lnTo>
                      <a:pt x="214" y="1"/>
                    </a:lnTo>
                    <a:lnTo>
                      <a:pt x="230" y="6"/>
                    </a:lnTo>
                    <a:lnTo>
                      <a:pt x="245" y="14"/>
                    </a:lnTo>
                    <a:lnTo>
                      <a:pt x="258" y="23"/>
                    </a:lnTo>
                    <a:lnTo>
                      <a:pt x="268" y="35"/>
                    </a:lnTo>
                    <a:lnTo>
                      <a:pt x="275" y="49"/>
                    </a:lnTo>
                    <a:lnTo>
                      <a:pt x="278" y="57"/>
                    </a:lnTo>
                    <a:lnTo>
                      <a:pt x="281" y="65"/>
                    </a:lnTo>
                    <a:lnTo>
                      <a:pt x="282" y="73"/>
                    </a:lnTo>
                    <a:lnTo>
                      <a:pt x="282" y="81"/>
                    </a:lnTo>
                    <a:lnTo>
                      <a:pt x="282" y="81"/>
                    </a:lnTo>
                    <a:lnTo>
                      <a:pt x="282" y="91"/>
                    </a:lnTo>
                    <a:lnTo>
                      <a:pt x="281" y="102"/>
                    </a:lnTo>
                    <a:lnTo>
                      <a:pt x="278" y="112"/>
                    </a:lnTo>
                    <a:lnTo>
                      <a:pt x="274" y="123"/>
                    </a:lnTo>
                    <a:lnTo>
                      <a:pt x="270" y="134"/>
                    </a:lnTo>
                    <a:lnTo>
                      <a:pt x="263" y="145"/>
                    </a:lnTo>
                    <a:lnTo>
                      <a:pt x="256" y="156"/>
                    </a:lnTo>
                    <a:lnTo>
                      <a:pt x="248" y="165"/>
                    </a:lnTo>
                    <a:lnTo>
                      <a:pt x="239" y="175"/>
                    </a:lnTo>
                    <a:lnTo>
                      <a:pt x="228" y="184"/>
                    </a:lnTo>
                    <a:lnTo>
                      <a:pt x="216" y="192"/>
                    </a:lnTo>
                    <a:lnTo>
                      <a:pt x="203" y="199"/>
                    </a:lnTo>
                    <a:lnTo>
                      <a:pt x="188" y="205"/>
                    </a:lnTo>
                    <a:lnTo>
                      <a:pt x="172" y="209"/>
                    </a:lnTo>
                    <a:lnTo>
                      <a:pt x="156" y="211"/>
                    </a:lnTo>
                    <a:lnTo>
                      <a:pt x="137" y="211"/>
                    </a:lnTo>
                    <a:lnTo>
                      <a:pt x="137" y="211"/>
                    </a:lnTo>
                    <a:lnTo>
                      <a:pt x="118" y="211"/>
                    </a:lnTo>
                    <a:lnTo>
                      <a:pt x="100" y="209"/>
                    </a:lnTo>
                    <a:lnTo>
                      <a:pt x="86" y="203"/>
                    </a:lnTo>
                    <a:lnTo>
                      <a:pt x="71" y="198"/>
                    </a:lnTo>
                    <a:lnTo>
                      <a:pt x="58" y="191"/>
                    </a:lnTo>
                    <a:lnTo>
                      <a:pt x="48" y="183"/>
                    </a:lnTo>
                    <a:lnTo>
                      <a:pt x="38" y="173"/>
                    </a:lnTo>
                    <a:lnTo>
                      <a:pt x="29" y="164"/>
                    </a:lnTo>
                    <a:lnTo>
                      <a:pt x="22" y="153"/>
                    </a:lnTo>
                    <a:lnTo>
                      <a:pt x="15" y="144"/>
                    </a:lnTo>
                    <a:lnTo>
                      <a:pt x="11" y="133"/>
                    </a:lnTo>
                    <a:lnTo>
                      <a:pt x="7" y="121"/>
                    </a:lnTo>
                    <a:lnTo>
                      <a:pt x="4" y="111"/>
                    </a:lnTo>
                    <a:lnTo>
                      <a:pt x="2" y="100"/>
                    </a:lnTo>
                    <a:lnTo>
                      <a:pt x="0" y="81"/>
                    </a:lnTo>
                    <a:lnTo>
                      <a:pt x="0" y="81"/>
                    </a:lnTo>
                    <a:lnTo>
                      <a:pt x="0" y="73"/>
                    </a:lnTo>
                    <a:lnTo>
                      <a:pt x="2" y="65"/>
                    </a:lnTo>
                    <a:lnTo>
                      <a:pt x="4" y="57"/>
                    </a:lnTo>
                    <a:lnTo>
                      <a:pt x="7" y="49"/>
                    </a:lnTo>
                    <a:lnTo>
                      <a:pt x="15" y="35"/>
                    </a:lnTo>
                    <a:lnTo>
                      <a:pt x="25" y="23"/>
                    </a:lnTo>
                    <a:lnTo>
                      <a:pt x="38" y="14"/>
                    </a:lnTo>
                    <a:lnTo>
                      <a:pt x="52" y="6"/>
                    </a:lnTo>
                    <a:lnTo>
                      <a:pt x="68" y="1"/>
                    </a:lnTo>
                    <a:lnTo>
                      <a:pt x="76" y="0"/>
                    </a:lnTo>
                    <a:lnTo>
                      <a:pt x="86" y="0"/>
                    </a:lnTo>
                    <a:lnTo>
                      <a:pt x="8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147"/>
              <p:cNvSpPr/>
              <p:nvPr/>
            </p:nvSpPr>
            <p:spPr bwMode="auto">
              <a:xfrm>
                <a:off x="2178051" y="3792538"/>
                <a:ext cx="107950" cy="153988"/>
              </a:xfrm>
              <a:custGeom>
                <a:avLst/>
                <a:gdLst>
                  <a:gd name="T0" fmla="*/ 60 w 68"/>
                  <a:gd name="T1" fmla="*/ 97 h 97"/>
                  <a:gd name="T2" fmla="*/ 60 w 68"/>
                  <a:gd name="T3" fmla="*/ 97 h 97"/>
                  <a:gd name="T4" fmla="*/ 65 w 68"/>
                  <a:gd name="T5" fmla="*/ 85 h 97"/>
                  <a:gd name="T6" fmla="*/ 68 w 68"/>
                  <a:gd name="T7" fmla="*/ 71 h 97"/>
                  <a:gd name="T8" fmla="*/ 68 w 68"/>
                  <a:gd name="T9" fmla="*/ 58 h 97"/>
                  <a:gd name="T10" fmla="*/ 66 w 68"/>
                  <a:gd name="T11" fmla="*/ 46 h 97"/>
                  <a:gd name="T12" fmla="*/ 62 w 68"/>
                  <a:gd name="T13" fmla="*/ 33 h 97"/>
                  <a:gd name="T14" fmla="*/ 56 w 68"/>
                  <a:gd name="T15" fmla="*/ 21 h 97"/>
                  <a:gd name="T16" fmla="*/ 49 w 68"/>
                  <a:gd name="T17" fmla="*/ 10 h 97"/>
                  <a:gd name="T18" fmla="*/ 39 w 68"/>
                  <a:gd name="T19" fmla="*/ 0 h 97"/>
                  <a:gd name="T20" fmla="*/ 0 w 68"/>
                  <a:gd name="T21" fmla="*/ 6 h 97"/>
                  <a:gd name="T22" fmla="*/ 0 w 68"/>
                  <a:gd name="T23" fmla="*/ 6 h 97"/>
                  <a:gd name="T24" fmla="*/ 14 w 68"/>
                  <a:gd name="T25" fmla="*/ 15 h 97"/>
                  <a:gd name="T26" fmla="*/ 24 w 68"/>
                  <a:gd name="T27" fmla="*/ 23 h 97"/>
                  <a:gd name="T28" fmla="*/ 35 w 68"/>
                  <a:gd name="T29" fmla="*/ 32 h 97"/>
                  <a:gd name="T30" fmla="*/ 43 w 68"/>
                  <a:gd name="T31" fmla="*/ 42 h 97"/>
                  <a:gd name="T32" fmla="*/ 50 w 68"/>
                  <a:gd name="T33" fmla="*/ 54 h 97"/>
                  <a:gd name="T34" fmla="*/ 56 w 68"/>
                  <a:gd name="T35" fmla="*/ 66 h 97"/>
                  <a:gd name="T36" fmla="*/ 58 w 68"/>
                  <a:gd name="T37" fmla="*/ 81 h 97"/>
                  <a:gd name="T38" fmla="*/ 60 w 68"/>
                  <a:gd name="T39" fmla="*/ 97 h 97"/>
                  <a:gd name="T40" fmla="*/ 60 w 68"/>
                  <a:gd name="T41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8" h="97">
                    <a:moveTo>
                      <a:pt x="60" y="97"/>
                    </a:moveTo>
                    <a:lnTo>
                      <a:pt x="60" y="97"/>
                    </a:lnTo>
                    <a:lnTo>
                      <a:pt x="65" y="85"/>
                    </a:lnTo>
                    <a:lnTo>
                      <a:pt x="68" y="71"/>
                    </a:lnTo>
                    <a:lnTo>
                      <a:pt x="68" y="58"/>
                    </a:lnTo>
                    <a:lnTo>
                      <a:pt x="66" y="46"/>
                    </a:lnTo>
                    <a:lnTo>
                      <a:pt x="62" y="33"/>
                    </a:lnTo>
                    <a:lnTo>
                      <a:pt x="56" y="21"/>
                    </a:lnTo>
                    <a:lnTo>
                      <a:pt x="49" y="10"/>
                    </a:lnTo>
                    <a:lnTo>
                      <a:pt x="39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4" y="15"/>
                    </a:lnTo>
                    <a:lnTo>
                      <a:pt x="24" y="23"/>
                    </a:lnTo>
                    <a:lnTo>
                      <a:pt x="35" y="32"/>
                    </a:lnTo>
                    <a:lnTo>
                      <a:pt x="43" y="42"/>
                    </a:lnTo>
                    <a:lnTo>
                      <a:pt x="50" y="54"/>
                    </a:lnTo>
                    <a:lnTo>
                      <a:pt x="56" y="66"/>
                    </a:lnTo>
                    <a:lnTo>
                      <a:pt x="58" y="81"/>
                    </a:lnTo>
                    <a:lnTo>
                      <a:pt x="60" y="97"/>
                    </a:lnTo>
                    <a:lnTo>
                      <a:pt x="60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50" name="组合 200"/>
            <p:cNvGrpSpPr/>
            <p:nvPr/>
          </p:nvGrpSpPr>
          <p:grpSpPr>
            <a:xfrm>
              <a:off x="6563916" y="2124755"/>
              <a:ext cx="507206" cy="416719"/>
              <a:chOff x="3190876" y="1230313"/>
              <a:chExt cx="676275" cy="555625"/>
            </a:xfrm>
            <a:solidFill>
              <a:srgbClr val="059CF9"/>
            </a:solidFill>
          </p:grpSpPr>
          <p:sp>
            <p:nvSpPr>
              <p:cNvPr id="151" name="Freeform 148"/>
              <p:cNvSpPr/>
              <p:nvPr/>
            </p:nvSpPr>
            <p:spPr bwMode="auto">
              <a:xfrm>
                <a:off x="3209926" y="1257300"/>
                <a:ext cx="657225" cy="528638"/>
              </a:xfrm>
              <a:custGeom>
                <a:avLst/>
                <a:gdLst>
                  <a:gd name="T0" fmla="*/ 0 w 414"/>
                  <a:gd name="T1" fmla="*/ 117 h 333"/>
                  <a:gd name="T2" fmla="*/ 10 w 414"/>
                  <a:gd name="T3" fmla="*/ 102 h 333"/>
                  <a:gd name="T4" fmla="*/ 316 w 414"/>
                  <a:gd name="T5" fmla="*/ 306 h 333"/>
                  <a:gd name="T6" fmla="*/ 316 w 414"/>
                  <a:gd name="T7" fmla="*/ 306 h 333"/>
                  <a:gd name="T8" fmla="*/ 325 w 414"/>
                  <a:gd name="T9" fmla="*/ 310 h 333"/>
                  <a:gd name="T10" fmla="*/ 335 w 414"/>
                  <a:gd name="T11" fmla="*/ 313 h 333"/>
                  <a:gd name="T12" fmla="*/ 343 w 414"/>
                  <a:gd name="T13" fmla="*/ 313 h 333"/>
                  <a:gd name="T14" fmla="*/ 352 w 414"/>
                  <a:gd name="T15" fmla="*/ 312 h 333"/>
                  <a:gd name="T16" fmla="*/ 362 w 414"/>
                  <a:gd name="T17" fmla="*/ 309 h 333"/>
                  <a:gd name="T18" fmla="*/ 371 w 414"/>
                  <a:gd name="T19" fmla="*/ 304 h 333"/>
                  <a:gd name="T20" fmla="*/ 378 w 414"/>
                  <a:gd name="T21" fmla="*/ 297 h 333"/>
                  <a:gd name="T22" fmla="*/ 385 w 414"/>
                  <a:gd name="T23" fmla="*/ 289 h 333"/>
                  <a:gd name="T24" fmla="*/ 385 w 414"/>
                  <a:gd name="T25" fmla="*/ 289 h 333"/>
                  <a:gd name="T26" fmla="*/ 390 w 414"/>
                  <a:gd name="T27" fmla="*/ 279 h 333"/>
                  <a:gd name="T28" fmla="*/ 393 w 414"/>
                  <a:gd name="T29" fmla="*/ 270 h 333"/>
                  <a:gd name="T30" fmla="*/ 394 w 414"/>
                  <a:gd name="T31" fmla="*/ 260 h 333"/>
                  <a:gd name="T32" fmla="*/ 394 w 414"/>
                  <a:gd name="T33" fmla="*/ 251 h 333"/>
                  <a:gd name="T34" fmla="*/ 391 w 414"/>
                  <a:gd name="T35" fmla="*/ 241 h 333"/>
                  <a:gd name="T36" fmla="*/ 387 w 414"/>
                  <a:gd name="T37" fmla="*/ 232 h 333"/>
                  <a:gd name="T38" fmla="*/ 382 w 414"/>
                  <a:gd name="T39" fmla="*/ 225 h 333"/>
                  <a:gd name="T40" fmla="*/ 375 w 414"/>
                  <a:gd name="T41" fmla="*/ 218 h 333"/>
                  <a:gd name="T42" fmla="*/ 69 w 414"/>
                  <a:gd name="T43" fmla="*/ 14 h 333"/>
                  <a:gd name="T44" fmla="*/ 79 w 414"/>
                  <a:gd name="T45" fmla="*/ 0 h 333"/>
                  <a:gd name="T46" fmla="*/ 389 w 414"/>
                  <a:gd name="T47" fmla="*/ 207 h 333"/>
                  <a:gd name="T48" fmla="*/ 389 w 414"/>
                  <a:gd name="T49" fmla="*/ 207 h 333"/>
                  <a:gd name="T50" fmla="*/ 398 w 414"/>
                  <a:gd name="T51" fmla="*/ 216 h 333"/>
                  <a:gd name="T52" fmla="*/ 405 w 414"/>
                  <a:gd name="T53" fmla="*/ 225 h 333"/>
                  <a:gd name="T54" fmla="*/ 410 w 414"/>
                  <a:gd name="T55" fmla="*/ 236 h 333"/>
                  <a:gd name="T56" fmla="*/ 414 w 414"/>
                  <a:gd name="T57" fmla="*/ 248 h 333"/>
                  <a:gd name="T58" fmla="*/ 414 w 414"/>
                  <a:gd name="T59" fmla="*/ 262 h 333"/>
                  <a:gd name="T60" fmla="*/ 413 w 414"/>
                  <a:gd name="T61" fmla="*/ 275 h 333"/>
                  <a:gd name="T62" fmla="*/ 409 w 414"/>
                  <a:gd name="T63" fmla="*/ 287 h 333"/>
                  <a:gd name="T64" fmla="*/ 402 w 414"/>
                  <a:gd name="T65" fmla="*/ 300 h 333"/>
                  <a:gd name="T66" fmla="*/ 402 w 414"/>
                  <a:gd name="T67" fmla="*/ 300 h 333"/>
                  <a:gd name="T68" fmla="*/ 393 w 414"/>
                  <a:gd name="T69" fmla="*/ 312 h 333"/>
                  <a:gd name="T70" fmla="*/ 382 w 414"/>
                  <a:gd name="T71" fmla="*/ 320 h 333"/>
                  <a:gd name="T72" fmla="*/ 371 w 414"/>
                  <a:gd name="T73" fmla="*/ 327 h 333"/>
                  <a:gd name="T74" fmla="*/ 359 w 414"/>
                  <a:gd name="T75" fmla="*/ 331 h 333"/>
                  <a:gd name="T76" fmla="*/ 347 w 414"/>
                  <a:gd name="T77" fmla="*/ 333 h 333"/>
                  <a:gd name="T78" fmla="*/ 335 w 414"/>
                  <a:gd name="T79" fmla="*/ 332 h 333"/>
                  <a:gd name="T80" fmla="*/ 322 w 414"/>
                  <a:gd name="T81" fmla="*/ 329 h 333"/>
                  <a:gd name="T82" fmla="*/ 310 w 414"/>
                  <a:gd name="T83" fmla="*/ 323 h 333"/>
                  <a:gd name="T84" fmla="*/ 0 w 414"/>
                  <a:gd name="T85" fmla="*/ 117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14" h="333">
                    <a:moveTo>
                      <a:pt x="0" y="117"/>
                    </a:moveTo>
                    <a:lnTo>
                      <a:pt x="10" y="102"/>
                    </a:lnTo>
                    <a:lnTo>
                      <a:pt x="316" y="306"/>
                    </a:lnTo>
                    <a:lnTo>
                      <a:pt x="316" y="306"/>
                    </a:lnTo>
                    <a:lnTo>
                      <a:pt x="325" y="310"/>
                    </a:lnTo>
                    <a:lnTo>
                      <a:pt x="335" y="313"/>
                    </a:lnTo>
                    <a:lnTo>
                      <a:pt x="343" y="313"/>
                    </a:lnTo>
                    <a:lnTo>
                      <a:pt x="352" y="312"/>
                    </a:lnTo>
                    <a:lnTo>
                      <a:pt x="362" y="309"/>
                    </a:lnTo>
                    <a:lnTo>
                      <a:pt x="371" y="304"/>
                    </a:lnTo>
                    <a:lnTo>
                      <a:pt x="378" y="297"/>
                    </a:lnTo>
                    <a:lnTo>
                      <a:pt x="385" y="289"/>
                    </a:lnTo>
                    <a:lnTo>
                      <a:pt x="385" y="289"/>
                    </a:lnTo>
                    <a:lnTo>
                      <a:pt x="390" y="279"/>
                    </a:lnTo>
                    <a:lnTo>
                      <a:pt x="393" y="270"/>
                    </a:lnTo>
                    <a:lnTo>
                      <a:pt x="394" y="260"/>
                    </a:lnTo>
                    <a:lnTo>
                      <a:pt x="394" y="251"/>
                    </a:lnTo>
                    <a:lnTo>
                      <a:pt x="391" y="241"/>
                    </a:lnTo>
                    <a:lnTo>
                      <a:pt x="387" y="232"/>
                    </a:lnTo>
                    <a:lnTo>
                      <a:pt x="382" y="225"/>
                    </a:lnTo>
                    <a:lnTo>
                      <a:pt x="375" y="218"/>
                    </a:lnTo>
                    <a:lnTo>
                      <a:pt x="69" y="14"/>
                    </a:lnTo>
                    <a:lnTo>
                      <a:pt x="79" y="0"/>
                    </a:lnTo>
                    <a:lnTo>
                      <a:pt x="389" y="207"/>
                    </a:lnTo>
                    <a:lnTo>
                      <a:pt x="389" y="207"/>
                    </a:lnTo>
                    <a:lnTo>
                      <a:pt x="398" y="216"/>
                    </a:lnTo>
                    <a:lnTo>
                      <a:pt x="405" y="225"/>
                    </a:lnTo>
                    <a:lnTo>
                      <a:pt x="410" y="236"/>
                    </a:lnTo>
                    <a:lnTo>
                      <a:pt x="414" y="248"/>
                    </a:lnTo>
                    <a:lnTo>
                      <a:pt x="414" y="262"/>
                    </a:lnTo>
                    <a:lnTo>
                      <a:pt x="413" y="275"/>
                    </a:lnTo>
                    <a:lnTo>
                      <a:pt x="409" y="287"/>
                    </a:lnTo>
                    <a:lnTo>
                      <a:pt x="402" y="300"/>
                    </a:lnTo>
                    <a:lnTo>
                      <a:pt x="402" y="300"/>
                    </a:lnTo>
                    <a:lnTo>
                      <a:pt x="393" y="312"/>
                    </a:lnTo>
                    <a:lnTo>
                      <a:pt x="382" y="320"/>
                    </a:lnTo>
                    <a:lnTo>
                      <a:pt x="371" y="327"/>
                    </a:lnTo>
                    <a:lnTo>
                      <a:pt x="359" y="331"/>
                    </a:lnTo>
                    <a:lnTo>
                      <a:pt x="347" y="333"/>
                    </a:lnTo>
                    <a:lnTo>
                      <a:pt x="335" y="332"/>
                    </a:lnTo>
                    <a:lnTo>
                      <a:pt x="322" y="329"/>
                    </a:lnTo>
                    <a:lnTo>
                      <a:pt x="310" y="323"/>
                    </a:lnTo>
                    <a:lnTo>
                      <a:pt x="0" y="1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149"/>
              <p:cNvSpPr/>
              <p:nvPr/>
            </p:nvSpPr>
            <p:spPr bwMode="auto">
              <a:xfrm>
                <a:off x="3190876" y="1230313"/>
                <a:ext cx="176213" cy="246063"/>
              </a:xfrm>
              <a:custGeom>
                <a:avLst/>
                <a:gdLst>
                  <a:gd name="T0" fmla="*/ 5 w 111"/>
                  <a:gd name="T1" fmla="*/ 154 h 155"/>
                  <a:gd name="T2" fmla="*/ 5 w 111"/>
                  <a:gd name="T3" fmla="*/ 154 h 155"/>
                  <a:gd name="T4" fmla="*/ 9 w 111"/>
                  <a:gd name="T5" fmla="*/ 155 h 155"/>
                  <a:gd name="T6" fmla="*/ 15 w 111"/>
                  <a:gd name="T7" fmla="*/ 155 h 155"/>
                  <a:gd name="T8" fmla="*/ 19 w 111"/>
                  <a:gd name="T9" fmla="*/ 154 h 155"/>
                  <a:gd name="T10" fmla="*/ 23 w 111"/>
                  <a:gd name="T11" fmla="*/ 150 h 155"/>
                  <a:gd name="T12" fmla="*/ 110 w 111"/>
                  <a:gd name="T13" fmla="*/ 20 h 155"/>
                  <a:gd name="T14" fmla="*/ 110 w 111"/>
                  <a:gd name="T15" fmla="*/ 20 h 155"/>
                  <a:gd name="T16" fmla="*/ 111 w 111"/>
                  <a:gd name="T17" fmla="*/ 15 h 155"/>
                  <a:gd name="T18" fmla="*/ 111 w 111"/>
                  <a:gd name="T19" fmla="*/ 11 h 155"/>
                  <a:gd name="T20" fmla="*/ 110 w 111"/>
                  <a:gd name="T21" fmla="*/ 5 h 155"/>
                  <a:gd name="T22" fmla="*/ 106 w 111"/>
                  <a:gd name="T23" fmla="*/ 2 h 155"/>
                  <a:gd name="T24" fmla="*/ 106 w 111"/>
                  <a:gd name="T25" fmla="*/ 2 h 155"/>
                  <a:gd name="T26" fmla="*/ 101 w 111"/>
                  <a:gd name="T27" fmla="*/ 0 h 155"/>
                  <a:gd name="T28" fmla="*/ 96 w 111"/>
                  <a:gd name="T29" fmla="*/ 0 h 155"/>
                  <a:gd name="T30" fmla="*/ 92 w 111"/>
                  <a:gd name="T31" fmla="*/ 2 h 155"/>
                  <a:gd name="T32" fmla="*/ 89 w 111"/>
                  <a:gd name="T33" fmla="*/ 5 h 155"/>
                  <a:gd name="T34" fmla="*/ 1 w 111"/>
                  <a:gd name="T35" fmla="*/ 136 h 155"/>
                  <a:gd name="T36" fmla="*/ 1 w 111"/>
                  <a:gd name="T37" fmla="*/ 136 h 155"/>
                  <a:gd name="T38" fmla="*/ 0 w 111"/>
                  <a:gd name="T39" fmla="*/ 140 h 155"/>
                  <a:gd name="T40" fmla="*/ 0 w 111"/>
                  <a:gd name="T41" fmla="*/ 146 h 155"/>
                  <a:gd name="T42" fmla="*/ 1 w 111"/>
                  <a:gd name="T43" fmla="*/ 150 h 155"/>
                  <a:gd name="T44" fmla="*/ 5 w 111"/>
                  <a:gd name="T45" fmla="*/ 154 h 155"/>
                  <a:gd name="T46" fmla="*/ 5 w 111"/>
                  <a:gd name="T47" fmla="*/ 15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1" h="155">
                    <a:moveTo>
                      <a:pt x="5" y="154"/>
                    </a:moveTo>
                    <a:lnTo>
                      <a:pt x="5" y="154"/>
                    </a:lnTo>
                    <a:lnTo>
                      <a:pt x="9" y="155"/>
                    </a:lnTo>
                    <a:lnTo>
                      <a:pt x="15" y="155"/>
                    </a:lnTo>
                    <a:lnTo>
                      <a:pt x="19" y="154"/>
                    </a:lnTo>
                    <a:lnTo>
                      <a:pt x="23" y="150"/>
                    </a:lnTo>
                    <a:lnTo>
                      <a:pt x="110" y="20"/>
                    </a:lnTo>
                    <a:lnTo>
                      <a:pt x="110" y="20"/>
                    </a:lnTo>
                    <a:lnTo>
                      <a:pt x="111" y="15"/>
                    </a:lnTo>
                    <a:lnTo>
                      <a:pt x="111" y="11"/>
                    </a:lnTo>
                    <a:lnTo>
                      <a:pt x="110" y="5"/>
                    </a:lnTo>
                    <a:lnTo>
                      <a:pt x="106" y="2"/>
                    </a:lnTo>
                    <a:lnTo>
                      <a:pt x="106" y="2"/>
                    </a:lnTo>
                    <a:lnTo>
                      <a:pt x="101" y="0"/>
                    </a:lnTo>
                    <a:lnTo>
                      <a:pt x="96" y="0"/>
                    </a:lnTo>
                    <a:lnTo>
                      <a:pt x="92" y="2"/>
                    </a:lnTo>
                    <a:lnTo>
                      <a:pt x="89" y="5"/>
                    </a:lnTo>
                    <a:lnTo>
                      <a:pt x="1" y="136"/>
                    </a:lnTo>
                    <a:lnTo>
                      <a:pt x="1" y="136"/>
                    </a:lnTo>
                    <a:lnTo>
                      <a:pt x="0" y="140"/>
                    </a:lnTo>
                    <a:lnTo>
                      <a:pt x="0" y="146"/>
                    </a:lnTo>
                    <a:lnTo>
                      <a:pt x="1" y="150"/>
                    </a:lnTo>
                    <a:lnTo>
                      <a:pt x="5" y="154"/>
                    </a:lnTo>
                    <a:lnTo>
                      <a:pt x="5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150"/>
              <p:cNvSpPr/>
              <p:nvPr/>
            </p:nvSpPr>
            <p:spPr bwMode="auto">
              <a:xfrm>
                <a:off x="3287713" y="1400175"/>
                <a:ext cx="504825" cy="323850"/>
              </a:xfrm>
              <a:custGeom>
                <a:avLst/>
                <a:gdLst>
                  <a:gd name="T0" fmla="*/ 0 w 318"/>
                  <a:gd name="T1" fmla="*/ 19 h 204"/>
                  <a:gd name="T2" fmla="*/ 11 w 318"/>
                  <a:gd name="T3" fmla="*/ 0 h 204"/>
                  <a:gd name="T4" fmla="*/ 284 w 318"/>
                  <a:gd name="T5" fmla="*/ 182 h 204"/>
                  <a:gd name="T6" fmla="*/ 284 w 318"/>
                  <a:gd name="T7" fmla="*/ 182 h 204"/>
                  <a:gd name="T8" fmla="*/ 292 w 318"/>
                  <a:gd name="T9" fmla="*/ 186 h 204"/>
                  <a:gd name="T10" fmla="*/ 302 w 318"/>
                  <a:gd name="T11" fmla="*/ 188 h 204"/>
                  <a:gd name="T12" fmla="*/ 310 w 318"/>
                  <a:gd name="T13" fmla="*/ 188 h 204"/>
                  <a:gd name="T14" fmla="*/ 318 w 318"/>
                  <a:gd name="T15" fmla="*/ 185 h 204"/>
                  <a:gd name="T16" fmla="*/ 318 w 318"/>
                  <a:gd name="T17" fmla="*/ 185 h 204"/>
                  <a:gd name="T18" fmla="*/ 317 w 318"/>
                  <a:gd name="T19" fmla="*/ 186 h 204"/>
                  <a:gd name="T20" fmla="*/ 317 w 318"/>
                  <a:gd name="T21" fmla="*/ 186 h 204"/>
                  <a:gd name="T22" fmla="*/ 313 w 318"/>
                  <a:gd name="T23" fmla="*/ 192 h 204"/>
                  <a:gd name="T24" fmla="*/ 307 w 318"/>
                  <a:gd name="T25" fmla="*/ 197 h 204"/>
                  <a:gd name="T26" fmla="*/ 302 w 318"/>
                  <a:gd name="T27" fmla="*/ 200 h 204"/>
                  <a:gd name="T28" fmla="*/ 295 w 318"/>
                  <a:gd name="T29" fmla="*/ 203 h 204"/>
                  <a:gd name="T30" fmla="*/ 288 w 318"/>
                  <a:gd name="T31" fmla="*/ 204 h 204"/>
                  <a:gd name="T32" fmla="*/ 282 w 318"/>
                  <a:gd name="T33" fmla="*/ 203 h 204"/>
                  <a:gd name="T34" fmla="*/ 276 w 318"/>
                  <a:gd name="T35" fmla="*/ 201 h 204"/>
                  <a:gd name="T36" fmla="*/ 269 w 318"/>
                  <a:gd name="T37" fmla="*/ 199 h 204"/>
                  <a:gd name="T38" fmla="*/ 0 w 318"/>
                  <a:gd name="T39" fmla="*/ 19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18" h="204">
                    <a:moveTo>
                      <a:pt x="0" y="19"/>
                    </a:moveTo>
                    <a:lnTo>
                      <a:pt x="11" y="0"/>
                    </a:lnTo>
                    <a:lnTo>
                      <a:pt x="284" y="182"/>
                    </a:lnTo>
                    <a:lnTo>
                      <a:pt x="284" y="182"/>
                    </a:lnTo>
                    <a:lnTo>
                      <a:pt x="292" y="186"/>
                    </a:lnTo>
                    <a:lnTo>
                      <a:pt x="302" y="188"/>
                    </a:lnTo>
                    <a:lnTo>
                      <a:pt x="310" y="188"/>
                    </a:lnTo>
                    <a:lnTo>
                      <a:pt x="318" y="185"/>
                    </a:lnTo>
                    <a:lnTo>
                      <a:pt x="318" y="185"/>
                    </a:lnTo>
                    <a:lnTo>
                      <a:pt x="317" y="186"/>
                    </a:lnTo>
                    <a:lnTo>
                      <a:pt x="317" y="186"/>
                    </a:lnTo>
                    <a:lnTo>
                      <a:pt x="313" y="192"/>
                    </a:lnTo>
                    <a:lnTo>
                      <a:pt x="307" y="197"/>
                    </a:lnTo>
                    <a:lnTo>
                      <a:pt x="302" y="200"/>
                    </a:lnTo>
                    <a:lnTo>
                      <a:pt x="295" y="203"/>
                    </a:lnTo>
                    <a:lnTo>
                      <a:pt x="288" y="204"/>
                    </a:lnTo>
                    <a:lnTo>
                      <a:pt x="282" y="203"/>
                    </a:lnTo>
                    <a:lnTo>
                      <a:pt x="276" y="201"/>
                    </a:lnTo>
                    <a:lnTo>
                      <a:pt x="269" y="199"/>
                    </a:ln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54" name="Freeform 151"/>
            <p:cNvSpPr>
              <a:spLocks noEditPoints="1"/>
            </p:cNvSpPr>
            <p:nvPr/>
          </p:nvSpPr>
          <p:spPr bwMode="auto">
            <a:xfrm>
              <a:off x="5335190" y="3926170"/>
              <a:ext cx="285750" cy="495300"/>
            </a:xfrm>
            <a:custGeom>
              <a:avLst/>
              <a:gdLst>
                <a:gd name="T0" fmla="*/ 144 w 240"/>
                <a:gd name="T1" fmla="*/ 352 h 416"/>
                <a:gd name="T2" fmla="*/ 154 w 240"/>
                <a:gd name="T3" fmla="*/ 354 h 416"/>
                <a:gd name="T4" fmla="*/ 164 w 240"/>
                <a:gd name="T5" fmla="*/ 359 h 416"/>
                <a:gd name="T6" fmla="*/ 171 w 240"/>
                <a:gd name="T7" fmla="*/ 366 h 416"/>
                <a:gd name="T8" fmla="*/ 175 w 240"/>
                <a:gd name="T9" fmla="*/ 375 h 416"/>
                <a:gd name="T10" fmla="*/ 176 w 240"/>
                <a:gd name="T11" fmla="*/ 382 h 416"/>
                <a:gd name="T12" fmla="*/ 175 w 240"/>
                <a:gd name="T13" fmla="*/ 394 h 416"/>
                <a:gd name="T14" fmla="*/ 168 w 240"/>
                <a:gd name="T15" fmla="*/ 405 h 416"/>
                <a:gd name="T16" fmla="*/ 158 w 240"/>
                <a:gd name="T17" fmla="*/ 413 h 416"/>
                <a:gd name="T18" fmla="*/ 152 w 240"/>
                <a:gd name="T19" fmla="*/ 415 h 416"/>
                <a:gd name="T20" fmla="*/ 144 w 240"/>
                <a:gd name="T21" fmla="*/ 352 h 416"/>
                <a:gd name="T22" fmla="*/ 144 w 240"/>
                <a:gd name="T23" fmla="*/ 325 h 416"/>
                <a:gd name="T24" fmla="*/ 144 w 240"/>
                <a:gd name="T25" fmla="*/ 141 h 416"/>
                <a:gd name="T26" fmla="*/ 163 w 240"/>
                <a:gd name="T27" fmla="*/ 160 h 416"/>
                <a:gd name="T28" fmla="*/ 175 w 240"/>
                <a:gd name="T29" fmla="*/ 189 h 416"/>
                <a:gd name="T30" fmla="*/ 188 w 240"/>
                <a:gd name="T31" fmla="*/ 243 h 416"/>
                <a:gd name="T32" fmla="*/ 192 w 240"/>
                <a:gd name="T33" fmla="*/ 251 h 416"/>
                <a:gd name="T34" fmla="*/ 205 w 240"/>
                <a:gd name="T35" fmla="*/ 260 h 416"/>
                <a:gd name="T36" fmla="*/ 225 w 240"/>
                <a:gd name="T37" fmla="*/ 264 h 416"/>
                <a:gd name="T38" fmla="*/ 240 w 240"/>
                <a:gd name="T39" fmla="*/ 300 h 416"/>
                <a:gd name="T40" fmla="*/ 135 w 240"/>
                <a:gd name="T41" fmla="*/ 352 h 416"/>
                <a:gd name="T42" fmla="*/ 144 w 240"/>
                <a:gd name="T43" fmla="*/ 352 h 416"/>
                <a:gd name="T44" fmla="*/ 144 w 240"/>
                <a:gd name="T45" fmla="*/ 416 h 416"/>
                <a:gd name="T46" fmla="*/ 134 w 240"/>
                <a:gd name="T47" fmla="*/ 415 h 416"/>
                <a:gd name="T48" fmla="*/ 125 w 240"/>
                <a:gd name="T49" fmla="*/ 409 h 416"/>
                <a:gd name="T50" fmla="*/ 118 w 240"/>
                <a:gd name="T51" fmla="*/ 403 h 416"/>
                <a:gd name="T52" fmla="*/ 112 w 240"/>
                <a:gd name="T53" fmla="*/ 392 h 416"/>
                <a:gd name="T54" fmla="*/ 112 w 240"/>
                <a:gd name="T55" fmla="*/ 386 h 416"/>
                <a:gd name="T56" fmla="*/ 114 w 240"/>
                <a:gd name="T57" fmla="*/ 374 h 416"/>
                <a:gd name="T58" fmla="*/ 121 w 240"/>
                <a:gd name="T59" fmla="*/ 363 h 416"/>
                <a:gd name="T60" fmla="*/ 130 w 240"/>
                <a:gd name="T61" fmla="*/ 355 h 416"/>
                <a:gd name="T62" fmla="*/ 135 w 240"/>
                <a:gd name="T63" fmla="*/ 352 h 416"/>
                <a:gd name="T64" fmla="*/ 144 w 240"/>
                <a:gd name="T65" fmla="*/ 141 h 416"/>
                <a:gd name="T66" fmla="*/ 122 w 240"/>
                <a:gd name="T67" fmla="*/ 130 h 416"/>
                <a:gd name="T68" fmla="*/ 98 w 240"/>
                <a:gd name="T69" fmla="*/ 126 h 416"/>
                <a:gd name="T70" fmla="*/ 69 w 240"/>
                <a:gd name="T71" fmla="*/ 19 h 416"/>
                <a:gd name="T72" fmla="*/ 65 w 240"/>
                <a:gd name="T73" fmla="*/ 10 h 416"/>
                <a:gd name="T74" fmla="*/ 58 w 240"/>
                <a:gd name="T75" fmla="*/ 4 h 416"/>
                <a:gd name="T76" fmla="*/ 49 w 240"/>
                <a:gd name="T77" fmla="*/ 0 h 416"/>
                <a:gd name="T78" fmla="*/ 39 w 240"/>
                <a:gd name="T79" fmla="*/ 2 h 416"/>
                <a:gd name="T80" fmla="*/ 34 w 240"/>
                <a:gd name="T81" fmla="*/ 3 h 416"/>
                <a:gd name="T82" fmla="*/ 26 w 240"/>
                <a:gd name="T83" fmla="*/ 10 h 416"/>
                <a:gd name="T84" fmla="*/ 22 w 240"/>
                <a:gd name="T85" fmla="*/ 18 h 416"/>
                <a:gd name="T86" fmla="*/ 20 w 240"/>
                <a:gd name="T87" fmla="*/ 27 h 416"/>
                <a:gd name="T88" fmla="*/ 49 w 240"/>
                <a:gd name="T89" fmla="*/ 139 h 416"/>
                <a:gd name="T90" fmla="*/ 38 w 240"/>
                <a:gd name="T91" fmla="*/ 145 h 416"/>
                <a:gd name="T92" fmla="*/ 20 w 240"/>
                <a:gd name="T93" fmla="*/ 164 h 416"/>
                <a:gd name="T94" fmla="*/ 11 w 240"/>
                <a:gd name="T95" fmla="*/ 187 h 416"/>
                <a:gd name="T96" fmla="*/ 8 w 240"/>
                <a:gd name="T97" fmla="*/ 216 h 416"/>
                <a:gd name="T98" fmla="*/ 11 w 240"/>
                <a:gd name="T99" fmla="*/ 232 h 416"/>
                <a:gd name="T100" fmla="*/ 26 w 240"/>
                <a:gd name="T101" fmla="*/ 285 h 416"/>
                <a:gd name="T102" fmla="*/ 26 w 240"/>
                <a:gd name="T103" fmla="*/ 294 h 416"/>
                <a:gd name="T104" fmla="*/ 20 w 240"/>
                <a:gd name="T105" fmla="*/ 308 h 416"/>
                <a:gd name="T106" fmla="*/ 5 w 240"/>
                <a:gd name="T107" fmla="*/ 321 h 416"/>
                <a:gd name="T108" fmla="*/ 10 w 240"/>
                <a:gd name="T109" fmla="*/ 361 h 416"/>
                <a:gd name="T110" fmla="*/ 144 w 240"/>
                <a:gd name="T111" fmla="*/ 14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0" h="416">
                  <a:moveTo>
                    <a:pt x="144" y="352"/>
                  </a:moveTo>
                  <a:lnTo>
                    <a:pt x="144" y="352"/>
                  </a:lnTo>
                  <a:lnTo>
                    <a:pt x="149" y="352"/>
                  </a:lnTo>
                  <a:lnTo>
                    <a:pt x="154" y="354"/>
                  </a:lnTo>
                  <a:lnTo>
                    <a:pt x="160" y="355"/>
                  </a:lnTo>
                  <a:lnTo>
                    <a:pt x="164" y="359"/>
                  </a:lnTo>
                  <a:lnTo>
                    <a:pt x="168" y="362"/>
                  </a:lnTo>
                  <a:lnTo>
                    <a:pt x="171" y="366"/>
                  </a:lnTo>
                  <a:lnTo>
                    <a:pt x="173" y="371"/>
                  </a:lnTo>
                  <a:lnTo>
                    <a:pt x="175" y="375"/>
                  </a:lnTo>
                  <a:lnTo>
                    <a:pt x="175" y="375"/>
                  </a:lnTo>
                  <a:lnTo>
                    <a:pt x="176" y="382"/>
                  </a:lnTo>
                  <a:lnTo>
                    <a:pt x="176" y="389"/>
                  </a:lnTo>
                  <a:lnTo>
                    <a:pt x="175" y="394"/>
                  </a:lnTo>
                  <a:lnTo>
                    <a:pt x="172" y="400"/>
                  </a:lnTo>
                  <a:lnTo>
                    <a:pt x="168" y="405"/>
                  </a:lnTo>
                  <a:lnTo>
                    <a:pt x="164" y="409"/>
                  </a:lnTo>
                  <a:lnTo>
                    <a:pt x="158" y="413"/>
                  </a:lnTo>
                  <a:lnTo>
                    <a:pt x="152" y="415"/>
                  </a:lnTo>
                  <a:lnTo>
                    <a:pt x="152" y="415"/>
                  </a:lnTo>
                  <a:lnTo>
                    <a:pt x="144" y="416"/>
                  </a:lnTo>
                  <a:lnTo>
                    <a:pt x="144" y="352"/>
                  </a:lnTo>
                  <a:lnTo>
                    <a:pt x="144" y="352"/>
                  </a:lnTo>
                  <a:close/>
                  <a:moveTo>
                    <a:pt x="144" y="325"/>
                  </a:moveTo>
                  <a:lnTo>
                    <a:pt x="144" y="141"/>
                  </a:lnTo>
                  <a:lnTo>
                    <a:pt x="144" y="141"/>
                  </a:lnTo>
                  <a:lnTo>
                    <a:pt x="154" y="149"/>
                  </a:lnTo>
                  <a:lnTo>
                    <a:pt x="163" y="160"/>
                  </a:lnTo>
                  <a:lnTo>
                    <a:pt x="169" y="174"/>
                  </a:lnTo>
                  <a:lnTo>
                    <a:pt x="175" y="189"/>
                  </a:lnTo>
                  <a:lnTo>
                    <a:pt x="175" y="189"/>
                  </a:lnTo>
                  <a:lnTo>
                    <a:pt x="188" y="243"/>
                  </a:lnTo>
                  <a:lnTo>
                    <a:pt x="188" y="243"/>
                  </a:lnTo>
                  <a:lnTo>
                    <a:pt x="192" y="251"/>
                  </a:lnTo>
                  <a:lnTo>
                    <a:pt x="198" y="256"/>
                  </a:lnTo>
                  <a:lnTo>
                    <a:pt x="205" y="260"/>
                  </a:lnTo>
                  <a:lnTo>
                    <a:pt x="211" y="263"/>
                  </a:lnTo>
                  <a:lnTo>
                    <a:pt x="225" y="264"/>
                  </a:lnTo>
                  <a:lnTo>
                    <a:pt x="230" y="264"/>
                  </a:lnTo>
                  <a:lnTo>
                    <a:pt x="240" y="300"/>
                  </a:lnTo>
                  <a:lnTo>
                    <a:pt x="144" y="325"/>
                  </a:lnTo>
                  <a:close/>
                  <a:moveTo>
                    <a:pt x="135" y="352"/>
                  </a:moveTo>
                  <a:lnTo>
                    <a:pt x="135" y="352"/>
                  </a:lnTo>
                  <a:lnTo>
                    <a:pt x="144" y="352"/>
                  </a:lnTo>
                  <a:lnTo>
                    <a:pt x="144" y="416"/>
                  </a:lnTo>
                  <a:lnTo>
                    <a:pt x="144" y="416"/>
                  </a:lnTo>
                  <a:lnTo>
                    <a:pt x="138" y="416"/>
                  </a:lnTo>
                  <a:lnTo>
                    <a:pt x="134" y="415"/>
                  </a:lnTo>
                  <a:lnTo>
                    <a:pt x="129" y="412"/>
                  </a:lnTo>
                  <a:lnTo>
                    <a:pt x="125" y="409"/>
                  </a:lnTo>
                  <a:lnTo>
                    <a:pt x="121" y="407"/>
                  </a:lnTo>
                  <a:lnTo>
                    <a:pt x="118" y="403"/>
                  </a:lnTo>
                  <a:lnTo>
                    <a:pt x="115" y="397"/>
                  </a:lnTo>
                  <a:lnTo>
                    <a:pt x="112" y="392"/>
                  </a:lnTo>
                  <a:lnTo>
                    <a:pt x="112" y="392"/>
                  </a:lnTo>
                  <a:lnTo>
                    <a:pt x="112" y="386"/>
                  </a:lnTo>
                  <a:lnTo>
                    <a:pt x="112" y="380"/>
                  </a:lnTo>
                  <a:lnTo>
                    <a:pt x="114" y="374"/>
                  </a:lnTo>
                  <a:lnTo>
                    <a:pt x="117" y="367"/>
                  </a:lnTo>
                  <a:lnTo>
                    <a:pt x="121" y="363"/>
                  </a:lnTo>
                  <a:lnTo>
                    <a:pt x="125" y="359"/>
                  </a:lnTo>
                  <a:lnTo>
                    <a:pt x="130" y="355"/>
                  </a:lnTo>
                  <a:lnTo>
                    <a:pt x="135" y="352"/>
                  </a:lnTo>
                  <a:lnTo>
                    <a:pt x="135" y="352"/>
                  </a:lnTo>
                  <a:close/>
                  <a:moveTo>
                    <a:pt x="144" y="141"/>
                  </a:moveTo>
                  <a:lnTo>
                    <a:pt x="144" y="141"/>
                  </a:lnTo>
                  <a:lnTo>
                    <a:pt x="133" y="134"/>
                  </a:lnTo>
                  <a:lnTo>
                    <a:pt x="122" y="130"/>
                  </a:lnTo>
                  <a:lnTo>
                    <a:pt x="110" y="128"/>
                  </a:lnTo>
                  <a:lnTo>
                    <a:pt x="98" y="126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8" y="15"/>
                  </a:lnTo>
                  <a:lnTo>
                    <a:pt x="65" y="10"/>
                  </a:lnTo>
                  <a:lnTo>
                    <a:pt x="61" y="7"/>
                  </a:lnTo>
                  <a:lnTo>
                    <a:pt x="58" y="4"/>
                  </a:lnTo>
                  <a:lnTo>
                    <a:pt x="53" y="2"/>
                  </a:lnTo>
                  <a:lnTo>
                    <a:pt x="49" y="0"/>
                  </a:lnTo>
                  <a:lnTo>
                    <a:pt x="43" y="0"/>
                  </a:lnTo>
                  <a:lnTo>
                    <a:pt x="39" y="2"/>
                  </a:lnTo>
                  <a:lnTo>
                    <a:pt x="39" y="2"/>
                  </a:lnTo>
                  <a:lnTo>
                    <a:pt x="34" y="3"/>
                  </a:lnTo>
                  <a:lnTo>
                    <a:pt x="30" y="6"/>
                  </a:lnTo>
                  <a:lnTo>
                    <a:pt x="26" y="10"/>
                  </a:lnTo>
                  <a:lnTo>
                    <a:pt x="23" y="13"/>
                  </a:lnTo>
                  <a:lnTo>
                    <a:pt x="22" y="18"/>
                  </a:lnTo>
                  <a:lnTo>
                    <a:pt x="20" y="22"/>
                  </a:lnTo>
                  <a:lnTo>
                    <a:pt x="20" y="27"/>
                  </a:lnTo>
                  <a:lnTo>
                    <a:pt x="20" y="32"/>
                  </a:lnTo>
                  <a:lnTo>
                    <a:pt x="49" y="139"/>
                  </a:lnTo>
                  <a:lnTo>
                    <a:pt x="49" y="139"/>
                  </a:lnTo>
                  <a:lnTo>
                    <a:pt x="38" y="145"/>
                  </a:lnTo>
                  <a:lnTo>
                    <a:pt x="28" y="155"/>
                  </a:lnTo>
                  <a:lnTo>
                    <a:pt x="20" y="164"/>
                  </a:lnTo>
                  <a:lnTo>
                    <a:pt x="15" y="175"/>
                  </a:lnTo>
                  <a:lnTo>
                    <a:pt x="11" y="187"/>
                  </a:lnTo>
                  <a:lnTo>
                    <a:pt x="8" y="201"/>
                  </a:lnTo>
                  <a:lnTo>
                    <a:pt x="8" y="216"/>
                  </a:lnTo>
                  <a:lnTo>
                    <a:pt x="11" y="232"/>
                  </a:lnTo>
                  <a:lnTo>
                    <a:pt x="11" y="232"/>
                  </a:lnTo>
                  <a:lnTo>
                    <a:pt x="26" y="285"/>
                  </a:lnTo>
                  <a:lnTo>
                    <a:pt x="26" y="285"/>
                  </a:lnTo>
                  <a:lnTo>
                    <a:pt x="26" y="285"/>
                  </a:lnTo>
                  <a:lnTo>
                    <a:pt x="26" y="294"/>
                  </a:lnTo>
                  <a:lnTo>
                    <a:pt x="24" y="301"/>
                  </a:lnTo>
                  <a:lnTo>
                    <a:pt x="20" y="308"/>
                  </a:lnTo>
                  <a:lnTo>
                    <a:pt x="15" y="313"/>
                  </a:lnTo>
                  <a:lnTo>
                    <a:pt x="5" y="321"/>
                  </a:lnTo>
                  <a:lnTo>
                    <a:pt x="0" y="324"/>
                  </a:lnTo>
                  <a:lnTo>
                    <a:pt x="10" y="361"/>
                  </a:lnTo>
                  <a:lnTo>
                    <a:pt x="144" y="325"/>
                  </a:lnTo>
                  <a:lnTo>
                    <a:pt x="144" y="141"/>
                  </a:lnTo>
                  <a:close/>
                </a:path>
              </a:pathLst>
            </a:custGeom>
            <a:solidFill>
              <a:srgbClr val="3CB3FB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52"/>
            <p:cNvSpPr>
              <a:spLocks noEditPoints="1"/>
            </p:cNvSpPr>
            <p:nvPr/>
          </p:nvSpPr>
          <p:spPr bwMode="auto">
            <a:xfrm>
              <a:off x="7113984" y="3278470"/>
              <a:ext cx="410766" cy="446485"/>
            </a:xfrm>
            <a:custGeom>
              <a:avLst/>
              <a:gdLst>
                <a:gd name="T0" fmla="*/ 268 w 345"/>
                <a:gd name="T1" fmla="*/ 172 h 375"/>
                <a:gd name="T2" fmla="*/ 258 w 345"/>
                <a:gd name="T3" fmla="*/ 130 h 375"/>
                <a:gd name="T4" fmla="*/ 264 w 345"/>
                <a:gd name="T5" fmla="*/ 252 h 375"/>
                <a:gd name="T6" fmla="*/ 296 w 345"/>
                <a:gd name="T7" fmla="*/ 291 h 375"/>
                <a:gd name="T8" fmla="*/ 281 w 345"/>
                <a:gd name="T9" fmla="*/ 295 h 375"/>
                <a:gd name="T10" fmla="*/ 281 w 345"/>
                <a:gd name="T11" fmla="*/ 50 h 375"/>
                <a:gd name="T12" fmla="*/ 296 w 345"/>
                <a:gd name="T13" fmla="*/ 53 h 375"/>
                <a:gd name="T14" fmla="*/ 264 w 345"/>
                <a:gd name="T15" fmla="*/ 94 h 375"/>
                <a:gd name="T16" fmla="*/ 284 w 345"/>
                <a:gd name="T17" fmla="*/ 172 h 375"/>
                <a:gd name="T18" fmla="*/ 336 w 345"/>
                <a:gd name="T19" fmla="*/ 164 h 375"/>
                <a:gd name="T20" fmla="*/ 344 w 345"/>
                <a:gd name="T21" fmla="*/ 176 h 375"/>
                <a:gd name="T22" fmla="*/ 289 w 345"/>
                <a:gd name="T23" fmla="*/ 180 h 375"/>
                <a:gd name="T24" fmla="*/ 173 w 345"/>
                <a:gd name="T25" fmla="*/ 77 h 375"/>
                <a:gd name="T26" fmla="*/ 243 w 345"/>
                <a:gd name="T27" fmla="*/ 108 h 375"/>
                <a:gd name="T28" fmla="*/ 245 w 345"/>
                <a:gd name="T29" fmla="*/ 236 h 375"/>
                <a:gd name="T30" fmla="*/ 222 w 345"/>
                <a:gd name="T31" fmla="*/ 345 h 375"/>
                <a:gd name="T32" fmla="*/ 178 w 345"/>
                <a:gd name="T33" fmla="*/ 375 h 375"/>
                <a:gd name="T34" fmla="*/ 207 w 345"/>
                <a:gd name="T35" fmla="*/ 242 h 375"/>
                <a:gd name="T36" fmla="*/ 238 w 345"/>
                <a:gd name="T37" fmla="*/ 211 h 375"/>
                <a:gd name="T38" fmla="*/ 248 w 345"/>
                <a:gd name="T39" fmla="*/ 157 h 375"/>
                <a:gd name="T40" fmla="*/ 203 w 345"/>
                <a:gd name="T41" fmla="*/ 103 h 375"/>
                <a:gd name="T42" fmla="*/ 173 w 345"/>
                <a:gd name="T43" fmla="*/ 77 h 375"/>
                <a:gd name="T44" fmla="*/ 250 w 345"/>
                <a:gd name="T45" fmla="*/ 91 h 375"/>
                <a:gd name="T46" fmla="*/ 258 w 345"/>
                <a:gd name="T47" fmla="*/ 73 h 375"/>
                <a:gd name="T48" fmla="*/ 250 w 345"/>
                <a:gd name="T49" fmla="*/ 255 h 375"/>
                <a:gd name="T50" fmla="*/ 258 w 345"/>
                <a:gd name="T51" fmla="*/ 249 h 375"/>
                <a:gd name="T52" fmla="*/ 180 w 345"/>
                <a:gd name="T53" fmla="*/ 6 h 375"/>
                <a:gd name="T54" fmla="*/ 176 w 345"/>
                <a:gd name="T55" fmla="*/ 60 h 375"/>
                <a:gd name="T56" fmla="*/ 157 w 345"/>
                <a:gd name="T57" fmla="*/ 374 h 375"/>
                <a:gd name="T58" fmla="*/ 120 w 345"/>
                <a:gd name="T59" fmla="*/ 337 h 375"/>
                <a:gd name="T60" fmla="*/ 93 w 345"/>
                <a:gd name="T61" fmla="*/ 224 h 375"/>
                <a:gd name="T62" fmla="*/ 111 w 345"/>
                <a:gd name="T63" fmla="*/ 100 h 375"/>
                <a:gd name="T64" fmla="*/ 173 w 345"/>
                <a:gd name="T65" fmla="*/ 96 h 375"/>
                <a:gd name="T66" fmla="*/ 119 w 345"/>
                <a:gd name="T67" fmla="*/ 119 h 375"/>
                <a:gd name="T68" fmla="*/ 97 w 345"/>
                <a:gd name="T69" fmla="*/ 183 h 375"/>
                <a:gd name="T70" fmla="*/ 126 w 345"/>
                <a:gd name="T71" fmla="*/ 232 h 375"/>
                <a:gd name="T72" fmla="*/ 139 w 345"/>
                <a:gd name="T73" fmla="*/ 290 h 375"/>
                <a:gd name="T74" fmla="*/ 173 w 345"/>
                <a:gd name="T75" fmla="*/ 60 h 375"/>
                <a:gd name="T76" fmla="*/ 164 w 345"/>
                <a:gd name="T77" fmla="*/ 54 h 375"/>
                <a:gd name="T78" fmla="*/ 169 w 345"/>
                <a:gd name="T79" fmla="*/ 0 h 375"/>
                <a:gd name="T80" fmla="*/ 93 w 345"/>
                <a:gd name="T81" fmla="*/ 264 h 375"/>
                <a:gd name="T82" fmla="*/ 93 w 345"/>
                <a:gd name="T83" fmla="*/ 252 h 375"/>
                <a:gd name="T84" fmla="*/ 86 w 345"/>
                <a:gd name="T85" fmla="*/ 96 h 375"/>
                <a:gd name="T86" fmla="*/ 94 w 345"/>
                <a:gd name="T87" fmla="*/ 84 h 375"/>
                <a:gd name="T88" fmla="*/ 82 w 345"/>
                <a:gd name="T89" fmla="*/ 203 h 375"/>
                <a:gd name="T90" fmla="*/ 80 w 345"/>
                <a:gd name="T91" fmla="*/ 152 h 375"/>
                <a:gd name="T92" fmla="*/ 86 w 345"/>
                <a:gd name="T93" fmla="*/ 96 h 375"/>
                <a:gd name="T94" fmla="*/ 50 w 345"/>
                <a:gd name="T95" fmla="*/ 64 h 375"/>
                <a:gd name="T96" fmla="*/ 53 w 345"/>
                <a:gd name="T97" fmla="*/ 49 h 375"/>
                <a:gd name="T98" fmla="*/ 86 w 345"/>
                <a:gd name="T99" fmla="*/ 249 h 375"/>
                <a:gd name="T100" fmla="*/ 53 w 345"/>
                <a:gd name="T101" fmla="*/ 297 h 375"/>
                <a:gd name="T102" fmla="*/ 50 w 345"/>
                <a:gd name="T103" fmla="*/ 282 h 375"/>
                <a:gd name="T104" fmla="*/ 86 w 345"/>
                <a:gd name="T105" fmla="*/ 249 h 375"/>
                <a:gd name="T106" fmla="*/ 57 w 345"/>
                <a:gd name="T107" fmla="*/ 167 h 375"/>
                <a:gd name="T108" fmla="*/ 54 w 345"/>
                <a:gd name="T109" fmla="*/ 180 h 375"/>
                <a:gd name="T110" fmla="*/ 0 w 345"/>
                <a:gd name="T111" fmla="*/ 176 h 375"/>
                <a:gd name="T112" fmla="*/ 8 w 345"/>
                <a:gd name="T113" fmla="*/ 16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5" h="375">
                  <a:moveTo>
                    <a:pt x="258" y="130"/>
                  </a:moveTo>
                  <a:lnTo>
                    <a:pt x="258" y="130"/>
                  </a:lnTo>
                  <a:lnTo>
                    <a:pt x="262" y="141"/>
                  </a:lnTo>
                  <a:lnTo>
                    <a:pt x="266" y="150"/>
                  </a:lnTo>
                  <a:lnTo>
                    <a:pt x="268" y="161"/>
                  </a:lnTo>
                  <a:lnTo>
                    <a:pt x="268" y="172"/>
                  </a:lnTo>
                  <a:lnTo>
                    <a:pt x="268" y="172"/>
                  </a:lnTo>
                  <a:lnTo>
                    <a:pt x="268" y="184"/>
                  </a:lnTo>
                  <a:lnTo>
                    <a:pt x="266" y="194"/>
                  </a:lnTo>
                  <a:lnTo>
                    <a:pt x="262" y="205"/>
                  </a:lnTo>
                  <a:lnTo>
                    <a:pt x="258" y="214"/>
                  </a:lnTo>
                  <a:lnTo>
                    <a:pt x="258" y="130"/>
                  </a:lnTo>
                  <a:lnTo>
                    <a:pt x="258" y="130"/>
                  </a:lnTo>
                  <a:close/>
                  <a:moveTo>
                    <a:pt x="258" y="272"/>
                  </a:moveTo>
                  <a:lnTo>
                    <a:pt x="258" y="249"/>
                  </a:lnTo>
                  <a:lnTo>
                    <a:pt x="258" y="249"/>
                  </a:lnTo>
                  <a:lnTo>
                    <a:pt x="261" y="251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95" y="282"/>
                  </a:lnTo>
                  <a:lnTo>
                    <a:pt x="295" y="282"/>
                  </a:lnTo>
                  <a:lnTo>
                    <a:pt x="296" y="286"/>
                  </a:lnTo>
                  <a:lnTo>
                    <a:pt x="296" y="289"/>
                  </a:lnTo>
                  <a:lnTo>
                    <a:pt x="296" y="291"/>
                  </a:lnTo>
                  <a:lnTo>
                    <a:pt x="295" y="295"/>
                  </a:lnTo>
                  <a:lnTo>
                    <a:pt x="295" y="295"/>
                  </a:lnTo>
                  <a:lnTo>
                    <a:pt x="291" y="297"/>
                  </a:lnTo>
                  <a:lnTo>
                    <a:pt x="288" y="298"/>
                  </a:lnTo>
                  <a:lnTo>
                    <a:pt x="284" y="297"/>
                  </a:lnTo>
                  <a:lnTo>
                    <a:pt x="281" y="295"/>
                  </a:lnTo>
                  <a:lnTo>
                    <a:pt x="258" y="272"/>
                  </a:lnTo>
                  <a:lnTo>
                    <a:pt x="258" y="272"/>
                  </a:lnTo>
                  <a:close/>
                  <a:moveTo>
                    <a:pt x="258" y="96"/>
                  </a:moveTo>
                  <a:lnTo>
                    <a:pt x="258" y="73"/>
                  </a:lnTo>
                  <a:lnTo>
                    <a:pt x="281" y="50"/>
                  </a:lnTo>
                  <a:lnTo>
                    <a:pt x="281" y="50"/>
                  </a:lnTo>
                  <a:lnTo>
                    <a:pt x="284" y="49"/>
                  </a:lnTo>
                  <a:lnTo>
                    <a:pt x="288" y="48"/>
                  </a:lnTo>
                  <a:lnTo>
                    <a:pt x="291" y="49"/>
                  </a:lnTo>
                  <a:lnTo>
                    <a:pt x="295" y="50"/>
                  </a:lnTo>
                  <a:lnTo>
                    <a:pt x="295" y="50"/>
                  </a:lnTo>
                  <a:lnTo>
                    <a:pt x="296" y="53"/>
                  </a:lnTo>
                  <a:lnTo>
                    <a:pt x="296" y="57"/>
                  </a:lnTo>
                  <a:lnTo>
                    <a:pt x="296" y="60"/>
                  </a:lnTo>
                  <a:lnTo>
                    <a:pt x="295" y="64"/>
                  </a:lnTo>
                  <a:lnTo>
                    <a:pt x="264" y="94"/>
                  </a:lnTo>
                  <a:lnTo>
                    <a:pt x="264" y="94"/>
                  </a:lnTo>
                  <a:lnTo>
                    <a:pt x="264" y="94"/>
                  </a:lnTo>
                  <a:lnTo>
                    <a:pt x="261" y="95"/>
                  </a:lnTo>
                  <a:lnTo>
                    <a:pt x="258" y="96"/>
                  </a:lnTo>
                  <a:lnTo>
                    <a:pt x="258" y="96"/>
                  </a:lnTo>
                  <a:close/>
                  <a:moveTo>
                    <a:pt x="284" y="172"/>
                  </a:moveTo>
                  <a:lnTo>
                    <a:pt x="284" y="172"/>
                  </a:lnTo>
                  <a:lnTo>
                    <a:pt x="284" y="172"/>
                  </a:lnTo>
                  <a:lnTo>
                    <a:pt x="285" y="169"/>
                  </a:lnTo>
                  <a:lnTo>
                    <a:pt x="287" y="167"/>
                  </a:lnTo>
                  <a:lnTo>
                    <a:pt x="289" y="164"/>
                  </a:lnTo>
                  <a:lnTo>
                    <a:pt x="294" y="164"/>
                  </a:lnTo>
                  <a:lnTo>
                    <a:pt x="336" y="164"/>
                  </a:lnTo>
                  <a:lnTo>
                    <a:pt x="336" y="164"/>
                  </a:lnTo>
                  <a:lnTo>
                    <a:pt x="340" y="164"/>
                  </a:lnTo>
                  <a:lnTo>
                    <a:pt x="342" y="167"/>
                  </a:lnTo>
                  <a:lnTo>
                    <a:pt x="344" y="169"/>
                  </a:lnTo>
                  <a:lnTo>
                    <a:pt x="345" y="172"/>
                  </a:lnTo>
                  <a:lnTo>
                    <a:pt x="345" y="172"/>
                  </a:lnTo>
                  <a:lnTo>
                    <a:pt x="344" y="176"/>
                  </a:lnTo>
                  <a:lnTo>
                    <a:pt x="342" y="179"/>
                  </a:lnTo>
                  <a:lnTo>
                    <a:pt x="340" y="180"/>
                  </a:lnTo>
                  <a:lnTo>
                    <a:pt x="336" y="182"/>
                  </a:lnTo>
                  <a:lnTo>
                    <a:pt x="294" y="182"/>
                  </a:lnTo>
                  <a:lnTo>
                    <a:pt x="294" y="182"/>
                  </a:lnTo>
                  <a:lnTo>
                    <a:pt x="289" y="180"/>
                  </a:lnTo>
                  <a:lnTo>
                    <a:pt x="287" y="179"/>
                  </a:lnTo>
                  <a:lnTo>
                    <a:pt x="285" y="176"/>
                  </a:lnTo>
                  <a:lnTo>
                    <a:pt x="284" y="172"/>
                  </a:lnTo>
                  <a:lnTo>
                    <a:pt x="284" y="172"/>
                  </a:lnTo>
                  <a:close/>
                  <a:moveTo>
                    <a:pt x="173" y="77"/>
                  </a:moveTo>
                  <a:lnTo>
                    <a:pt x="173" y="77"/>
                  </a:lnTo>
                  <a:lnTo>
                    <a:pt x="187" y="79"/>
                  </a:lnTo>
                  <a:lnTo>
                    <a:pt x="200" y="81"/>
                  </a:lnTo>
                  <a:lnTo>
                    <a:pt x="212" y="85"/>
                  </a:lnTo>
                  <a:lnTo>
                    <a:pt x="224" y="92"/>
                  </a:lnTo>
                  <a:lnTo>
                    <a:pt x="235" y="100"/>
                  </a:lnTo>
                  <a:lnTo>
                    <a:pt x="243" y="108"/>
                  </a:lnTo>
                  <a:lnTo>
                    <a:pt x="252" y="119"/>
                  </a:lnTo>
                  <a:lnTo>
                    <a:pt x="258" y="130"/>
                  </a:lnTo>
                  <a:lnTo>
                    <a:pt x="258" y="214"/>
                  </a:lnTo>
                  <a:lnTo>
                    <a:pt x="258" y="214"/>
                  </a:lnTo>
                  <a:lnTo>
                    <a:pt x="252" y="225"/>
                  </a:lnTo>
                  <a:lnTo>
                    <a:pt x="245" y="236"/>
                  </a:lnTo>
                  <a:lnTo>
                    <a:pt x="235" y="245"/>
                  </a:lnTo>
                  <a:lnTo>
                    <a:pt x="224" y="252"/>
                  </a:lnTo>
                  <a:lnTo>
                    <a:pt x="224" y="328"/>
                  </a:lnTo>
                  <a:lnTo>
                    <a:pt x="224" y="328"/>
                  </a:lnTo>
                  <a:lnTo>
                    <a:pt x="224" y="337"/>
                  </a:lnTo>
                  <a:lnTo>
                    <a:pt x="222" y="345"/>
                  </a:lnTo>
                  <a:lnTo>
                    <a:pt x="216" y="354"/>
                  </a:lnTo>
                  <a:lnTo>
                    <a:pt x="211" y="360"/>
                  </a:lnTo>
                  <a:lnTo>
                    <a:pt x="204" y="367"/>
                  </a:lnTo>
                  <a:lnTo>
                    <a:pt x="196" y="371"/>
                  </a:lnTo>
                  <a:lnTo>
                    <a:pt x="188" y="374"/>
                  </a:lnTo>
                  <a:lnTo>
                    <a:pt x="178" y="375"/>
                  </a:lnTo>
                  <a:lnTo>
                    <a:pt x="173" y="375"/>
                  </a:lnTo>
                  <a:lnTo>
                    <a:pt x="173" y="290"/>
                  </a:lnTo>
                  <a:lnTo>
                    <a:pt x="206" y="290"/>
                  </a:lnTo>
                  <a:lnTo>
                    <a:pt x="206" y="247"/>
                  </a:lnTo>
                  <a:lnTo>
                    <a:pt x="206" y="247"/>
                  </a:lnTo>
                  <a:lnTo>
                    <a:pt x="207" y="242"/>
                  </a:lnTo>
                  <a:lnTo>
                    <a:pt x="211" y="238"/>
                  </a:lnTo>
                  <a:lnTo>
                    <a:pt x="211" y="238"/>
                  </a:lnTo>
                  <a:lnTo>
                    <a:pt x="219" y="233"/>
                  </a:lnTo>
                  <a:lnTo>
                    <a:pt x="226" y="226"/>
                  </a:lnTo>
                  <a:lnTo>
                    <a:pt x="233" y="219"/>
                  </a:lnTo>
                  <a:lnTo>
                    <a:pt x="238" y="211"/>
                  </a:lnTo>
                  <a:lnTo>
                    <a:pt x="242" y="202"/>
                  </a:lnTo>
                  <a:lnTo>
                    <a:pt x="246" y="192"/>
                  </a:lnTo>
                  <a:lnTo>
                    <a:pt x="248" y="183"/>
                  </a:lnTo>
                  <a:lnTo>
                    <a:pt x="249" y="172"/>
                  </a:lnTo>
                  <a:lnTo>
                    <a:pt x="249" y="172"/>
                  </a:lnTo>
                  <a:lnTo>
                    <a:pt x="248" y="157"/>
                  </a:lnTo>
                  <a:lnTo>
                    <a:pt x="242" y="144"/>
                  </a:lnTo>
                  <a:lnTo>
                    <a:pt x="235" y="130"/>
                  </a:lnTo>
                  <a:lnTo>
                    <a:pt x="226" y="119"/>
                  </a:lnTo>
                  <a:lnTo>
                    <a:pt x="226" y="119"/>
                  </a:lnTo>
                  <a:lnTo>
                    <a:pt x="215" y="110"/>
                  </a:lnTo>
                  <a:lnTo>
                    <a:pt x="203" y="103"/>
                  </a:lnTo>
                  <a:lnTo>
                    <a:pt x="188" y="99"/>
                  </a:lnTo>
                  <a:lnTo>
                    <a:pt x="173" y="96"/>
                  </a:lnTo>
                  <a:lnTo>
                    <a:pt x="173" y="96"/>
                  </a:lnTo>
                  <a:lnTo>
                    <a:pt x="173" y="77"/>
                  </a:lnTo>
                  <a:lnTo>
                    <a:pt x="173" y="77"/>
                  </a:lnTo>
                  <a:lnTo>
                    <a:pt x="173" y="77"/>
                  </a:lnTo>
                  <a:close/>
                  <a:moveTo>
                    <a:pt x="258" y="73"/>
                  </a:moveTo>
                  <a:lnTo>
                    <a:pt x="252" y="81"/>
                  </a:lnTo>
                  <a:lnTo>
                    <a:pt x="252" y="81"/>
                  </a:lnTo>
                  <a:lnTo>
                    <a:pt x="250" y="84"/>
                  </a:lnTo>
                  <a:lnTo>
                    <a:pt x="249" y="87"/>
                  </a:lnTo>
                  <a:lnTo>
                    <a:pt x="250" y="91"/>
                  </a:lnTo>
                  <a:lnTo>
                    <a:pt x="252" y="94"/>
                  </a:lnTo>
                  <a:lnTo>
                    <a:pt x="252" y="94"/>
                  </a:lnTo>
                  <a:lnTo>
                    <a:pt x="254" y="95"/>
                  </a:lnTo>
                  <a:lnTo>
                    <a:pt x="258" y="96"/>
                  </a:lnTo>
                  <a:lnTo>
                    <a:pt x="258" y="73"/>
                  </a:lnTo>
                  <a:lnTo>
                    <a:pt x="258" y="73"/>
                  </a:lnTo>
                  <a:close/>
                  <a:moveTo>
                    <a:pt x="258" y="249"/>
                  </a:moveTo>
                  <a:lnTo>
                    <a:pt x="258" y="249"/>
                  </a:lnTo>
                  <a:lnTo>
                    <a:pt x="254" y="251"/>
                  </a:lnTo>
                  <a:lnTo>
                    <a:pt x="252" y="252"/>
                  </a:lnTo>
                  <a:lnTo>
                    <a:pt x="252" y="252"/>
                  </a:lnTo>
                  <a:lnTo>
                    <a:pt x="250" y="255"/>
                  </a:lnTo>
                  <a:lnTo>
                    <a:pt x="249" y="259"/>
                  </a:lnTo>
                  <a:lnTo>
                    <a:pt x="250" y="261"/>
                  </a:lnTo>
                  <a:lnTo>
                    <a:pt x="252" y="264"/>
                  </a:lnTo>
                  <a:lnTo>
                    <a:pt x="258" y="272"/>
                  </a:lnTo>
                  <a:lnTo>
                    <a:pt x="258" y="249"/>
                  </a:lnTo>
                  <a:lnTo>
                    <a:pt x="258" y="249"/>
                  </a:lnTo>
                  <a:close/>
                  <a:moveTo>
                    <a:pt x="173" y="6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76" y="1"/>
                  </a:lnTo>
                  <a:lnTo>
                    <a:pt x="178" y="3"/>
                  </a:lnTo>
                  <a:lnTo>
                    <a:pt x="180" y="6"/>
                  </a:lnTo>
                  <a:lnTo>
                    <a:pt x="181" y="8"/>
                  </a:lnTo>
                  <a:lnTo>
                    <a:pt x="181" y="52"/>
                  </a:lnTo>
                  <a:lnTo>
                    <a:pt x="181" y="52"/>
                  </a:lnTo>
                  <a:lnTo>
                    <a:pt x="180" y="54"/>
                  </a:lnTo>
                  <a:lnTo>
                    <a:pt x="178" y="57"/>
                  </a:lnTo>
                  <a:lnTo>
                    <a:pt x="176" y="60"/>
                  </a:lnTo>
                  <a:lnTo>
                    <a:pt x="173" y="60"/>
                  </a:lnTo>
                  <a:lnTo>
                    <a:pt x="173" y="60"/>
                  </a:lnTo>
                  <a:close/>
                  <a:moveTo>
                    <a:pt x="173" y="375"/>
                  </a:moveTo>
                  <a:lnTo>
                    <a:pt x="166" y="375"/>
                  </a:lnTo>
                  <a:lnTo>
                    <a:pt x="166" y="375"/>
                  </a:lnTo>
                  <a:lnTo>
                    <a:pt x="157" y="374"/>
                  </a:lnTo>
                  <a:lnTo>
                    <a:pt x="147" y="371"/>
                  </a:lnTo>
                  <a:lnTo>
                    <a:pt x="139" y="367"/>
                  </a:lnTo>
                  <a:lnTo>
                    <a:pt x="132" y="360"/>
                  </a:lnTo>
                  <a:lnTo>
                    <a:pt x="127" y="354"/>
                  </a:lnTo>
                  <a:lnTo>
                    <a:pt x="123" y="345"/>
                  </a:lnTo>
                  <a:lnTo>
                    <a:pt x="120" y="337"/>
                  </a:lnTo>
                  <a:lnTo>
                    <a:pt x="119" y="328"/>
                  </a:lnTo>
                  <a:lnTo>
                    <a:pt x="119" y="252"/>
                  </a:lnTo>
                  <a:lnTo>
                    <a:pt x="119" y="252"/>
                  </a:lnTo>
                  <a:lnTo>
                    <a:pt x="109" y="244"/>
                  </a:lnTo>
                  <a:lnTo>
                    <a:pt x="100" y="234"/>
                  </a:lnTo>
                  <a:lnTo>
                    <a:pt x="93" y="224"/>
                  </a:lnTo>
                  <a:lnTo>
                    <a:pt x="86" y="213"/>
                  </a:lnTo>
                  <a:lnTo>
                    <a:pt x="86" y="131"/>
                  </a:lnTo>
                  <a:lnTo>
                    <a:pt x="86" y="131"/>
                  </a:lnTo>
                  <a:lnTo>
                    <a:pt x="93" y="121"/>
                  </a:lnTo>
                  <a:lnTo>
                    <a:pt x="101" y="110"/>
                  </a:lnTo>
                  <a:lnTo>
                    <a:pt x="111" y="100"/>
                  </a:lnTo>
                  <a:lnTo>
                    <a:pt x="122" y="92"/>
                  </a:lnTo>
                  <a:lnTo>
                    <a:pt x="132" y="85"/>
                  </a:lnTo>
                  <a:lnTo>
                    <a:pt x="146" y="81"/>
                  </a:lnTo>
                  <a:lnTo>
                    <a:pt x="158" y="79"/>
                  </a:lnTo>
                  <a:lnTo>
                    <a:pt x="173" y="77"/>
                  </a:lnTo>
                  <a:lnTo>
                    <a:pt x="173" y="96"/>
                  </a:lnTo>
                  <a:lnTo>
                    <a:pt x="173" y="96"/>
                  </a:lnTo>
                  <a:lnTo>
                    <a:pt x="158" y="99"/>
                  </a:lnTo>
                  <a:lnTo>
                    <a:pt x="143" y="103"/>
                  </a:lnTo>
                  <a:lnTo>
                    <a:pt x="131" y="110"/>
                  </a:lnTo>
                  <a:lnTo>
                    <a:pt x="119" y="119"/>
                  </a:lnTo>
                  <a:lnTo>
                    <a:pt x="119" y="119"/>
                  </a:lnTo>
                  <a:lnTo>
                    <a:pt x="109" y="130"/>
                  </a:lnTo>
                  <a:lnTo>
                    <a:pt x="103" y="144"/>
                  </a:lnTo>
                  <a:lnTo>
                    <a:pt x="99" y="157"/>
                  </a:lnTo>
                  <a:lnTo>
                    <a:pt x="97" y="172"/>
                  </a:lnTo>
                  <a:lnTo>
                    <a:pt x="97" y="172"/>
                  </a:lnTo>
                  <a:lnTo>
                    <a:pt x="97" y="183"/>
                  </a:lnTo>
                  <a:lnTo>
                    <a:pt x="100" y="192"/>
                  </a:lnTo>
                  <a:lnTo>
                    <a:pt x="103" y="202"/>
                  </a:lnTo>
                  <a:lnTo>
                    <a:pt x="107" y="210"/>
                  </a:lnTo>
                  <a:lnTo>
                    <a:pt x="112" y="218"/>
                  </a:lnTo>
                  <a:lnTo>
                    <a:pt x="119" y="226"/>
                  </a:lnTo>
                  <a:lnTo>
                    <a:pt x="126" y="232"/>
                  </a:lnTo>
                  <a:lnTo>
                    <a:pt x="134" y="237"/>
                  </a:lnTo>
                  <a:lnTo>
                    <a:pt x="134" y="237"/>
                  </a:lnTo>
                  <a:lnTo>
                    <a:pt x="134" y="237"/>
                  </a:lnTo>
                  <a:lnTo>
                    <a:pt x="138" y="241"/>
                  </a:lnTo>
                  <a:lnTo>
                    <a:pt x="139" y="247"/>
                  </a:lnTo>
                  <a:lnTo>
                    <a:pt x="139" y="290"/>
                  </a:lnTo>
                  <a:lnTo>
                    <a:pt x="173" y="290"/>
                  </a:lnTo>
                  <a:lnTo>
                    <a:pt x="173" y="375"/>
                  </a:lnTo>
                  <a:lnTo>
                    <a:pt x="173" y="375"/>
                  </a:lnTo>
                  <a:close/>
                  <a:moveTo>
                    <a:pt x="173" y="0"/>
                  </a:moveTo>
                  <a:lnTo>
                    <a:pt x="173" y="60"/>
                  </a:lnTo>
                  <a:lnTo>
                    <a:pt x="173" y="60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72" y="60"/>
                  </a:lnTo>
                  <a:lnTo>
                    <a:pt x="169" y="60"/>
                  </a:lnTo>
                  <a:lnTo>
                    <a:pt x="166" y="58"/>
                  </a:lnTo>
                  <a:lnTo>
                    <a:pt x="164" y="54"/>
                  </a:lnTo>
                  <a:lnTo>
                    <a:pt x="164" y="52"/>
                  </a:lnTo>
                  <a:lnTo>
                    <a:pt x="164" y="8"/>
                  </a:lnTo>
                  <a:lnTo>
                    <a:pt x="164" y="8"/>
                  </a:lnTo>
                  <a:lnTo>
                    <a:pt x="164" y="6"/>
                  </a:lnTo>
                  <a:lnTo>
                    <a:pt x="166" y="3"/>
                  </a:lnTo>
                  <a:lnTo>
                    <a:pt x="169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3" y="0"/>
                  </a:lnTo>
                  <a:lnTo>
                    <a:pt x="173" y="0"/>
                  </a:lnTo>
                  <a:close/>
                  <a:moveTo>
                    <a:pt x="86" y="271"/>
                  </a:moveTo>
                  <a:lnTo>
                    <a:pt x="93" y="264"/>
                  </a:lnTo>
                  <a:lnTo>
                    <a:pt x="93" y="264"/>
                  </a:lnTo>
                  <a:lnTo>
                    <a:pt x="94" y="261"/>
                  </a:lnTo>
                  <a:lnTo>
                    <a:pt x="96" y="259"/>
                  </a:lnTo>
                  <a:lnTo>
                    <a:pt x="94" y="255"/>
                  </a:lnTo>
                  <a:lnTo>
                    <a:pt x="93" y="252"/>
                  </a:lnTo>
                  <a:lnTo>
                    <a:pt x="93" y="252"/>
                  </a:lnTo>
                  <a:lnTo>
                    <a:pt x="90" y="251"/>
                  </a:lnTo>
                  <a:lnTo>
                    <a:pt x="86" y="249"/>
                  </a:lnTo>
                  <a:lnTo>
                    <a:pt x="86" y="271"/>
                  </a:lnTo>
                  <a:lnTo>
                    <a:pt x="86" y="271"/>
                  </a:lnTo>
                  <a:close/>
                  <a:moveTo>
                    <a:pt x="86" y="96"/>
                  </a:moveTo>
                  <a:lnTo>
                    <a:pt x="86" y="96"/>
                  </a:lnTo>
                  <a:lnTo>
                    <a:pt x="90" y="95"/>
                  </a:lnTo>
                  <a:lnTo>
                    <a:pt x="93" y="94"/>
                  </a:lnTo>
                  <a:lnTo>
                    <a:pt x="93" y="94"/>
                  </a:lnTo>
                  <a:lnTo>
                    <a:pt x="94" y="91"/>
                  </a:lnTo>
                  <a:lnTo>
                    <a:pt x="96" y="87"/>
                  </a:lnTo>
                  <a:lnTo>
                    <a:pt x="94" y="84"/>
                  </a:lnTo>
                  <a:lnTo>
                    <a:pt x="93" y="81"/>
                  </a:lnTo>
                  <a:lnTo>
                    <a:pt x="86" y="75"/>
                  </a:lnTo>
                  <a:lnTo>
                    <a:pt x="86" y="96"/>
                  </a:lnTo>
                  <a:close/>
                  <a:moveTo>
                    <a:pt x="86" y="213"/>
                  </a:moveTo>
                  <a:lnTo>
                    <a:pt x="86" y="213"/>
                  </a:lnTo>
                  <a:lnTo>
                    <a:pt x="82" y="203"/>
                  </a:lnTo>
                  <a:lnTo>
                    <a:pt x="80" y="194"/>
                  </a:lnTo>
                  <a:lnTo>
                    <a:pt x="78" y="183"/>
                  </a:lnTo>
                  <a:lnTo>
                    <a:pt x="77" y="172"/>
                  </a:lnTo>
                  <a:lnTo>
                    <a:pt x="77" y="172"/>
                  </a:lnTo>
                  <a:lnTo>
                    <a:pt x="78" y="161"/>
                  </a:lnTo>
                  <a:lnTo>
                    <a:pt x="80" y="152"/>
                  </a:lnTo>
                  <a:lnTo>
                    <a:pt x="82" y="141"/>
                  </a:lnTo>
                  <a:lnTo>
                    <a:pt x="86" y="131"/>
                  </a:lnTo>
                  <a:lnTo>
                    <a:pt x="86" y="213"/>
                  </a:lnTo>
                  <a:lnTo>
                    <a:pt x="86" y="213"/>
                  </a:lnTo>
                  <a:close/>
                  <a:moveTo>
                    <a:pt x="86" y="75"/>
                  </a:moveTo>
                  <a:lnTo>
                    <a:pt x="86" y="96"/>
                  </a:lnTo>
                  <a:lnTo>
                    <a:pt x="86" y="96"/>
                  </a:lnTo>
                  <a:lnTo>
                    <a:pt x="84" y="95"/>
                  </a:lnTo>
                  <a:lnTo>
                    <a:pt x="80" y="94"/>
                  </a:lnTo>
                  <a:lnTo>
                    <a:pt x="80" y="94"/>
                  </a:lnTo>
                  <a:lnTo>
                    <a:pt x="50" y="64"/>
                  </a:lnTo>
                  <a:lnTo>
                    <a:pt x="50" y="64"/>
                  </a:lnTo>
                  <a:lnTo>
                    <a:pt x="48" y="60"/>
                  </a:lnTo>
                  <a:lnTo>
                    <a:pt x="47" y="57"/>
                  </a:lnTo>
                  <a:lnTo>
                    <a:pt x="48" y="53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3" y="49"/>
                  </a:lnTo>
                  <a:lnTo>
                    <a:pt x="57" y="48"/>
                  </a:lnTo>
                  <a:lnTo>
                    <a:pt x="59" y="49"/>
                  </a:lnTo>
                  <a:lnTo>
                    <a:pt x="62" y="50"/>
                  </a:lnTo>
                  <a:lnTo>
                    <a:pt x="86" y="75"/>
                  </a:lnTo>
                  <a:lnTo>
                    <a:pt x="86" y="75"/>
                  </a:lnTo>
                  <a:close/>
                  <a:moveTo>
                    <a:pt x="86" y="249"/>
                  </a:moveTo>
                  <a:lnTo>
                    <a:pt x="86" y="271"/>
                  </a:lnTo>
                  <a:lnTo>
                    <a:pt x="62" y="295"/>
                  </a:lnTo>
                  <a:lnTo>
                    <a:pt x="62" y="295"/>
                  </a:lnTo>
                  <a:lnTo>
                    <a:pt x="59" y="297"/>
                  </a:lnTo>
                  <a:lnTo>
                    <a:pt x="57" y="298"/>
                  </a:lnTo>
                  <a:lnTo>
                    <a:pt x="53" y="297"/>
                  </a:lnTo>
                  <a:lnTo>
                    <a:pt x="50" y="295"/>
                  </a:lnTo>
                  <a:lnTo>
                    <a:pt x="50" y="295"/>
                  </a:lnTo>
                  <a:lnTo>
                    <a:pt x="48" y="291"/>
                  </a:lnTo>
                  <a:lnTo>
                    <a:pt x="47" y="289"/>
                  </a:lnTo>
                  <a:lnTo>
                    <a:pt x="48" y="286"/>
                  </a:lnTo>
                  <a:lnTo>
                    <a:pt x="50" y="282"/>
                  </a:lnTo>
                  <a:lnTo>
                    <a:pt x="80" y="252"/>
                  </a:lnTo>
                  <a:lnTo>
                    <a:pt x="80" y="252"/>
                  </a:lnTo>
                  <a:lnTo>
                    <a:pt x="80" y="252"/>
                  </a:lnTo>
                  <a:lnTo>
                    <a:pt x="84" y="251"/>
                  </a:lnTo>
                  <a:lnTo>
                    <a:pt x="86" y="249"/>
                  </a:lnTo>
                  <a:lnTo>
                    <a:pt x="86" y="249"/>
                  </a:lnTo>
                  <a:close/>
                  <a:moveTo>
                    <a:pt x="8" y="164"/>
                  </a:moveTo>
                  <a:lnTo>
                    <a:pt x="8" y="164"/>
                  </a:lnTo>
                  <a:lnTo>
                    <a:pt x="51" y="164"/>
                  </a:lnTo>
                  <a:lnTo>
                    <a:pt x="51" y="164"/>
                  </a:lnTo>
                  <a:lnTo>
                    <a:pt x="54" y="164"/>
                  </a:lnTo>
                  <a:lnTo>
                    <a:pt x="57" y="167"/>
                  </a:lnTo>
                  <a:lnTo>
                    <a:pt x="59" y="169"/>
                  </a:lnTo>
                  <a:lnTo>
                    <a:pt x="59" y="172"/>
                  </a:lnTo>
                  <a:lnTo>
                    <a:pt x="59" y="172"/>
                  </a:lnTo>
                  <a:lnTo>
                    <a:pt x="59" y="176"/>
                  </a:lnTo>
                  <a:lnTo>
                    <a:pt x="57" y="179"/>
                  </a:lnTo>
                  <a:lnTo>
                    <a:pt x="54" y="180"/>
                  </a:lnTo>
                  <a:lnTo>
                    <a:pt x="51" y="182"/>
                  </a:lnTo>
                  <a:lnTo>
                    <a:pt x="8" y="182"/>
                  </a:lnTo>
                  <a:lnTo>
                    <a:pt x="8" y="182"/>
                  </a:lnTo>
                  <a:lnTo>
                    <a:pt x="5" y="180"/>
                  </a:lnTo>
                  <a:lnTo>
                    <a:pt x="2" y="179"/>
                  </a:lnTo>
                  <a:lnTo>
                    <a:pt x="0" y="17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69"/>
                  </a:lnTo>
                  <a:lnTo>
                    <a:pt x="2" y="167"/>
                  </a:lnTo>
                  <a:lnTo>
                    <a:pt x="5" y="164"/>
                  </a:lnTo>
                  <a:lnTo>
                    <a:pt x="8" y="164"/>
                  </a:lnTo>
                  <a:lnTo>
                    <a:pt x="8" y="164"/>
                  </a:lnTo>
                  <a:close/>
                </a:path>
              </a:pathLst>
            </a:custGeom>
            <a:solidFill>
              <a:srgbClr val="059CF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53"/>
            <p:cNvSpPr>
              <a:spLocks noEditPoints="1"/>
            </p:cNvSpPr>
            <p:nvPr/>
          </p:nvSpPr>
          <p:spPr bwMode="auto">
            <a:xfrm>
              <a:off x="5617368" y="2119992"/>
              <a:ext cx="386954" cy="378619"/>
            </a:xfrm>
            <a:custGeom>
              <a:avLst/>
              <a:gdLst>
                <a:gd name="T0" fmla="*/ 200 w 325"/>
                <a:gd name="T1" fmla="*/ 35 h 318"/>
                <a:gd name="T2" fmla="*/ 214 w 325"/>
                <a:gd name="T3" fmla="*/ 29 h 318"/>
                <a:gd name="T4" fmla="*/ 215 w 325"/>
                <a:gd name="T5" fmla="*/ 16 h 318"/>
                <a:gd name="T6" fmla="*/ 321 w 325"/>
                <a:gd name="T7" fmla="*/ 177 h 318"/>
                <a:gd name="T8" fmla="*/ 325 w 325"/>
                <a:gd name="T9" fmla="*/ 196 h 318"/>
                <a:gd name="T10" fmla="*/ 314 w 325"/>
                <a:gd name="T11" fmla="*/ 218 h 318"/>
                <a:gd name="T12" fmla="*/ 291 w 325"/>
                <a:gd name="T13" fmla="*/ 158 h 318"/>
                <a:gd name="T14" fmla="*/ 293 w 325"/>
                <a:gd name="T15" fmla="*/ 154 h 318"/>
                <a:gd name="T16" fmla="*/ 194 w 325"/>
                <a:gd name="T17" fmla="*/ 174 h 318"/>
                <a:gd name="T18" fmla="*/ 276 w 325"/>
                <a:gd name="T19" fmla="*/ 126 h 318"/>
                <a:gd name="T20" fmla="*/ 194 w 325"/>
                <a:gd name="T21" fmla="*/ 168 h 318"/>
                <a:gd name="T22" fmla="*/ 261 w 325"/>
                <a:gd name="T23" fmla="*/ 98 h 318"/>
                <a:gd name="T24" fmla="*/ 257 w 325"/>
                <a:gd name="T25" fmla="*/ 96 h 318"/>
                <a:gd name="T26" fmla="*/ 244 w 325"/>
                <a:gd name="T27" fmla="*/ 73 h 318"/>
                <a:gd name="T28" fmla="*/ 244 w 325"/>
                <a:gd name="T29" fmla="*/ 67 h 318"/>
                <a:gd name="T30" fmla="*/ 15 w 325"/>
                <a:gd name="T31" fmla="*/ 116 h 318"/>
                <a:gd name="T32" fmla="*/ 16 w 325"/>
                <a:gd name="T33" fmla="*/ 126 h 318"/>
                <a:gd name="T34" fmla="*/ 34 w 325"/>
                <a:gd name="T35" fmla="*/ 131 h 318"/>
                <a:gd name="T36" fmla="*/ 41 w 325"/>
                <a:gd name="T37" fmla="*/ 117 h 318"/>
                <a:gd name="T38" fmla="*/ 31 w 325"/>
                <a:gd name="T39" fmla="*/ 107 h 318"/>
                <a:gd name="T40" fmla="*/ 51 w 325"/>
                <a:gd name="T41" fmla="*/ 107 h 318"/>
                <a:gd name="T42" fmla="*/ 64 w 325"/>
                <a:gd name="T43" fmla="*/ 113 h 318"/>
                <a:gd name="T44" fmla="*/ 76 w 325"/>
                <a:gd name="T45" fmla="*/ 104 h 318"/>
                <a:gd name="T46" fmla="*/ 70 w 325"/>
                <a:gd name="T47" fmla="*/ 89 h 318"/>
                <a:gd name="T48" fmla="*/ 85 w 325"/>
                <a:gd name="T49" fmla="*/ 81 h 318"/>
                <a:gd name="T50" fmla="*/ 95 w 325"/>
                <a:gd name="T51" fmla="*/ 93 h 318"/>
                <a:gd name="T52" fmla="*/ 108 w 325"/>
                <a:gd name="T53" fmla="*/ 88 h 318"/>
                <a:gd name="T54" fmla="*/ 110 w 325"/>
                <a:gd name="T55" fmla="*/ 74 h 318"/>
                <a:gd name="T56" fmla="*/ 121 w 325"/>
                <a:gd name="T57" fmla="*/ 56 h 318"/>
                <a:gd name="T58" fmla="*/ 125 w 325"/>
                <a:gd name="T59" fmla="*/ 71 h 318"/>
                <a:gd name="T60" fmla="*/ 140 w 325"/>
                <a:gd name="T61" fmla="*/ 73 h 318"/>
                <a:gd name="T62" fmla="*/ 145 w 325"/>
                <a:gd name="T63" fmla="*/ 54 h 318"/>
                <a:gd name="T64" fmla="*/ 156 w 325"/>
                <a:gd name="T65" fmla="*/ 38 h 318"/>
                <a:gd name="T66" fmla="*/ 157 w 325"/>
                <a:gd name="T67" fmla="*/ 47 h 318"/>
                <a:gd name="T68" fmla="*/ 175 w 325"/>
                <a:gd name="T69" fmla="*/ 52 h 318"/>
                <a:gd name="T70" fmla="*/ 181 w 325"/>
                <a:gd name="T71" fmla="*/ 40 h 318"/>
                <a:gd name="T72" fmla="*/ 172 w 325"/>
                <a:gd name="T73" fmla="*/ 28 h 318"/>
                <a:gd name="T74" fmla="*/ 192 w 325"/>
                <a:gd name="T75" fmla="*/ 28 h 318"/>
                <a:gd name="T76" fmla="*/ 47 w 325"/>
                <a:gd name="T77" fmla="*/ 174 h 318"/>
                <a:gd name="T78" fmla="*/ 46 w 325"/>
                <a:gd name="T79" fmla="*/ 178 h 318"/>
                <a:gd name="T80" fmla="*/ 194 w 325"/>
                <a:gd name="T81" fmla="*/ 100 h 318"/>
                <a:gd name="T82" fmla="*/ 62 w 325"/>
                <a:gd name="T83" fmla="*/ 204 h 318"/>
                <a:gd name="T84" fmla="*/ 66 w 325"/>
                <a:gd name="T85" fmla="*/ 208 h 318"/>
                <a:gd name="T86" fmla="*/ 80 w 325"/>
                <a:gd name="T87" fmla="*/ 231 h 318"/>
                <a:gd name="T88" fmla="*/ 79 w 325"/>
                <a:gd name="T89" fmla="*/ 235 h 318"/>
                <a:gd name="T90" fmla="*/ 194 w 325"/>
                <a:gd name="T91" fmla="*/ 174 h 318"/>
                <a:gd name="T92" fmla="*/ 93 w 325"/>
                <a:gd name="T93" fmla="*/ 261 h 318"/>
                <a:gd name="T94" fmla="*/ 98 w 325"/>
                <a:gd name="T95" fmla="*/ 265 h 318"/>
                <a:gd name="T96" fmla="*/ 142 w 325"/>
                <a:gd name="T97" fmla="*/ 314 h 318"/>
                <a:gd name="T98" fmla="*/ 123 w 325"/>
                <a:gd name="T99" fmla="*/ 318 h 318"/>
                <a:gd name="T100" fmla="*/ 102 w 325"/>
                <a:gd name="T101" fmla="*/ 306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5" h="318">
                  <a:moveTo>
                    <a:pt x="194" y="31"/>
                  </a:moveTo>
                  <a:lnTo>
                    <a:pt x="194" y="31"/>
                  </a:lnTo>
                  <a:lnTo>
                    <a:pt x="196" y="33"/>
                  </a:lnTo>
                  <a:lnTo>
                    <a:pt x="200" y="35"/>
                  </a:lnTo>
                  <a:lnTo>
                    <a:pt x="206" y="35"/>
                  </a:lnTo>
                  <a:lnTo>
                    <a:pt x="210" y="33"/>
                  </a:lnTo>
                  <a:lnTo>
                    <a:pt x="210" y="33"/>
                  </a:lnTo>
                  <a:lnTo>
                    <a:pt x="214" y="29"/>
                  </a:lnTo>
                  <a:lnTo>
                    <a:pt x="215" y="25"/>
                  </a:lnTo>
                  <a:lnTo>
                    <a:pt x="217" y="20"/>
                  </a:lnTo>
                  <a:lnTo>
                    <a:pt x="215" y="16"/>
                  </a:lnTo>
                  <a:lnTo>
                    <a:pt x="215" y="16"/>
                  </a:lnTo>
                  <a:lnTo>
                    <a:pt x="211" y="12"/>
                  </a:lnTo>
                  <a:lnTo>
                    <a:pt x="207" y="9"/>
                  </a:lnTo>
                  <a:lnTo>
                    <a:pt x="223" y="0"/>
                  </a:lnTo>
                  <a:lnTo>
                    <a:pt x="321" y="177"/>
                  </a:lnTo>
                  <a:lnTo>
                    <a:pt x="321" y="177"/>
                  </a:lnTo>
                  <a:lnTo>
                    <a:pt x="324" y="182"/>
                  </a:lnTo>
                  <a:lnTo>
                    <a:pt x="325" y="189"/>
                  </a:lnTo>
                  <a:lnTo>
                    <a:pt x="325" y="196"/>
                  </a:lnTo>
                  <a:lnTo>
                    <a:pt x="324" y="201"/>
                  </a:lnTo>
                  <a:lnTo>
                    <a:pt x="322" y="208"/>
                  </a:lnTo>
                  <a:lnTo>
                    <a:pt x="318" y="212"/>
                  </a:lnTo>
                  <a:lnTo>
                    <a:pt x="314" y="218"/>
                  </a:lnTo>
                  <a:lnTo>
                    <a:pt x="309" y="222"/>
                  </a:lnTo>
                  <a:lnTo>
                    <a:pt x="194" y="285"/>
                  </a:lnTo>
                  <a:lnTo>
                    <a:pt x="194" y="212"/>
                  </a:lnTo>
                  <a:lnTo>
                    <a:pt x="291" y="158"/>
                  </a:lnTo>
                  <a:lnTo>
                    <a:pt x="291" y="158"/>
                  </a:lnTo>
                  <a:lnTo>
                    <a:pt x="293" y="155"/>
                  </a:lnTo>
                  <a:lnTo>
                    <a:pt x="293" y="154"/>
                  </a:lnTo>
                  <a:lnTo>
                    <a:pt x="293" y="154"/>
                  </a:lnTo>
                  <a:lnTo>
                    <a:pt x="291" y="153"/>
                  </a:lnTo>
                  <a:lnTo>
                    <a:pt x="288" y="153"/>
                  </a:lnTo>
                  <a:lnTo>
                    <a:pt x="194" y="205"/>
                  </a:lnTo>
                  <a:lnTo>
                    <a:pt x="194" y="174"/>
                  </a:lnTo>
                  <a:lnTo>
                    <a:pt x="275" y="130"/>
                  </a:lnTo>
                  <a:lnTo>
                    <a:pt x="275" y="130"/>
                  </a:lnTo>
                  <a:lnTo>
                    <a:pt x="276" y="127"/>
                  </a:lnTo>
                  <a:lnTo>
                    <a:pt x="276" y="126"/>
                  </a:lnTo>
                  <a:lnTo>
                    <a:pt x="276" y="126"/>
                  </a:lnTo>
                  <a:lnTo>
                    <a:pt x="275" y="124"/>
                  </a:lnTo>
                  <a:lnTo>
                    <a:pt x="272" y="124"/>
                  </a:lnTo>
                  <a:lnTo>
                    <a:pt x="194" y="168"/>
                  </a:lnTo>
                  <a:lnTo>
                    <a:pt x="194" y="138"/>
                  </a:lnTo>
                  <a:lnTo>
                    <a:pt x="260" y="101"/>
                  </a:lnTo>
                  <a:lnTo>
                    <a:pt x="260" y="101"/>
                  </a:lnTo>
                  <a:lnTo>
                    <a:pt x="261" y="98"/>
                  </a:lnTo>
                  <a:lnTo>
                    <a:pt x="261" y="97"/>
                  </a:lnTo>
                  <a:lnTo>
                    <a:pt x="261" y="97"/>
                  </a:lnTo>
                  <a:lnTo>
                    <a:pt x="259" y="96"/>
                  </a:lnTo>
                  <a:lnTo>
                    <a:pt x="257" y="96"/>
                  </a:lnTo>
                  <a:lnTo>
                    <a:pt x="194" y="131"/>
                  </a:lnTo>
                  <a:lnTo>
                    <a:pt x="194" y="100"/>
                  </a:lnTo>
                  <a:lnTo>
                    <a:pt x="244" y="73"/>
                  </a:lnTo>
                  <a:lnTo>
                    <a:pt x="244" y="73"/>
                  </a:lnTo>
                  <a:lnTo>
                    <a:pt x="245" y="70"/>
                  </a:lnTo>
                  <a:lnTo>
                    <a:pt x="245" y="69"/>
                  </a:lnTo>
                  <a:lnTo>
                    <a:pt x="245" y="69"/>
                  </a:lnTo>
                  <a:lnTo>
                    <a:pt x="244" y="67"/>
                  </a:lnTo>
                  <a:lnTo>
                    <a:pt x="241" y="67"/>
                  </a:lnTo>
                  <a:lnTo>
                    <a:pt x="194" y="93"/>
                  </a:lnTo>
                  <a:lnTo>
                    <a:pt x="194" y="31"/>
                  </a:lnTo>
                  <a:close/>
                  <a:moveTo>
                    <a:pt x="15" y="116"/>
                  </a:moveTo>
                  <a:lnTo>
                    <a:pt x="15" y="116"/>
                  </a:lnTo>
                  <a:lnTo>
                    <a:pt x="15" y="120"/>
                  </a:lnTo>
                  <a:lnTo>
                    <a:pt x="16" y="126"/>
                  </a:lnTo>
                  <a:lnTo>
                    <a:pt x="16" y="126"/>
                  </a:lnTo>
                  <a:lnTo>
                    <a:pt x="19" y="130"/>
                  </a:lnTo>
                  <a:lnTo>
                    <a:pt x="24" y="132"/>
                  </a:lnTo>
                  <a:lnTo>
                    <a:pt x="28" y="132"/>
                  </a:lnTo>
                  <a:lnTo>
                    <a:pt x="34" y="131"/>
                  </a:lnTo>
                  <a:lnTo>
                    <a:pt x="34" y="131"/>
                  </a:lnTo>
                  <a:lnTo>
                    <a:pt x="38" y="127"/>
                  </a:lnTo>
                  <a:lnTo>
                    <a:pt x="41" y="123"/>
                  </a:lnTo>
                  <a:lnTo>
                    <a:pt x="41" y="117"/>
                  </a:lnTo>
                  <a:lnTo>
                    <a:pt x="39" y="113"/>
                  </a:lnTo>
                  <a:lnTo>
                    <a:pt x="39" y="113"/>
                  </a:lnTo>
                  <a:lnTo>
                    <a:pt x="35" y="109"/>
                  </a:lnTo>
                  <a:lnTo>
                    <a:pt x="31" y="107"/>
                  </a:lnTo>
                  <a:lnTo>
                    <a:pt x="50" y="96"/>
                  </a:lnTo>
                  <a:lnTo>
                    <a:pt x="50" y="96"/>
                  </a:lnTo>
                  <a:lnTo>
                    <a:pt x="50" y="101"/>
                  </a:lnTo>
                  <a:lnTo>
                    <a:pt x="51" y="107"/>
                  </a:lnTo>
                  <a:lnTo>
                    <a:pt x="51" y="107"/>
                  </a:lnTo>
                  <a:lnTo>
                    <a:pt x="54" y="111"/>
                  </a:lnTo>
                  <a:lnTo>
                    <a:pt x="60" y="112"/>
                  </a:lnTo>
                  <a:lnTo>
                    <a:pt x="64" y="113"/>
                  </a:lnTo>
                  <a:lnTo>
                    <a:pt x="69" y="111"/>
                  </a:lnTo>
                  <a:lnTo>
                    <a:pt x="69" y="111"/>
                  </a:lnTo>
                  <a:lnTo>
                    <a:pt x="73" y="108"/>
                  </a:lnTo>
                  <a:lnTo>
                    <a:pt x="76" y="104"/>
                  </a:lnTo>
                  <a:lnTo>
                    <a:pt x="76" y="98"/>
                  </a:lnTo>
                  <a:lnTo>
                    <a:pt x="75" y="93"/>
                  </a:lnTo>
                  <a:lnTo>
                    <a:pt x="75" y="93"/>
                  </a:lnTo>
                  <a:lnTo>
                    <a:pt x="70" y="89"/>
                  </a:lnTo>
                  <a:lnTo>
                    <a:pt x="66" y="88"/>
                  </a:lnTo>
                  <a:lnTo>
                    <a:pt x="85" y="77"/>
                  </a:lnTo>
                  <a:lnTo>
                    <a:pt x="85" y="77"/>
                  </a:lnTo>
                  <a:lnTo>
                    <a:pt x="85" y="81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89" y="90"/>
                  </a:lnTo>
                  <a:lnTo>
                    <a:pt x="95" y="93"/>
                  </a:lnTo>
                  <a:lnTo>
                    <a:pt x="99" y="93"/>
                  </a:lnTo>
                  <a:lnTo>
                    <a:pt x="104" y="92"/>
                  </a:lnTo>
                  <a:lnTo>
                    <a:pt x="104" y="92"/>
                  </a:lnTo>
                  <a:lnTo>
                    <a:pt x="108" y="88"/>
                  </a:lnTo>
                  <a:lnTo>
                    <a:pt x="111" y="84"/>
                  </a:lnTo>
                  <a:lnTo>
                    <a:pt x="111" y="78"/>
                  </a:lnTo>
                  <a:lnTo>
                    <a:pt x="110" y="74"/>
                  </a:lnTo>
                  <a:lnTo>
                    <a:pt x="110" y="74"/>
                  </a:lnTo>
                  <a:lnTo>
                    <a:pt x="106" y="70"/>
                  </a:lnTo>
                  <a:lnTo>
                    <a:pt x="102" y="67"/>
                  </a:lnTo>
                  <a:lnTo>
                    <a:pt x="121" y="56"/>
                  </a:lnTo>
                  <a:lnTo>
                    <a:pt x="121" y="56"/>
                  </a:lnTo>
                  <a:lnTo>
                    <a:pt x="121" y="62"/>
                  </a:lnTo>
                  <a:lnTo>
                    <a:pt x="122" y="67"/>
                  </a:lnTo>
                  <a:lnTo>
                    <a:pt x="122" y="67"/>
                  </a:lnTo>
                  <a:lnTo>
                    <a:pt x="125" y="71"/>
                  </a:lnTo>
                  <a:lnTo>
                    <a:pt x="130" y="73"/>
                  </a:lnTo>
                  <a:lnTo>
                    <a:pt x="134" y="74"/>
                  </a:lnTo>
                  <a:lnTo>
                    <a:pt x="140" y="73"/>
                  </a:lnTo>
                  <a:lnTo>
                    <a:pt x="140" y="73"/>
                  </a:lnTo>
                  <a:lnTo>
                    <a:pt x="144" y="69"/>
                  </a:lnTo>
                  <a:lnTo>
                    <a:pt x="146" y="65"/>
                  </a:lnTo>
                  <a:lnTo>
                    <a:pt x="146" y="59"/>
                  </a:lnTo>
                  <a:lnTo>
                    <a:pt x="145" y="54"/>
                  </a:lnTo>
                  <a:lnTo>
                    <a:pt x="145" y="54"/>
                  </a:lnTo>
                  <a:lnTo>
                    <a:pt x="141" y="50"/>
                  </a:lnTo>
                  <a:lnTo>
                    <a:pt x="137" y="48"/>
                  </a:lnTo>
                  <a:lnTo>
                    <a:pt x="156" y="38"/>
                  </a:lnTo>
                  <a:lnTo>
                    <a:pt x="156" y="38"/>
                  </a:lnTo>
                  <a:lnTo>
                    <a:pt x="154" y="43"/>
                  </a:lnTo>
                  <a:lnTo>
                    <a:pt x="157" y="47"/>
                  </a:lnTo>
                  <a:lnTo>
                    <a:pt x="157" y="47"/>
                  </a:lnTo>
                  <a:lnTo>
                    <a:pt x="160" y="51"/>
                  </a:lnTo>
                  <a:lnTo>
                    <a:pt x="164" y="54"/>
                  </a:lnTo>
                  <a:lnTo>
                    <a:pt x="169" y="54"/>
                  </a:lnTo>
                  <a:lnTo>
                    <a:pt x="175" y="52"/>
                  </a:lnTo>
                  <a:lnTo>
                    <a:pt x="175" y="52"/>
                  </a:lnTo>
                  <a:lnTo>
                    <a:pt x="179" y="50"/>
                  </a:lnTo>
                  <a:lnTo>
                    <a:pt x="180" y="44"/>
                  </a:lnTo>
                  <a:lnTo>
                    <a:pt x="181" y="40"/>
                  </a:lnTo>
                  <a:lnTo>
                    <a:pt x="180" y="35"/>
                  </a:lnTo>
                  <a:lnTo>
                    <a:pt x="180" y="35"/>
                  </a:lnTo>
                  <a:lnTo>
                    <a:pt x="176" y="31"/>
                  </a:lnTo>
                  <a:lnTo>
                    <a:pt x="172" y="28"/>
                  </a:lnTo>
                  <a:lnTo>
                    <a:pt x="191" y="19"/>
                  </a:lnTo>
                  <a:lnTo>
                    <a:pt x="191" y="19"/>
                  </a:lnTo>
                  <a:lnTo>
                    <a:pt x="190" y="23"/>
                  </a:lnTo>
                  <a:lnTo>
                    <a:pt x="192" y="28"/>
                  </a:lnTo>
                  <a:lnTo>
                    <a:pt x="192" y="28"/>
                  </a:lnTo>
                  <a:lnTo>
                    <a:pt x="194" y="31"/>
                  </a:lnTo>
                  <a:lnTo>
                    <a:pt x="194" y="93"/>
                  </a:lnTo>
                  <a:lnTo>
                    <a:pt x="47" y="174"/>
                  </a:lnTo>
                  <a:lnTo>
                    <a:pt x="47" y="174"/>
                  </a:lnTo>
                  <a:lnTo>
                    <a:pt x="46" y="176"/>
                  </a:lnTo>
                  <a:lnTo>
                    <a:pt x="46" y="178"/>
                  </a:lnTo>
                  <a:lnTo>
                    <a:pt x="46" y="178"/>
                  </a:lnTo>
                  <a:lnTo>
                    <a:pt x="49" y="180"/>
                  </a:lnTo>
                  <a:lnTo>
                    <a:pt x="50" y="180"/>
                  </a:lnTo>
                  <a:lnTo>
                    <a:pt x="50" y="180"/>
                  </a:lnTo>
                  <a:lnTo>
                    <a:pt x="194" y="100"/>
                  </a:lnTo>
                  <a:lnTo>
                    <a:pt x="194" y="131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2" y="204"/>
                  </a:lnTo>
                  <a:lnTo>
                    <a:pt x="62" y="207"/>
                  </a:lnTo>
                  <a:lnTo>
                    <a:pt x="62" y="207"/>
                  </a:lnTo>
                  <a:lnTo>
                    <a:pt x="64" y="208"/>
                  </a:lnTo>
                  <a:lnTo>
                    <a:pt x="66" y="208"/>
                  </a:lnTo>
                  <a:lnTo>
                    <a:pt x="66" y="208"/>
                  </a:lnTo>
                  <a:lnTo>
                    <a:pt x="194" y="138"/>
                  </a:lnTo>
                  <a:lnTo>
                    <a:pt x="194" y="168"/>
                  </a:lnTo>
                  <a:lnTo>
                    <a:pt x="80" y="231"/>
                  </a:lnTo>
                  <a:lnTo>
                    <a:pt x="80" y="231"/>
                  </a:lnTo>
                  <a:lnTo>
                    <a:pt x="77" y="233"/>
                  </a:lnTo>
                  <a:lnTo>
                    <a:pt x="79" y="235"/>
                  </a:lnTo>
                  <a:lnTo>
                    <a:pt x="79" y="235"/>
                  </a:lnTo>
                  <a:lnTo>
                    <a:pt x="80" y="237"/>
                  </a:lnTo>
                  <a:lnTo>
                    <a:pt x="83" y="237"/>
                  </a:lnTo>
                  <a:lnTo>
                    <a:pt x="83" y="237"/>
                  </a:lnTo>
                  <a:lnTo>
                    <a:pt x="194" y="174"/>
                  </a:lnTo>
                  <a:lnTo>
                    <a:pt x="194" y="205"/>
                  </a:lnTo>
                  <a:lnTo>
                    <a:pt x="95" y="260"/>
                  </a:lnTo>
                  <a:lnTo>
                    <a:pt x="95" y="260"/>
                  </a:lnTo>
                  <a:lnTo>
                    <a:pt x="93" y="261"/>
                  </a:lnTo>
                  <a:lnTo>
                    <a:pt x="93" y="264"/>
                  </a:lnTo>
                  <a:lnTo>
                    <a:pt x="93" y="264"/>
                  </a:lnTo>
                  <a:lnTo>
                    <a:pt x="96" y="265"/>
                  </a:lnTo>
                  <a:lnTo>
                    <a:pt x="98" y="265"/>
                  </a:lnTo>
                  <a:lnTo>
                    <a:pt x="98" y="265"/>
                  </a:lnTo>
                  <a:lnTo>
                    <a:pt x="194" y="212"/>
                  </a:lnTo>
                  <a:lnTo>
                    <a:pt x="194" y="285"/>
                  </a:lnTo>
                  <a:lnTo>
                    <a:pt x="142" y="314"/>
                  </a:lnTo>
                  <a:lnTo>
                    <a:pt x="142" y="314"/>
                  </a:lnTo>
                  <a:lnTo>
                    <a:pt x="137" y="316"/>
                  </a:lnTo>
                  <a:lnTo>
                    <a:pt x="130" y="318"/>
                  </a:lnTo>
                  <a:lnTo>
                    <a:pt x="123" y="318"/>
                  </a:lnTo>
                  <a:lnTo>
                    <a:pt x="118" y="316"/>
                  </a:lnTo>
                  <a:lnTo>
                    <a:pt x="111" y="314"/>
                  </a:lnTo>
                  <a:lnTo>
                    <a:pt x="107" y="311"/>
                  </a:lnTo>
                  <a:lnTo>
                    <a:pt x="102" y="306"/>
                  </a:lnTo>
                  <a:lnTo>
                    <a:pt x="98" y="300"/>
                  </a:lnTo>
                  <a:lnTo>
                    <a:pt x="0" y="124"/>
                  </a:lnTo>
                  <a:lnTo>
                    <a:pt x="15" y="116"/>
                  </a:lnTo>
                  <a:close/>
                </a:path>
              </a:pathLst>
            </a:custGeom>
            <a:solidFill>
              <a:srgbClr val="059CF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54"/>
            <p:cNvSpPr>
              <a:spLocks noEditPoints="1"/>
            </p:cNvSpPr>
            <p:nvPr/>
          </p:nvSpPr>
          <p:spPr bwMode="auto">
            <a:xfrm>
              <a:off x="6977062" y="3734480"/>
              <a:ext cx="366713" cy="384572"/>
            </a:xfrm>
            <a:custGeom>
              <a:avLst/>
              <a:gdLst>
                <a:gd name="T0" fmla="*/ 306 w 308"/>
                <a:gd name="T1" fmla="*/ 96 h 323"/>
                <a:gd name="T2" fmla="*/ 218 w 308"/>
                <a:gd name="T3" fmla="*/ 308 h 323"/>
                <a:gd name="T4" fmla="*/ 227 w 308"/>
                <a:gd name="T5" fmla="*/ 224 h 323"/>
                <a:gd name="T6" fmla="*/ 233 w 308"/>
                <a:gd name="T7" fmla="*/ 209 h 323"/>
                <a:gd name="T8" fmla="*/ 246 w 308"/>
                <a:gd name="T9" fmla="*/ 184 h 323"/>
                <a:gd name="T10" fmla="*/ 250 w 308"/>
                <a:gd name="T11" fmla="*/ 159 h 323"/>
                <a:gd name="T12" fmla="*/ 280 w 308"/>
                <a:gd name="T13" fmla="*/ 109 h 323"/>
                <a:gd name="T14" fmla="*/ 218 w 308"/>
                <a:gd name="T15" fmla="*/ 75 h 323"/>
                <a:gd name="T16" fmla="*/ 201 w 308"/>
                <a:gd name="T17" fmla="*/ 320 h 323"/>
                <a:gd name="T18" fmla="*/ 197 w 308"/>
                <a:gd name="T19" fmla="*/ 289 h 323"/>
                <a:gd name="T20" fmla="*/ 208 w 308"/>
                <a:gd name="T21" fmla="*/ 262 h 323"/>
                <a:gd name="T22" fmla="*/ 218 w 308"/>
                <a:gd name="T23" fmla="*/ 248 h 323"/>
                <a:gd name="T24" fmla="*/ 203 w 308"/>
                <a:gd name="T25" fmla="*/ 161 h 323"/>
                <a:gd name="T26" fmla="*/ 189 w 308"/>
                <a:gd name="T27" fmla="*/ 184 h 323"/>
                <a:gd name="T28" fmla="*/ 186 w 308"/>
                <a:gd name="T29" fmla="*/ 202 h 323"/>
                <a:gd name="T30" fmla="*/ 185 w 308"/>
                <a:gd name="T31" fmla="*/ 155 h 323"/>
                <a:gd name="T32" fmla="*/ 180 w 308"/>
                <a:gd name="T33" fmla="*/ 26 h 323"/>
                <a:gd name="T34" fmla="*/ 174 w 308"/>
                <a:gd name="T35" fmla="*/ 318 h 323"/>
                <a:gd name="T36" fmla="*/ 147 w 308"/>
                <a:gd name="T37" fmla="*/ 218 h 323"/>
                <a:gd name="T38" fmla="*/ 166 w 308"/>
                <a:gd name="T39" fmla="*/ 199 h 323"/>
                <a:gd name="T40" fmla="*/ 147 w 308"/>
                <a:gd name="T41" fmla="*/ 170 h 323"/>
                <a:gd name="T42" fmla="*/ 180 w 308"/>
                <a:gd name="T43" fmla="*/ 170 h 323"/>
                <a:gd name="T44" fmla="*/ 170 w 308"/>
                <a:gd name="T45" fmla="*/ 225 h 323"/>
                <a:gd name="T46" fmla="*/ 168 w 308"/>
                <a:gd name="T47" fmla="*/ 243 h 323"/>
                <a:gd name="T48" fmla="*/ 151 w 308"/>
                <a:gd name="T49" fmla="*/ 263 h 323"/>
                <a:gd name="T50" fmla="*/ 180 w 308"/>
                <a:gd name="T51" fmla="*/ 321 h 323"/>
                <a:gd name="T52" fmla="*/ 147 w 308"/>
                <a:gd name="T53" fmla="*/ 10 h 323"/>
                <a:gd name="T54" fmla="*/ 119 w 308"/>
                <a:gd name="T55" fmla="*/ 0 h 323"/>
                <a:gd name="T56" fmla="*/ 132 w 308"/>
                <a:gd name="T57" fmla="*/ 260 h 323"/>
                <a:gd name="T58" fmla="*/ 147 w 308"/>
                <a:gd name="T59" fmla="*/ 306 h 323"/>
                <a:gd name="T60" fmla="*/ 139 w 308"/>
                <a:gd name="T61" fmla="*/ 134 h 323"/>
                <a:gd name="T62" fmla="*/ 128 w 308"/>
                <a:gd name="T63" fmla="*/ 159 h 323"/>
                <a:gd name="T64" fmla="*/ 121 w 308"/>
                <a:gd name="T65" fmla="*/ 174 h 323"/>
                <a:gd name="T66" fmla="*/ 123 w 308"/>
                <a:gd name="T67" fmla="*/ 125 h 323"/>
                <a:gd name="T68" fmla="*/ 147 w 308"/>
                <a:gd name="T69" fmla="*/ 235 h 323"/>
                <a:gd name="T70" fmla="*/ 98 w 308"/>
                <a:gd name="T71" fmla="*/ 283 h 323"/>
                <a:gd name="T72" fmla="*/ 103 w 308"/>
                <a:gd name="T73" fmla="*/ 4 h 323"/>
                <a:gd name="T74" fmla="*/ 111 w 308"/>
                <a:gd name="T75" fmla="*/ 34 h 323"/>
                <a:gd name="T76" fmla="*/ 119 w 308"/>
                <a:gd name="T77" fmla="*/ 122 h 323"/>
                <a:gd name="T78" fmla="*/ 119 w 308"/>
                <a:gd name="T79" fmla="*/ 141 h 323"/>
                <a:gd name="T80" fmla="*/ 109 w 308"/>
                <a:gd name="T81" fmla="*/ 197 h 323"/>
                <a:gd name="T82" fmla="*/ 107 w 308"/>
                <a:gd name="T83" fmla="*/ 214 h 323"/>
                <a:gd name="T84" fmla="*/ 105 w 308"/>
                <a:gd name="T85" fmla="*/ 171 h 323"/>
                <a:gd name="T86" fmla="*/ 98 w 308"/>
                <a:gd name="T87" fmla="*/ 147 h 323"/>
                <a:gd name="T88" fmla="*/ 119 w 308"/>
                <a:gd name="T89" fmla="*/ 141 h 323"/>
                <a:gd name="T90" fmla="*/ 86 w 308"/>
                <a:gd name="T91" fmla="*/ 206 h 323"/>
                <a:gd name="T92" fmla="*/ 97 w 308"/>
                <a:gd name="T93" fmla="*/ 188 h 323"/>
                <a:gd name="T94" fmla="*/ 90 w 308"/>
                <a:gd name="T95" fmla="*/ 239 h 323"/>
                <a:gd name="T96" fmla="*/ 86 w 308"/>
                <a:gd name="T97" fmla="*/ 22 h 323"/>
                <a:gd name="T98" fmla="*/ 93 w 308"/>
                <a:gd name="T99" fmla="*/ 68 h 323"/>
                <a:gd name="T100" fmla="*/ 86 w 308"/>
                <a:gd name="T101" fmla="*/ 22 h 323"/>
                <a:gd name="T102" fmla="*/ 86 w 308"/>
                <a:gd name="T103" fmla="*/ 278 h 323"/>
                <a:gd name="T104" fmla="*/ 77 w 308"/>
                <a:gd name="T105" fmla="*/ 230 h 323"/>
                <a:gd name="T106" fmla="*/ 86 w 308"/>
                <a:gd name="T107" fmla="*/ 107 h 323"/>
                <a:gd name="T108" fmla="*/ 67 w 308"/>
                <a:gd name="T109" fmla="*/ 126 h 323"/>
                <a:gd name="T110" fmla="*/ 86 w 308"/>
                <a:gd name="T111" fmla="*/ 141 h 323"/>
                <a:gd name="T112" fmla="*/ 58 w 308"/>
                <a:gd name="T113" fmla="*/ 83 h 323"/>
                <a:gd name="T114" fmla="*/ 86 w 308"/>
                <a:gd name="T115" fmla="*/ 190 h 323"/>
                <a:gd name="T116" fmla="*/ 2 w 308"/>
                <a:gd name="T117" fmla="*/ 226 h 323"/>
                <a:gd name="T118" fmla="*/ 58 w 308"/>
                <a:gd name="T119" fmla="*/ 147 h 323"/>
                <a:gd name="T120" fmla="*/ 50 w 308"/>
                <a:gd name="T121" fmla="*/ 172 h 323"/>
                <a:gd name="T122" fmla="*/ 42 w 308"/>
                <a:gd name="T123" fmla="*/ 186 h 323"/>
                <a:gd name="T124" fmla="*/ 29 w 308"/>
                <a:gd name="T125" fmla="*/ 21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8" h="323">
                  <a:moveTo>
                    <a:pt x="218" y="44"/>
                  </a:moveTo>
                  <a:lnTo>
                    <a:pt x="288" y="76"/>
                  </a:lnTo>
                  <a:lnTo>
                    <a:pt x="288" y="76"/>
                  </a:lnTo>
                  <a:lnTo>
                    <a:pt x="293" y="80"/>
                  </a:lnTo>
                  <a:lnTo>
                    <a:pt x="299" y="84"/>
                  </a:lnTo>
                  <a:lnTo>
                    <a:pt x="303" y="90"/>
                  </a:lnTo>
                  <a:lnTo>
                    <a:pt x="306" y="96"/>
                  </a:lnTo>
                  <a:lnTo>
                    <a:pt x="308" y="103"/>
                  </a:lnTo>
                  <a:lnTo>
                    <a:pt x="308" y="110"/>
                  </a:lnTo>
                  <a:lnTo>
                    <a:pt x="307" y="117"/>
                  </a:lnTo>
                  <a:lnTo>
                    <a:pt x="304" y="124"/>
                  </a:lnTo>
                  <a:lnTo>
                    <a:pt x="222" y="301"/>
                  </a:lnTo>
                  <a:lnTo>
                    <a:pt x="222" y="301"/>
                  </a:lnTo>
                  <a:lnTo>
                    <a:pt x="218" y="308"/>
                  </a:lnTo>
                  <a:lnTo>
                    <a:pt x="218" y="248"/>
                  </a:lnTo>
                  <a:lnTo>
                    <a:pt x="218" y="248"/>
                  </a:lnTo>
                  <a:lnTo>
                    <a:pt x="219" y="245"/>
                  </a:lnTo>
                  <a:lnTo>
                    <a:pt x="227" y="228"/>
                  </a:lnTo>
                  <a:lnTo>
                    <a:pt x="227" y="228"/>
                  </a:lnTo>
                  <a:lnTo>
                    <a:pt x="228" y="226"/>
                  </a:lnTo>
                  <a:lnTo>
                    <a:pt x="227" y="224"/>
                  </a:lnTo>
                  <a:lnTo>
                    <a:pt x="227" y="222"/>
                  </a:lnTo>
                  <a:lnTo>
                    <a:pt x="224" y="221"/>
                  </a:lnTo>
                  <a:lnTo>
                    <a:pt x="218" y="217"/>
                  </a:lnTo>
                  <a:lnTo>
                    <a:pt x="218" y="202"/>
                  </a:lnTo>
                  <a:lnTo>
                    <a:pt x="230" y="209"/>
                  </a:lnTo>
                  <a:lnTo>
                    <a:pt x="230" y="209"/>
                  </a:lnTo>
                  <a:lnTo>
                    <a:pt x="233" y="209"/>
                  </a:lnTo>
                  <a:lnTo>
                    <a:pt x="235" y="209"/>
                  </a:lnTo>
                  <a:lnTo>
                    <a:pt x="237" y="207"/>
                  </a:lnTo>
                  <a:lnTo>
                    <a:pt x="238" y="206"/>
                  </a:lnTo>
                  <a:lnTo>
                    <a:pt x="246" y="188"/>
                  </a:lnTo>
                  <a:lnTo>
                    <a:pt x="246" y="188"/>
                  </a:lnTo>
                  <a:lnTo>
                    <a:pt x="247" y="186"/>
                  </a:lnTo>
                  <a:lnTo>
                    <a:pt x="246" y="184"/>
                  </a:lnTo>
                  <a:lnTo>
                    <a:pt x="246" y="182"/>
                  </a:lnTo>
                  <a:lnTo>
                    <a:pt x="243" y="180"/>
                  </a:lnTo>
                  <a:lnTo>
                    <a:pt x="218" y="168"/>
                  </a:lnTo>
                  <a:lnTo>
                    <a:pt x="218" y="145"/>
                  </a:lnTo>
                  <a:lnTo>
                    <a:pt x="243" y="157"/>
                  </a:lnTo>
                  <a:lnTo>
                    <a:pt x="243" y="157"/>
                  </a:lnTo>
                  <a:lnTo>
                    <a:pt x="250" y="159"/>
                  </a:lnTo>
                  <a:lnTo>
                    <a:pt x="257" y="157"/>
                  </a:lnTo>
                  <a:lnTo>
                    <a:pt x="262" y="155"/>
                  </a:lnTo>
                  <a:lnTo>
                    <a:pt x="266" y="149"/>
                  </a:lnTo>
                  <a:lnTo>
                    <a:pt x="279" y="122"/>
                  </a:lnTo>
                  <a:lnTo>
                    <a:pt x="279" y="122"/>
                  </a:lnTo>
                  <a:lnTo>
                    <a:pt x="280" y="115"/>
                  </a:lnTo>
                  <a:lnTo>
                    <a:pt x="280" y="109"/>
                  </a:lnTo>
                  <a:lnTo>
                    <a:pt x="276" y="103"/>
                  </a:lnTo>
                  <a:lnTo>
                    <a:pt x="270" y="99"/>
                  </a:lnTo>
                  <a:lnTo>
                    <a:pt x="218" y="75"/>
                  </a:lnTo>
                  <a:lnTo>
                    <a:pt x="218" y="44"/>
                  </a:lnTo>
                  <a:close/>
                  <a:moveTo>
                    <a:pt x="180" y="26"/>
                  </a:moveTo>
                  <a:lnTo>
                    <a:pt x="218" y="44"/>
                  </a:lnTo>
                  <a:lnTo>
                    <a:pt x="218" y="75"/>
                  </a:lnTo>
                  <a:lnTo>
                    <a:pt x="180" y="57"/>
                  </a:lnTo>
                  <a:lnTo>
                    <a:pt x="180" y="26"/>
                  </a:lnTo>
                  <a:lnTo>
                    <a:pt x="180" y="26"/>
                  </a:lnTo>
                  <a:close/>
                  <a:moveTo>
                    <a:pt x="218" y="308"/>
                  </a:moveTo>
                  <a:lnTo>
                    <a:pt x="218" y="308"/>
                  </a:lnTo>
                  <a:lnTo>
                    <a:pt x="211" y="316"/>
                  </a:lnTo>
                  <a:lnTo>
                    <a:pt x="201" y="320"/>
                  </a:lnTo>
                  <a:lnTo>
                    <a:pt x="191" y="323"/>
                  </a:lnTo>
                  <a:lnTo>
                    <a:pt x="180" y="321"/>
                  </a:lnTo>
                  <a:lnTo>
                    <a:pt x="180" y="283"/>
                  </a:lnTo>
                  <a:lnTo>
                    <a:pt x="193" y="289"/>
                  </a:lnTo>
                  <a:lnTo>
                    <a:pt x="193" y="289"/>
                  </a:lnTo>
                  <a:lnTo>
                    <a:pt x="195" y="289"/>
                  </a:lnTo>
                  <a:lnTo>
                    <a:pt x="197" y="289"/>
                  </a:lnTo>
                  <a:lnTo>
                    <a:pt x="199" y="287"/>
                  </a:lnTo>
                  <a:lnTo>
                    <a:pt x="200" y="286"/>
                  </a:lnTo>
                  <a:lnTo>
                    <a:pt x="208" y="268"/>
                  </a:lnTo>
                  <a:lnTo>
                    <a:pt x="208" y="268"/>
                  </a:lnTo>
                  <a:lnTo>
                    <a:pt x="209" y="266"/>
                  </a:lnTo>
                  <a:lnTo>
                    <a:pt x="209" y="264"/>
                  </a:lnTo>
                  <a:lnTo>
                    <a:pt x="208" y="262"/>
                  </a:lnTo>
                  <a:lnTo>
                    <a:pt x="205" y="260"/>
                  </a:lnTo>
                  <a:lnTo>
                    <a:pt x="180" y="249"/>
                  </a:lnTo>
                  <a:lnTo>
                    <a:pt x="180" y="235"/>
                  </a:lnTo>
                  <a:lnTo>
                    <a:pt x="212" y="248"/>
                  </a:lnTo>
                  <a:lnTo>
                    <a:pt x="212" y="248"/>
                  </a:lnTo>
                  <a:lnTo>
                    <a:pt x="215" y="249"/>
                  </a:lnTo>
                  <a:lnTo>
                    <a:pt x="218" y="248"/>
                  </a:lnTo>
                  <a:lnTo>
                    <a:pt x="218" y="308"/>
                  </a:lnTo>
                  <a:lnTo>
                    <a:pt x="218" y="308"/>
                  </a:lnTo>
                  <a:close/>
                  <a:moveTo>
                    <a:pt x="218" y="145"/>
                  </a:moveTo>
                  <a:lnTo>
                    <a:pt x="218" y="168"/>
                  </a:lnTo>
                  <a:lnTo>
                    <a:pt x="205" y="163"/>
                  </a:lnTo>
                  <a:lnTo>
                    <a:pt x="205" y="163"/>
                  </a:lnTo>
                  <a:lnTo>
                    <a:pt x="203" y="161"/>
                  </a:lnTo>
                  <a:lnTo>
                    <a:pt x="201" y="163"/>
                  </a:lnTo>
                  <a:lnTo>
                    <a:pt x="199" y="164"/>
                  </a:lnTo>
                  <a:lnTo>
                    <a:pt x="197" y="165"/>
                  </a:lnTo>
                  <a:lnTo>
                    <a:pt x="189" y="183"/>
                  </a:lnTo>
                  <a:lnTo>
                    <a:pt x="189" y="183"/>
                  </a:lnTo>
                  <a:lnTo>
                    <a:pt x="189" y="183"/>
                  </a:lnTo>
                  <a:lnTo>
                    <a:pt x="189" y="184"/>
                  </a:lnTo>
                  <a:lnTo>
                    <a:pt x="189" y="187"/>
                  </a:lnTo>
                  <a:lnTo>
                    <a:pt x="191" y="190"/>
                  </a:lnTo>
                  <a:lnTo>
                    <a:pt x="192" y="191"/>
                  </a:lnTo>
                  <a:lnTo>
                    <a:pt x="218" y="202"/>
                  </a:lnTo>
                  <a:lnTo>
                    <a:pt x="218" y="217"/>
                  </a:lnTo>
                  <a:lnTo>
                    <a:pt x="186" y="202"/>
                  </a:lnTo>
                  <a:lnTo>
                    <a:pt x="186" y="202"/>
                  </a:lnTo>
                  <a:lnTo>
                    <a:pt x="184" y="202"/>
                  </a:lnTo>
                  <a:lnTo>
                    <a:pt x="180" y="203"/>
                  </a:lnTo>
                  <a:lnTo>
                    <a:pt x="180" y="170"/>
                  </a:lnTo>
                  <a:lnTo>
                    <a:pt x="185" y="160"/>
                  </a:lnTo>
                  <a:lnTo>
                    <a:pt x="185" y="160"/>
                  </a:lnTo>
                  <a:lnTo>
                    <a:pt x="185" y="157"/>
                  </a:lnTo>
                  <a:lnTo>
                    <a:pt x="185" y="155"/>
                  </a:lnTo>
                  <a:lnTo>
                    <a:pt x="184" y="153"/>
                  </a:lnTo>
                  <a:lnTo>
                    <a:pt x="182" y="152"/>
                  </a:lnTo>
                  <a:lnTo>
                    <a:pt x="180" y="151"/>
                  </a:lnTo>
                  <a:lnTo>
                    <a:pt x="180" y="128"/>
                  </a:lnTo>
                  <a:lnTo>
                    <a:pt x="218" y="145"/>
                  </a:lnTo>
                  <a:close/>
                  <a:moveTo>
                    <a:pt x="147" y="10"/>
                  </a:moveTo>
                  <a:lnTo>
                    <a:pt x="180" y="26"/>
                  </a:lnTo>
                  <a:lnTo>
                    <a:pt x="180" y="57"/>
                  </a:lnTo>
                  <a:lnTo>
                    <a:pt x="147" y="41"/>
                  </a:lnTo>
                  <a:lnTo>
                    <a:pt x="147" y="10"/>
                  </a:lnTo>
                  <a:lnTo>
                    <a:pt x="147" y="10"/>
                  </a:lnTo>
                  <a:close/>
                  <a:moveTo>
                    <a:pt x="180" y="321"/>
                  </a:moveTo>
                  <a:lnTo>
                    <a:pt x="180" y="321"/>
                  </a:lnTo>
                  <a:lnTo>
                    <a:pt x="174" y="318"/>
                  </a:lnTo>
                  <a:lnTo>
                    <a:pt x="147" y="306"/>
                  </a:lnTo>
                  <a:lnTo>
                    <a:pt x="147" y="240"/>
                  </a:lnTo>
                  <a:lnTo>
                    <a:pt x="147" y="240"/>
                  </a:lnTo>
                  <a:lnTo>
                    <a:pt x="147" y="240"/>
                  </a:lnTo>
                  <a:lnTo>
                    <a:pt x="149" y="237"/>
                  </a:lnTo>
                  <a:lnTo>
                    <a:pt x="147" y="235"/>
                  </a:lnTo>
                  <a:lnTo>
                    <a:pt x="147" y="218"/>
                  </a:lnTo>
                  <a:lnTo>
                    <a:pt x="150" y="220"/>
                  </a:lnTo>
                  <a:lnTo>
                    <a:pt x="150" y="220"/>
                  </a:lnTo>
                  <a:lnTo>
                    <a:pt x="153" y="221"/>
                  </a:lnTo>
                  <a:lnTo>
                    <a:pt x="155" y="220"/>
                  </a:lnTo>
                  <a:lnTo>
                    <a:pt x="157" y="218"/>
                  </a:lnTo>
                  <a:lnTo>
                    <a:pt x="158" y="217"/>
                  </a:lnTo>
                  <a:lnTo>
                    <a:pt x="166" y="199"/>
                  </a:lnTo>
                  <a:lnTo>
                    <a:pt x="166" y="199"/>
                  </a:lnTo>
                  <a:lnTo>
                    <a:pt x="166" y="198"/>
                  </a:lnTo>
                  <a:lnTo>
                    <a:pt x="166" y="195"/>
                  </a:lnTo>
                  <a:lnTo>
                    <a:pt x="165" y="193"/>
                  </a:lnTo>
                  <a:lnTo>
                    <a:pt x="163" y="191"/>
                  </a:lnTo>
                  <a:lnTo>
                    <a:pt x="147" y="184"/>
                  </a:lnTo>
                  <a:lnTo>
                    <a:pt x="147" y="170"/>
                  </a:lnTo>
                  <a:lnTo>
                    <a:pt x="169" y="180"/>
                  </a:lnTo>
                  <a:lnTo>
                    <a:pt x="169" y="180"/>
                  </a:lnTo>
                  <a:lnTo>
                    <a:pt x="172" y="180"/>
                  </a:lnTo>
                  <a:lnTo>
                    <a:pt x="173" y="180"/>
                  </a:lnTo>
                  <a:lnTo>
                    <a:pt x="176" y="179"/>
                  </a:lnTo>
                  <a:lnTo>
                    <a:pt x="177" y="176"/>
                  </a:lnTo>
                  <a:lnTo>
                    <a:pt x="180" y="170"/>
                  </a:lnTo>
                  <a:lnTo>
                    <a:pt x="180" y="203"/>
                  </a:lnTo>
                  <a:lnTo>
                    <a:pt x="180" y="203"/>
                  </a:lnTo>
                  <a:lnTo>
                    <a:pt x="178" y="206"/>
                  </a:lnTo>
                  <a:lnTo>
                    <a:pt x="170" y="222"/>
                  </a:lnTo>
                  <a:lnTo>
                    <a:pt x="170" y="222"/>
                  </a:lnTo>
                  <a:lnTo>
                    <a:pt x="170" y="222"/>
                  </a:lnTo>
                  <a:lnTo>
                    <a:pt x="170" y="225"/>
                  </a:lnTo>
                  <a:lnTo>
                    <a:pt x="170" y="228"/>
                  </a:lnTo>
                  <a:lnTo>
                    <a:pt x="172" y="229"/>
                  </a:lnTo>
                  <a:lnTo>
                    <a:pt x="173" y="230"/>
                  </a:lnTo>
                  <a:lnTo>
                    <a:pt x="180" y="235"/>
                  </a:lnTo>
                  <a:lnTo>
                    <a:pt x="180" y="249"/>
                  </a:lnTo>
                  <a:lnTo>
                    <a:pt x="168" y="243"/>
                  </a:lnTo>
                  <a:lnTo>
                    <a:pt x="168" y="243"/>
                  </a:lnTo>
                  <a:lnTo>
                    <a:pt x="166" y="243"/>
                  </a:lnTo>
                  <a:lnTo>
                    <a:pt x="163" y="243"/>
                  </a:lnTo>
                  <a:lnTo>
                    <a:pt x="162" y="244"/>
                  </a:lnTo>
                  <a:lnTo>
                    <a:pt x="161" y="245"/>
                  </a:lnTo>
                  <a:lnTo>
                    <a:pt x="151" y="263"/>
                  </a:lnTo>
                  <a:lnTo>
                    <a:pt x="151" y="263"/>
                  </a:lnTo>
                  <a:lnTo>
                    <a:pt x="151" y="263"/>
                  </a:lnTo>
                  <a:lnTo>
                    <a:pt x="151" y="266"/>
                  </a:lnTo>
                  <a:lnTo>
                    <a:pt x="151" y="267"/>
                  </a:lnTo>
                  <a:lnTo>
                    <a:pt x="153" y="270"/>
                  </a:lnTo>
                  <a:lnTo>
                    <a:pt x="155" y="271"/>
                  </a:lnTo>
                  <a:lnTo>
                    <a:pt x="180" y="283"/>
                  </a:lnTo>
                  <a:lnTo>
                    <a:pt x="180" y="321"/>
                  </a:lnTo>
                  <a:lnTo>
                    <a:pt x="180" y="321"/>
                  </a:lnTo>
                  <a:close/>
                  <a:moveTo>
                    <a:pt x="180" y="128"/>
                  </a:moveTo>
                  <a:lnTo>
                    <a:pt x="180" y="151"/>
                  </a:lnTo>
                  <a:lnTo>
                    <a:pt x="147" y="136"/>
                  </a:lnTo>
                  <a:lnTo>
                    <a:pt x="147" y="113"/>
                  </a:lnTo>
                  <a:lnTo>
                    <a:pt x="180" y="128"/>
                  </a:lnTo>
                  <a:close/>
                  <a:moveTo>
                    <a:pt x="135" y="4"/>
                  </a:moveTo>
                  <a:lnTo>
                    <a:pt x="147" y="10"/>
                  </a:lnTo>
                  <a:lnTo>
                    <a:pt x="147" y="41"/>
                  </a:lnTo>
                  <a:lnTo>
                    <a:pt x="128" y="33"/>
                  </a:lnTo>
                  <a:lnTo>
                    <a:pt x="128" y="33"/>
                  </a:lnTo>
                  <a:lnTo>
                    <a:pt x="124" y="31"/>
                  </a:lnTo>
                  <a:lnTo>
                    <a:pt x="119" y="31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7" y="2"/>
                  </a:lnTo>
                  <a:lnTo>
                    <a:pt x="135" y="4"/>
                  </a:lnTo>
                  <a:lnTo>
                    <a:pt x="135" y="4"/>
                  </a:lnTo>
                  <a:close/>
                  <a:moveTo>
                    <a:pt x="147" y="306"/>
                  </a:moveTo>
                  <a:lnTo>
                    <a:pt x="119" y="293"/>
                  </a:lnTo>
                  <a:lnTo>
                    <a:pt x="119" y="253"/>
                  </a:lnTo>
                  <a:lnTo>
                    <a:pt x="132" y="260"/>
                  </a:lnTo>
                  <a:lnTo>
                    <a:pt x="132" y="260"/>
                  </a:lnTo>
                  <a:lnTo>
                    <a:pt x="134" y="260"/>
                  </a:lnTo>
                  <a:lnTo>
                    <a:pt x="136" y="260"/>
                  </a:lnTo>
                  <a:lnTo>
                    <a:pt x="138" y="259"/>
                  </a:lnTo>
                  <a:lnTo>
                    <a:pt x="139" y="258"/>
                  </a:lnTo>
                  <a:lnTo>
                    <a:pt x="147" y="240"/>
                  </a:lnTo>
                  <a:lnTo>
                    <a:pt x="147" y="306"/>
                  </a:lnTo>
                  <a:lnTo>
                    <a:pt x="147" y="306"/>
                  </a:lnTo>
                  <a:close/>
                  <a:moveTo>
                    <a:pt x="147" y="113"/>
                  </a:moveTo>
                  <a:lnTo>
                    <a:pt x="147" y="136"/>
                  </a:lnTo>
                  <a:lnTo>
                    <a:pt x="144" y="134"/>
                  </a:lnTo>
                  <a:lnTo>
                    <a:pt x="144" y="134"/>
                  </a:lnTo>
                  <a:lnTo>
                    <a:pt x="142" y="133"/>
                  </a:lnTo>
                  <a:lnTo>
                    <a:pt x="139" y="134"/>
                  </a:lnTo>
                  <a:lnTo>
                    <a:pt x="138" y="134"/>
                  </a:lnTo>
                  <a:lnTo>
                    <a:pt x="136" y="137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5"/>
                  </a:lnTo>
                  <a:lnTo>
                    <a:pt x="128" y="156"/>
                  </a:lnTo>
                  <a:lnTo>
                    <a:pt x="128" y="159"/>
                  </a:lnTo>
                  <a:lnTo>
                    <a:pt x="130" y="160"/>
                  </a:lnTo>
                  <a:lnTo>
                    <a:pt x="131" y="161"/>
                  </a:lnTo>
                  <a:lnTo>
                    <a:pt x="147" y="170"/>
                  </a:lnTo>
                  <a:lnTo>
                    <a:pt x="147" y="184"/>
                  </a:lnTo>
                  <a:lnTo>
                    <a:pt x="126" y="174"/>
                  </a:lnTo>
                  <a:lnTo>
                    <a:pt x="126" y="174"/>
                  </a:lnTo>
                  <a:lnTo>
                    <a:pt x="121" y="174"/>
                  </a:lnTo>
                  <a:lnTo>
                    <a:pt x="119" y="175"/>
                  </a:lnTo>
                  <a:lnTo>
                    <a:pt x="119" y="141"/>
                  </a:lnTo>
                  <a:lnTo>
                    <a:pt x="124" y="130"/>
                  </a:lnTo>
                  <a:lnTo>
                    <a:pt x="124" y="130"/>
                  </a:lnTo>
                  <a:lnTo>
                    <a:pt x="124" y="129"/>
                  </a:lnTo>
                  <a:lnTo>
                    <a:pt x="124" y="126"/>
                  </a:lnTo>
                  <a:lnTo>
                    <a:pt x="123" y="125"/>
                  </a:lnTo>
                  <a:lnTo>
                    <a:pt x="121" y="124"/>
                  </a:lnTo>
                  <a:lnTo>
                    <a:pt x="119" y="122"/>
                  </a:lnTo>
                  <a:lnTo>
                    <a:pt x="119" y="99"/>
                  </a:lnTo>
                  <a:lnTo>
                    <a:pt x="147" y="113"/>
                  </a:lnTo>
                  <a:lnTo>
                    <a:pt x="147" y="113"/>
                  </a:lnTo>
                  <a:close/>
                  <a:moveTo>
                    <a:pt x="147" y="218"/>
                  </a:moveTo>
                  <a:lnTo>
                    <a:pt x="147" y="235"/>
                  </a:lnTo>
                  <a:lnTo>
                    <a:pt x="147" y="235"/>
                  </a:lnTo>
                  <a:lnTo>
                    <a:pt x="144" y="232"/>
                  </a:lnTo>
                  <a:lnTo>
                    <a:pt x="119" y="220"/>
                  </a:lnTo>
                  <a:lnTo>
                    <a:pt x="119" y="205"/>
                  </a:lnTo>
                  <a:lnTo>
                    <a:pt x="147" y="218"/>
                  </a:lnTo>
                  <a:close/>
                  <a:moveTo>
                    <a:pt x="119" y="293"/>
                  </a:moveTo>
                  <a:lnTo>
                    <a:pt x="98" y="283"/>
                  </a:lnTo>
                  <a:lnTo>
                    <a:pt x="98" y="244"/>
                  </a:lnTo>
                  <a:lnTo>
                    <a:pt x="119" y="253"/>
                  </a:lnTo>
                  <a:lnTo>
                    <a:pt x="119" y="293"/>
                  </a:lnTo>
                  <a:lnTo>
                    <a:pt x="119" y="293"/>
                  </a:lnTo>
                  <a:close/>
                  <a:moveTo>
                    <a:pt x="98" y="7"/>
                  </a:moveTo>
                  <a:lnTo>
                    <a:pt x="98" y="7"/>
                  </a:lnTo>
                  <a:lnTo>
                    <a:pt x="103" y="4"/>
                  </a:lnTo>
                  <a:lnTo>
                    <a:pt x="108" y="3"/>
                  </a:lnTo>
                  <a:lnTo>
                    <a:pt x="113" y="2"/>
                  </a:lnTo>
                  <a:lnTo>
                    <a:pt x="119" y="0"/>
                  </a:lnTo>
                  <a:lnTo>
                    <a:pt x="119" y="31"/>
                  </a:lnTo>
                  <a:lnTo>
                    <a:pt x="119" y="31"/>
                  </a:lnTo>
                  <a:lnTo>
                    <a:pt x="115" y="33"/>
                  </a:lnTo>
                  <a:lnTo>
                    <a:pt x="111" y="34"/>
                  </a:lnTo>
                  <a:lnTo>
                    <a:pt x="108" y="37"/>
                  </a:lnTo>
                  <a:lnTo>
                    <a:pt x="105" y="41"/>
                  </a:lnTo>
                  <a:lnTo>
                    <a:pt x="98" y="56"/>
                  </a:lnTo>
                  <a:lnTo>
                    <a:pt x="98" y="7"/>
                  </a:lnTo>
                  <a:lnTo>
                    <a:pt x="98" y="7"/>
                  </a:lnTo>
                  <a:close/>
                  <a:moveTo>
                    <a:pt x="119" y="99"/>
                  </a:moveTo>
                  <a:lnTo>
                    <a:pt x="119" y="122"/>
                  </a:lnTo>
                  <a:lnTo>
                    <a:pt x="98" y="113"/>
                  </a:lnTo>
                  <a:lnTo>
                    <a:pt x="98" y="90"/>
                  </a:lnTo>
                  <a:lnTo>
                    <a:pt x="98" y="90"/>
                  </a:lnTo>
                  <a:lnTo>
                    <a:pt x="101" y="91"/>
                  </a:lnTo>
                  <a:lnTo>
                    <a:pt x="119" y="99"/>
                  </a:lnTo>
                  <a:lnTo>
                    <a:pt x="119" y="99"/>
                  </a:lnTo>
                  <a:close/>
                  <a:moveTo>
                    <a:pt x="119" y="141"/>
                  </a:moveTo>
                  <a:lnTo>
                    <a:pt x="119" y="175"/>
                  </a:lnTo>
                  <a:lnTo>
                    <a:pt x="119" y="175"/>
                  </a:lnTo>
                  <a:lnTo>
                    <a:pt x="117" y="176"/>
                  </a:lnTo>
                  <a:lnTo>
                    <a:pt x="109" y="194"/>
                  </a:lnTo>
                  <a:lnTo>
                    <a:pt x="109" y="194"/>
                  </a:lnTo>
                  <a:lnTo>
                    <a:pt x="109" y="194"/>
                  </a:lnTo>
                  <a:lnTo>
                    <a:pt x="109" y="197"/>
                  </a:lnTo>
                  <a:lnTo>
                    <a:pt x="109" y="199"/>
                  </a:lnTo>
                  <a:lnTo>
                    <a:pt x="111" y="201"/>
                  </a:lnTo>
                  <a:lnTo>
                    <a:pt x="112" y="202"/>
                  </a:lnTo>
                  <a:lnTo>
                    <a:pt x="119" y="205"/>
                  </a:lnTo>
                  <a:lnTo>
                    <a:pt x="119" y="220"/>
                  </a:lnTo>
                  <a:lnTo>
                    <a:pt x="107" y="214"/>
                  </a:lnTo>
                  <a:lnTo>
                    <a:pt x="107" y="214"/>
                  </a:lnTo>
                  <a:lnTo>
                    <a:pt x="104" y="214"/>
                  </a:lnTo>
                  <a:lnTo>
                    <a:pt x="103" y="214"/>
                  </a:lnTo>
                  <a:lnTo>
                    <a:pt x="100" y="216"/>
                  </a:lnTo>
                  <a:lnTo>
                    <a:pt x="98" y="217"/>
                  </a:lnTo>
                  <a:lnTo>
                    <a:pt x="98" y="218"/>
                  </a:lnTo>
                  <a:lnTo>
                    <a:pt x="98" y="186"/>
                  </a:lnTo>
                  <a:lnTo>
                    <a:pt x="105" y="171"/>
                  </a:lnTo>
                  <a:lnTo>
                    <a:pt x="105" y="171"/>
                  </a:lnTo>
                  <a:lnTo>
                    <a:pt x="105" y="168"/>
                  </a:lnTo>
                  <a:lnTo>
                    <a:pt x="105" y="167"/>
                  </a:lnTo>
                  <a:lnTo>
                    <a:pt x="104" y="164"/>
                  </a:lnTo>
                  <a:lnTo>
                    <a:pt x="103" y="163"/>
                  </a:lnTo>
                  <a:lnTo>
                    <a:pt x="98" y="161"/>
                  </a:lnTo>
                  <a:lnTo>
                    <a:pt x="98" y="147"/>
                  </a:lnTo>
                  <a:lnTo>
                    <a:pt x="108" y="152"/>
                  </a:lnTo>
                  <a:lnTo>
                    <a:pt x="108" y="152"/>
                  </a:lnTo>
                  <a:lnTo>
                    <a:pt x="111" y="152"/>
                  </a:lnTo>
                  <a:lnTo>
                    <a:pt x="112" y="152"/>
                  </a:lnTo>
                  <a:lnTo>
                    <a:pt x="115" y="151"/>
                  </a:lnTo>
                  <a:lnTo>
                    <a:pt x="116" y="148"/>
                  </a:lnTo>
                  <a:lnTo>
                    <a:pt x="119" y="141"/>
                  </a:lnTo>
                  <a:close/>
                  <a:moveTo>
                    <a:pt x="98" y="283"/>
                  </a:moveTo>
                  <a:lnTo>
                    <a:pt x="86" y="278"/>
                  </a:lnTo>
                  <a:lnTo>
                    <a:pt x="86" y="212"/>
                  </a:lnTo>
                  <a:lnTo>
                    <a:pt x="86" y="212"/>
                  </a:lnTo>
                  <a:lnTo>
                    <a:pt x="86" y="212"/>
                  </a:lnTo>
                  <a:lnTo>
                    <a:pt x="86" y="209"/>
                  </a:lnTo>
                  <a:lnTo>
                    <a:pt x="86" y="206"/>
                  </a:lnTo>
                  <a:lnTo>
                    <a:pt x="86" y="190"/>
                  </a:lnTo>
                  <a:lnTo>
                    <a:pt x="89" y="191"/>
                  </a:lnTo>
                  <a:lnTo>
                    <a:pt x="89" y="191"/>
                  </a:lnTo>
                  <a:lnTo>
                    <a:pt x="92" y="191"/>
                  </a:lnTo>
                  <a:lnTo>
                    <a:pt x="93" y="191"/>
                  </a:lnTo>
                  <a:lnTo>
                    <a:pt x="96" y="190"/>
                  </a:lnTo>
                  <a:lnTo>
                    <a:pt x="97" y="188"/>
                  </a:lnTo>
                  <a:lnTo>
                    <a:pt x="98" y="186"/>
                  </a:lnTo>
                  <a:lnTo>
                    <a:pt x="98" y="218"/>
                  </a:lnTo>
                  <a:lnTo>
                    <a:pt x="90" y="235"/>
                  </a:lnTo>
                  <a:lnTo>
                    <a:pt x="90" y="235"/>
                  </a:lnTo>
                  <a:lnTo>
                    <a:pt x="90" y="235"/>
                  </a:lnTo>
                  <a:lnTo>
                    <a:pt x="90" y="237"/>
                  </a:lnTo>
                  <a:lnTo>
                    <a:pt x="90" y="239"/>
                  </a:lnTo>
                  <a:lnTo>
                    <a:pt x="92" y="241"/>
                  </a:lnTo>
                  <a:lnTo>
                    <a:pt x="93" y="243"/>
                  </a:lnTo>
                  <a:lnTo>
                    <a:pt x="98" y="244"/>
                  </a:lnTo>
                  <a:lnTo>
                    <a:pt x="98" y="283"/>
                  </a:lnTo>
                  <a:lnTo>
                    <a:pt x="98" y="283"/>
                  </a:lnTo>
                  <a:close/>
                  <a:moveTo>
                    <a:pt x="86" y="22"/>
                  </a:moveTo>
                  <a:lnTo>
                    <a:pt x="86" y="22"/>
                  </a:lnTo>
                  <a:lnTo>
                    <a:pt x="86" y="22"/>
                  </a:lnTo>
                  <a:lnTo>
                    <a:pt x="92" y="14"/>
                  </a:lnTo>
                  <a:lnTo>
                    <a:pt x="98" y="7"/>
                  </a:lnTo>
                  <a:lnTo>
                    <a:pt x="98" y="56"/>
                  </a:lnTo>
                  <a:lnTo>
                    <a:pt x="93" y="68"/>
                  </a:lnTo>
                  <a:lnTo>
                    <a:pt x="93" y="68"/>
                  </a:lnTo>
                  <a:lnTo>
                    <a:pt x="93" y="68"/>
                  </a:lnTo>
                  <a:lnTo>
                    <a:pt x="92" y="73"/>
                  </a:lnTo>
                  <a:lnTo>
                    <a:pt x="92" y="79"/>
                  </a:lnTo>
                  <a:lnTo>
                    <a:pt x="94" y="84"/>
                  </a:lnTo>
                  <a:lnTo>
                    <a:pt x="98" y="90"/>
                  </a:lnTo>
                  <a:lnTo>
                    <a:pt x="98" y="113"/>
                  </a:lnTo>
                  <a:lnTo>
                    <a:pt x="86" y="107"/>
                  </a:lnTo>
                  <a:lnTo>
                    <a:pt x="86" y="22"/>
                  </a:lnTo>
                  <a:lnTo>
                    <a:pt x="86" y="22"/>
                  </a:lnTo>
                  <a:close/>
                  <a:moveTo>
                    <a:pt x="98" y="147"/>
                  </a:moveTo>
                  <a:lnTo>
                    <a:pt x="98" y="161"/>
                  </a:lnTo>
                  <a:lnTo>
                    <a:pt x="86" y="156"/>
                  </a:lnTo>
                  <a:lnTo>
                    <a:pt x="86" y="141"/>
                  </a:lnTo>
                  <a:lnTo>
                    <a:pt x="98" y="147"/>
                  </a:lnTo>
                  <a:close/>
                  <a:moveTo>
                    <a:pt x="86" y="278"/>
                  </a:moveTo>
                  <a:lnTo>
                    <a:pt x="58" y="264"/>
                  </a:lnTo>
                  <a:lnTo>
                    <a:pt x="58" y="225"/>
                  </a:lnTo>
                  <a:lnTo>
                    <a:pt x="70" y="232"/>
                  </a:lnTo>
                  <a:lnTo>
                    <a:pt x="70" y="232"/>
                  </a:lnTo>
                  <a:lnTo>
                    <a:pt x="73" y="232"/>
                  </a:lnTo>
                  <a:lnTo>
                    <a:pt x="75" y="232"/>
                  </a:lnTo>
                  <a:lnTo>
                    <a:pt x="77" y="230"/>
                  </a:lnTo>
                  <a:lnTo>
                    <a:pt x="78" y="229"/>
                  </a:lnTo>
                  <a:lnTo>
                    <a:pt x="86" y="212"/>
                  </a:lnTo>
                  <a:lnTo>
                    <a:pt x="86" y="278"/>
                  </a:lnTo>
                  <a:lnTo>
                    <a:pt x="86" y="278"/>
                  </a:lnTo>
                  <a:close/>
                  <a:moveTo>
                    <a:pt x="58" y="83"/>
                  </a:moveTo>
                  <a:lnTo>
                    <a:pt x="86" y="22"/>
                  </a:lnTo>
                  <a:lnTo>
                    <a:pt x="86" y="107"/>
                  </a:lnTo>
                  <a:lnTo>
                    <a:pt x="82" y="106"/>
                  </a:lnTo>
                  <a:lnTo>
                    <a:pt x="82" y="106"/>
                  </a:lnTo>
                  <a:lnTo>
                    <a:pt x="81" y="105"/>
                  </a:lnTo>
                  <a:lnTo>
                    <a:pt x="78" y="105"/>
                  </a:lnTo>
                  <a:lnTo>
                    <a:pt x="77" y="106"/>
                  </a:lnTo>
                  <a:lnTo>
                    <a:pt x="75" y="109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6" y="128"/>
                  </a:lnTo>
                  <a:lnTo>
                    <a:pt x="67" y="130"/>
                  </a:lnTo>
                  <a:lnTo>
                    <a:pt x="67" y="132"/>
                  </a:lnTo>
                  <a:lnTo>
                    <a:pt x="70" y="133"/>
                  </a:lnTo>
                  <a:lnTo>
                    <a:pt x="86" y="141"/>
                  </a:lnTo>
                  <a:lnTo>
                    <a:pt x="86" y="156"/>
                  </a:lnTo>
                  <a:lnTo>
                    <a:pt x="65" y="145"/>
                  </a:lnTo>
                  <a:lnTo>
                    <a:pt x="65" y="145"/>
                  </a:lnTo>
                  <a:lnTo>
                    <a:pt x="61" y="145"/>
                  </a:lnTo>
                  <a:lnTo>
                    <a:pt x="58" y="147"/>
                  </a:lnTo>
                  <a:lnTo>
                    <a:pt x="58" y="83"/>
                  </a:lnTo>
                  <a:lnTo>
                    <a:pt x="58" y="83"/>
                  </a:lnTo>
                  <a:close/>
                  <a:moveTo>
                    <a:pt x="86" y="190"/>
                  </a:moveTo>
                  <a:lnTo>
                    <a:pt x="86" y="206"/>
                  </a:lnTo>
                  <a:lnTo>
                    <a:pt x="86" y="206"/>
                  </a:lnTo>
                  <a:lnTo>
                    <a:pt x="84" y="203"/>
                  </a:lnTo>
                  <a:lnTo>
                    <a:pt x="58" y="191"/>
                  </a:lnTo>
                  <a:lnTo>
                    <a:pt x="58" y="176"/>
                  </a:lnTo>
                  <a:lnTo>
                    <a:pt x="86" y="190"/>
                  </a:lnTo>
                  <a:close/>
                  <a:moveTo>
                    <a:pt x="58" y="264"/>
                  </a:moveTo>
                  <a:lnTo>
                    <a:pt x="21" y="247"/>
                  </a:lnTo>
                  <a:lnTo>
                    <a:pt x="21" y="247"/>
                  </a:lnTo>
                  <a:lnTo>
                    <a:pt x="14" y="243"/>
                  </a:lnTo>
                  <a:lnTo>
                    <a:pt x="9" y="239"/>
                  </a:lnTo>
                  <a:lnTo>
                    <a:pt x="5" y="233"/>
                  </a:lnTo>
                  <a:lnTo>
                    <a:pt x="2" y="226"/>
                  </a:lnTo>
                  <a:lnTo>
                    <a:pt x="1" y="220"/>
                  </a:lnTo>
                  <a:lnTo>
                    <a:pt x="0" y="213"/>
                  </a:lnTo>
                  <a:lnTo>
                    <a:pt x="1" y="206"/>
                  </a:lnTo>
                  <a:lnTo>
                    <a:pt x="4" y="199"/>
                  </a:lnTo>
                  <a:lnTo>
                    <a:pt x="58" y="83"/>
                  </a:lnTo>
                  <a:lnTo>
                    <a:pt x="58" y="147"/>
                  </a:lnTo>
                  <a:lnTo>
                    <a:pt x="58" y="147"/>
                  </a:lnTo>
                  <a:lnTo>
                    <a:pt x="56" y="148"/>
                  </a:lnTo>
                  <a:lnTo>
                    <a:pt x="48" y="165"/>
                  </a:lnTo>
                  <a:lnTo>
                    <a:pt x="48" y="165"/>
                  </a:lnTo>
                  <a:lnTo>
                    <a:pt x="48" y="165"/>
                  </a:lnTo>
                  <a:lnTo>
                    <a:pt x="48" y="168"/>
                  </a:lnTo>
                  <a:lnTo>
                    <a:pt x="48" y="170"/>
                  </a:lnTo>
                  <a:lnTo>
                    <a:pt x="50" y="172"/>
                  </a:lnTo>
                  <a:lnTo>
                    <a:pt x="51" y="174"/>
                  </a:lnTo>
                  <a:lnTo>
                    <a:pt x="58" y="176"/>
                  </a:lnTo>
                  <a:lnTo>
                    <a:pt x="58" y="191"/>
                  </a:lnTo>
                  <a:lnTo>
                    <a:pt x="46" y="186"/>
                  </a:lnTo>
                  <a:lnTo>
                    <a:pt x="46" y="186"/>
                  </a:lnTo>
                  <a:lnTo>
                    <a:pt x="43" y="184"/>
                  </a:lnTo>
                  <a:lnTo>
                    <a:pt x="42" y="186"/>
                  </a:lnTo>
                  <a:lnTo>
                    <a:pt x="39" y="187"/>
                  </a:lnTo>
                  <a:lnTo>
                    <a:pt x="38" y="188"/>
                  </a:lnTo>
                  <a:lnTo>
                    <a:pt x="29" y="206"/>
                  </a:lnTo>
                  <a:lnTo>
                    <a:pt x="29" y="206"/>
                  </a:lnTo>
                  <a:lnTo>
                    <a:pt x="29" y="206"/>
                  </a:lnTo>
                  <a:lnTo>
                    <a:pt x="29" y="207"/>
                  </a:lnTo>
                  <a:lnTo>
                    <a:pt x="29" y="210"/>
                  </a:lnTo>
                  <a:lnTo>
                    <a:pt x="31" y="212"/>
                  </a:lnTo>
                  <a:lnTo>
                    <a:pt x="32" y="213"/>
                  </a:lnTo>
                  <a:lnTo>
                    <a:pt x="58" y="225"/>
                  </a:lnTo>
                  <a:lnTo>
                    <a:pt x="58" y="264"/>
                  </a:lnTo>
                  <a:close/>
                </a:path>
              </a:pathLst>
            </a:custGeom>
            <a:solidFill>
              <a:srgbClr val="61D6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58" name="组合 212"/>
            <p:cNvGrpSpPr/>
            <p:nvPr/>
          </p:nvGrpSpPr>
          <p:grpSpPr>
            <a:xfrm>
              <a:off x="5449491" y="2893899"/>
              <a:ext cx="464344" cy="488156"/>
              <a:chOff x="1704976" y="2255838"/>
              <a:chExt cx="619125" cy="650875"/>
            </a:xfrm>
            <a:solidFill>
              <a:srgbClr val="61D6FF"/>
            </a:solidFill>
          </p:grpSpPr>
          <p:sp>
            <p:nvSpPr>
              <p:cNvPr id="159" name="Rectangle 155"/>
              <p:cNvSpPr>
                <a:spLocks noChangeArrowheads="1"/>
              </p:cNvSpPr>
              <p:nvPr/>
            </p:nvSpPr>
            <p:spPr bwMode="auto">
              <a:xfrm>
                <a:off x="1704976" y="2873375"/>
                <a:ext cx="619125" cy="33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Rectangle 156"/>
              <p:cNvSpPr>
                <a:spLocks noChangeArrowheads="1"/>
              </p:cNvSpPr>
              <p:nvPr/>
            </p:nvSpPr>
            <p:spPr bwMode="auto">
              <a:xfrm>
                <a:off x="1730376" y="2811463"/>
                <a:ext cx="568325" cy="33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Rectangle 157"/>
              <p:cNvSpPr>
                <a:spLocks noChangeArrowheads="1"/>
              </p:cNvSpPr>
              <p:nvPr/>
            </p:nvSpPr>
            <p:spPr bwMode="auto">
              <a:xfrm>
                <a:off x="1954213" y="2747963"/>
                <a:ext cx="120650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Rectangle 158"/>
              <p:cNvSpPr>
                <a:spLocks noChangeArrowheads="1"/>
              </p:cNvSpPr>
              <p:nvPr/>
            </p:nvSpPr>
            <p:spPr bwMode="auto">
              <a:xfrm>
                <a:off x="1976438" y="2517775"/>
                <a:ext cx="77788" cy="250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Rectangle 159"/>
              <p:cNvSpPr>
                <a:spLocks noChangeArrowheads="1"/>
              </p:cNvSpPr>
              <p:nvPr/>
            </p:nvSpPr>
            <p:spPr bwMode="auto">
              <a:xfrm>
                <a:off x="1954213" y="2505075"/>
                <a:ext cx="120650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Rectangle 160"/>
              <p:cNvSpPr>
                <a:spLocks noChangeArrowheads="1"/>
              </p:cNvSpPr>
              <p:nvPr/>
            </p:nvSpPr>
            <p:spPr bwMode="auto">
              <a:xfrm>
                <a:off x="1774826" y="2747963"/>
                <a:ext cx="119063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Rectangle 161"/>
              <p:cNvSpPr>
                <a:spLocks noChangeArrowheads="1"/>
              </p:cNvSpPr>
              <p:nvPr/>
            </p:nvSpPr>
            <p:spPr bwMode="auto">
              <a:xfrm>
                <a:off x="1795463" y="2517775"/>
                <a:ext cx="77788" cy="250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Rectangle 162"/>
              <p:cNvSpPr>
                <a:spLocks noChangeArrowheads="1"/>
              </p:cNvSpPr>
              <p:nvPr/>
            </p:nvSpPr>
            <p:spPr bwMode="auto">
              <a:xfrm>
                <a:off x="1774826" y="2505075"/>
                <a:ext cx="119063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Rectangle 163"/>
              <p:cNvSpPr>
                <a:spLocks noChangeArrowheads="1"/>
              </p:cNvSpPr>
              <p:nvPr/>
            </p:nvSpPr>
            <p:spPr bwMode="auto">
              <a:xfrm>
                <a:off x="2135188" y="2747963"/>
                <a:ext cx="120650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Rectangle 164"/>
              <p:cNvSpPr>
                <a:spLocks noChangeArrowheads="1"/>
              </p:cNvSpPr>
              <p:nvPr/>
            </p:nvSpPr>
            <p:spPr bwMode="auto">
              <a:xfrm>
                <a:off x="2157413" y="2517775"/>
                <a:ext cx="76200" cy="2508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Rectangle 165"/>
              <p:cNvSpPr>
                <a:spLocks noChangeArrowheads="1"/>
              </p:cNvSpPr>
              <p:nvPr/>
            </p:nvSpPr>
            <p:spPr bwMode="auto">
              <a:xfrm>
                <a:off x="2135188" y="2505075"/>
                <a:ext cx="120650" cy="317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Rectangle 166"/>
              <p:cNvSpPr>
                <a:spLocks noChangeArrowheads="1"/>
              </p:cNvSpPr>
              <p:nvPr/>
            </p:nvSpPr>
            <p:spPr bwMode="auto">
              <a:xfrm>
                <a:off x="1730376" y="2435225"/>
                <a:ext cx="568325" cy="333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167"/>
              <p:cNvSpPr/>
              <p:nvPr/>
            </p:nvSpPr>
            <p:spPr bwMode="auto">
              <a:xfrm>
                <a:off x="1730376" y="2255838"/>
                <a:ext cx="568325" cy="179388"/>
              </a:xfrm>
              <a:custGeom>
                <a:avLst/>
                <a:gdLst>
                  <a:gd name="T0" fmla="*/ 179 w 358"/>
                  <a:gd name="T1" fmla="*/ 0 h 113"/>
                  <a:gd name="T2" fmla="*/ 0 w 358"/>
                  <a:gd name="T3" fmla="*/ 113 h 113"/>
                  <a:gd name="T4" fmla="*/ 358 w 358"/>
                  <a:gd name="T5" fmla="*/ 113 h 113"/>
                  <a:gd name="T6" fmla="*/ 179 w 358"/>
                  <a:gd name="T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8" h="113">
                    <a:moveTo>
                      <a:pt x="179" y="0"/>
                    </a:moveTo>
                    <a:lnTo>
                      <a:pt x="0" y="113"/>
                    </a:lnTo>
                    <a:lnTo>
                      <a:pt x="358" y="113"/>
                    </a:lnTo>
                    <a:lnTo>
                      <a:pt x="17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2" name="Freeform 168"/>
            <p:cNvSpPr>
              <a:spLocks noEditPoints="1"/>
            </p:cNvSpPr>
            <p:nvPr/>
          </p:nvSpPr>
          <p:spPr bwMode="auto">
            <a:xfrm>
              <a:off x="6474618" y="3015342"/>
              <a:ext cx="591741" cy="386954"/>
            </a:xfrm>
            <a:custGeom>
              <a:avLst/>
              <a:gdLst>
                <a:gd name="T0" fmla="*/ 497 w 497"/>
                <a:gd name="T1" fmla="*/ 0 h 325"/>
                <a:gd name="T2" fmla="*/ 386 w 497"/>
                <a:gd name="T3" fmla="*/ 37 h 325"/>
                <a:gd name="T4" fmla="*/ 386 w 497"/>
                <a:gd name="T5" fmla="*/ 210 h 325"/>
                <a:gd name="T6" fmla="*/ 386 w 497"/>
                <a:gd name="T7" fmla="*/ 210 h 325"/>
                <a:gd name="T8" fmla="*/ 397 w 497"/>
                <a:gd name="T9" fmla="*/ 209 h 325"/>
                <a:gd name="T10" fmla="*/ 405 w 497"/>
                <a:gd name="T11" fmla="*/ 206 h 325"/>
                <a:gd name="T12" fmla="*/ 409 w 497"/>
                <a:gd name="T13" fmla="*/ 204 h 325"/>
                <a:gd name="T14" fmla="*/ 411 w 497"/>
                <a:gd name="T15" fmla="*/ 201 h 325"/>
                <a:gd name="T16" fmla="*/ 413 w 497"/>
                <a:gd name="T17" fmla="*/ 197 h 325"/>
                <a:gd name="T18" fmla="*/ 413 w 497"/>
                <a:gd name="T19" fmla="*/ 194 h 325"/>
                <a:gd name="T20" fmla="*/ 413 w 497"/>
                <a:gd name="T21" fmla="*/ 118 h 325"/>
                <a:gd name="T22" fmla="*/ 399 w 497"/>
                <a:gd name="T23" fmla="*/ 118 h 325"/>
                <a:gd name="T24" fmla="*/ 399 w 497"/>
                <a:gd name="T25" fmla="*/ 86 h 325"/>
                <a:gd name="T26" fmla="*/ 413 w 497"/>
                <a:gd name="T27" fmla="*/ 86 h 325"/>
                <a:gd name="T28" fmla="*/ 447 w 497"/>
                <a:gd name="T29" fmla="*/ 86 h 325"/>
                <a:gd name="T30" fmla="*/ 462 w 497"/>
                <a:gd name="T31" fmla="*/ 86 h 325"/>
                <a:gd name="T32" fmla="*/ 462 w 497"/>
                <a:gd name="T33" fmla="*/ 118 h 325"/>
                <a:gd name="T34" fmla="*/ 447 w 497"/>
                <a:gd name="T35" fmla="*/ 118 h 325"/>
                <a:gd name="T36" fmla="*/ 447 w 497"/>
                <a:gd name="T37" fmla="*/ 194 h 325"/>
                <a:gd name="T38" fmla="*/ 447 w 497"/>
                <a:gd name="T39" fmla="*/ 194 h 325"/>
                <a:gd name="T40" fmla="*/ 446 w 497"/>
                <a:gd name="T41" fmla="*/ 204 h 325"/>
                <a:gd name="T42" fmla="*/ 442 w 497"/>
                <a:gd name="T43" fmla="*/ 212 h 325"/>
                <a:gd name="T44" fmla="*/ 436 w 497"/>
                <a:gd name="T45" fmla="*/ 220 h 325"/>
                <a:gd name="T46" fmla="*/ 430 w 497"/>
                <a:gd name="T47" fmla="*/ 227 h 325"/>
                <a:gd name="T48" fmla="*/ 420 w 497"/>
                <a:gd name="T49" fmla="*/ 232 h 325"/>
                <a:gd name="T50" fmla="*/ 411 w 497"/>
                <a:gd name="T51" fmla="*/ 236 h 325"/>
                <a:gd name="T52" fmla="*/ 399 w 497"/>
                <a:gd name="T53" fmla="*/ 239 h 325"/>
                <a:gd name="T54" fmla="*/ 386 w 497"/>
                <a:gd name="T55" fmla="*/ 239 h 325"/>
                <a:gd name="T56" fmla="*/ 386 w 497"/>
                <a:gd name="T57" fmla="*/ 289 h 325"/>
                <a:gd name="T58" fmla="*/ 497 w 497"/>
                <a:gd name="T59" fmla="*/ 325 h 325"/>
                <a:gd name="T60" fmla="*/ 497 w 497"/>
                <a:gd name="T61" fmla="*/ 0 h 325"/>
                <a:gd name="T62" fmla="*/ 386 w 497"/>
                <a:gd name="T63" fmla="*/ 37 h 325"/>
                <a:gd name="T64" fmla="*/ 0 w 497"/>
                <a:gd name="T65" fmla="*/ 163 h 325"/>
                <a:gd name="T66" fmla="*/ 386 w 497"/>
                <a:gd name="T67" fmla="*/ 289 h 325"/>
                <a:gd name="T68" fmla="*/ 386 w 497"/>
                <a:gd name="T69" fmla="*/ 239 h 325"/>
                <a:gd name="T70" fmla="*/ 386 w 497"/>
                <a:gd name="T71" fmla="*/ 239 h 325"/>
                <a:gd name="T72" fmla="*/ 374 w 497"/>
                <a:gd name="T73" fmla="*/ 239 h 325"/>
                <a:gd name="T74" fmla="*/ 363 w 497"/>
                <a:gd name="T75" fmla="*/ 236 h 325"/>
                <a:gd name="T76" fmla="*/ 353 w 497"/>
                <a:gd name="T77" fmla="*/ 232 h 325"/>
                <a:gd name="T78" fmla="*/ 343 w 497"/>
                <a:gd name="T79" fmla="*/ 227 h 325"/>
                <a:gd name="T80" fmla="*/ 336 w 497"/>
                <a:gd name="T81" fmla="*/ 220 h 325"/>
                <a:gd name="T82" fmla="*/ 331 w 497"/>
                <a:gd name="T83" fmla="*/ 212 h 325"/>
                <a:gd name="T84" fmla="*/ 327 w 497"/>
                <a:gd name="T85" fmla="*/ 204 h 325"/>
                <a:gd name="T86" fmla="*/ 325 w 497"/>
                <a:gd name="T87" fmla="*/ 194 h 325"/>
                <a:gd name="T88" fmla="*/ 325 w 497"/>
                <a:gd name="T89" fmla="*/ 118 h 325"/>
                <a:gd name="T90" fmla="*/ 311 w 497"/>
                <a:gd name="T91" fmla="*/ 118 h 325"/>
                <a:gd name="T92" fmla="*/ 311 w 497"/>
                <a:gd name="T93" fmla="*/ 86 h 325"/>
                <a:gd name="T94" fmla="*/ 325 w 497"/>
                <a:gd name="T95" fmla="*/ 86 h 325"/>
                <a:gd name="T96" fmla="*/ 359 w 497"/>
                <a:gd name="T97" fmla="*/ 86 h 325"/>
                <a:gd name="T98" fmla="*/ 376 w 497"/>
                <a:gd name="T99" fmla="*/ 86 h 325"/>
                <a:gd name="T100" fmla="*/ 376 w 497"/>
                <a:gd name="T101" fmla="*/ 118 h 325"/>
                <a:gd name="T102" fmla="*/ 359 w 497"/>
                <a:gd name="T103" fmla="*/ 118 h 325"/>
                <a:gd name="T104" fmla="*/ 359 w 497"/>
                <a:gd name="T105" fmla="*/ 194 h 325"/>
                <a:gd name="T106" fmla="*/ 359 w 497"/>
                <a:gd name="T107" fmla="*/ 194 h 325"/>
                <a:gd name="T108" fmla="*/ 361 w 497"/>
                <a:gd name="T109" fmla="*/ 197 h 325"/>
                <a:gd name="T110" fmla="*/ 362 w 497"/>
                <a:gd name="T111" fmla="*/ 201 h 325"/>
                <a:gd name="T112" fmla="*/ 365 w 497"/>
                <a:gd name="T113" fmla="*/ 204 h 325"/>
                <a:gd name="T114" fmla="*/ 367 w 497"/>
                <a:gd name="T115" fmla="*/ 206 h 325"/>
                <a:gd name="T116" fmla="*/ 376 w 497"/>
                <a:gd name="T117" fmla="*/ 209 h 325"/>
                <a:gd name="T118" fmla="*/ 386 w 497"/>
                <a:gd name="T119" fmla="*/ 210 h 325"/>
                <a:gd name="T120" fmla="*/ 386 w 497"/>
                <a:gd name="T121" fmla="*/ 3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7" h="325">
                  <a:moveTo>
                    <a:pt x="497" y="0"/>
                  </a:moveTo>
                  <a:lnTo>
                    <a:pt x="386" y="37"/>
                  </a:lnTo>
                  <a:lnTo>
                    <a:pt x="386" y="210"/>
                  </a:lnTo>
                  <a:lnTo>
                    <a:pt x="386" y="210"/>
                  </a:lnTo>
                  <a:lnTo>
                    <a:pt x="397" y="209"/>
                  </a:lnTo>
                  <a:lnTo>
                    <a:pt x="405" y="206"/>
                  </a:lnTo>
                  <a:lnTo>
                    <a:pt x="409" y="204"/>
                  </a:lnTo>
                  <a:lnTo>
                    <a:pt x="411" y="201"/>
                  </a:lnTo>
                  <a:lnTo>
                    <a:pt x="413" y="197"/>
                  </a:lnTo>
                  <a:lnTo>
                    <a:pt x="413" y="194"/>
                  </a:lnTo>
                  <a:lnTo>
                    <a:pt x="413" y="118"/>
                  </a:lnTo>
                  <a:lnTo>
                    <a:pt x="399" y="118"/>
                  </a:lnTo>
                  <a:lnTo>
                    <a:pt x="399" y="86"/>
                  </a:lnTo>
                  <a:lnTo>
                    <a:pt x="413" y="86"/>
                  </a:lnTo>
                  <a:lnTo>
                    <a:pt x="447" y="86"/>
                  </a:lnTo>
                  <a:lnTo>
                    <a:pt x="462" y="86"/>
                  </a:lnTo>
                  <a:lnTo>
                    <a:pt x="462" y="118"/>
                  </a:lnTo>
                  <a:lnTo>
                    <a:pt x="447" y="118"/>
                  </a:lnTo>
                  <a:lnTo>
                    <a:pt x="447" y="194"/>
                  </a:lnTo>
                  <a:lnTo>
                    <a:pt x="447" y="194"/>
                  </a:lnTo>
                  <a:lnTo>
                    <a:pt x="446" y="204"/>
                  </a:lnTo>
                  <a:lnTo>
                    <a:pt x="442" y="212"/>
                  </a:lnTo>
                  <a:lnTo>
                    <a:pt x="436" y="220"/>
                  </a:lnTo>
                  <a:lnTo>
                    <a:pt x="430" y="227"/>
                  </a:lnTo>
                  <a:lnTo>
                    <a:pt x="420" y="232"/>
                  </a:lnTo>
                  <a:lnTo>
                    <a:pt x="411" y="236"/>
                  </a:lnTo>
                  <a:lnTo>
                    <a:pt x="399" y="239"/>
                  </a:lnTo>
                  <a:lnTo>
                    <a:pt x="386" y="239"/>
                  </a:lnTo>
                  <a:lnTo>
                    <a:pt x="386" y="289"/>
                  </a:lnTo>
                  <a:lnTo>
                    <a:pt x="497" y="325"/>
                  </a:lnTo>
                  <a:lnTo>
                    <a:pt x="497" y="0"/>
                  </a:lnTo>
                  <a:close/>
                  <a:moveTo>
                    <a:pt x="386" y="37"/>
                  </a:moveTo>
                  <a:lnTo>
                    <a:pt x="0" y="163"/>
                  </a:lnTo>
                  <a:lnTo>
                    <a:pt x="386" y="289"/>
                  </a:lnTo>
                  <a:lnTo>
                    <a:pt x="386" y="239"/>
                  </a:lnTo>
                  <a:lnTo>
                    <a:pt x="386" y="239"/>
                  </a:lnTo>
                  <a:lnTo>
                    <a:pt x="374" y="239"/>
                  </a:lnTo>
                  <a:lnTo>
                    <a:pt x="363" y="236"/>
                  </a:lnTo>
                  <a:lnTo>
                    <a:pt x="353" y="232"/>
                  </a:lnTo>
                  <a:lnTo>
                    <a:pt x="343" y="227"/>
                  </a:lnTo>
                  <a:lnTo>
                    <a:pt x="336" y="220"/>
                  </a:lnTo>
                  <a:lnTo>
                    <a:pt x="331" y="212"/>
                  </a:lnTo>
                  <a:lnTo>
                    <a:pt x="327" y="204"/>
                  </a:lnTo>
                  <a:lnTo>
                    <a:pt x="325" y="194"/>
                  </a:lnTo>
                  <a:lnTo>
                    <a:pt x="325" y="118"/>
                  </a:lnTo>
                  <a:lnTo>
                    <a:pt x="311" y="118"/>
                  </a:lnTo>
                  <a:lnTo>
                    <a:pt x="311" y="86"/>
                  </a:lnTo>
                  <a:lnTo>
                    <a:pt x="325" y="86"/>
                  </a:lnTo>
                  <a:lnTo>
                    <a:pt x="359" y="86"/>
                  </a:lnTo>
                  <a:lnTo>
                    <a:pt x="376" y="86"/>
                  </a:lnTo>
                  <a:lnTo>
                    <a:pt x="376" y="118"/>
                  </a:lnTo>
                  <a:lnTo>
                    <a:pt x="359" y="118"/>
                  </a:lnTo>
                  <a:lnTo>
                    <a:pt x="359" y="194"/>
                  </a:lnTo>
                  <a:lnTo>
                    <a:pt x="359" y="194"/>
                  </a:lnTo>
                  <a:lnTo>
                    <a:pt x="361" y="197"/>
                  </a:lnTo>
                  <a:lnTo>
                    <a:pt x="362" y="201"/>
                  </a:lnTo>
                  <a:lnTo>
                    <a:pt x="365" y="204"/>
                  </a:lnTo>
                  <a:lnTo>
                    <a:pt x="367" y="206"/>
                  </a:lnTo>
                  <a:lnTo>
                    <a:pt x="376" y="209"/>
                  </a:lnTo>
                  <a:lnTo>
                    <a:pt x="386" y="210"/>
                  </a:lnTo>
                  <a:lnTo>
                    <a:pt x="386" y="37"/>
                  </a:lnTo>
                  <a:close/>
                </a:path>
              </a:pathLst>
            </a:custGeom>
            <a:solidFill>
              <a:srgbClr val="059CF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69"/>
            <p:cNvSpPr>
              <a:spLocks noEditPoints="1"/>
            </p:cNvSpPr>
            <p:nvPr/>
          </p:nvSpPr>
          <p:spPr bwMode="auto">
            <a:xfrm>
              <a:off x="5622130" y="3441586"/>
              <a:ext cx="139304" cy="240506"/>
            </a:xfrm>
            <a:custGeom>
              <a:avLst/>
              <a:gdLst>
                <a:gd name="T0" fmla="*/ 71 w 117"/>
                <a:gd name="T1" fmla="*/ 170 h 202"/>
                <a:gd name="T2" fmla="*/ 80 w 117"/>
                <a:gd name="T3" fmla="*/ 173 h 202"/>
                <a:gd name="T4" fmla="*/ 85 w 117"/>
                <a:gd name="T5" fmla="*/ 181 h 202"/>
                <a:gd name="T6" fmla="*/ 85 w 117"/>
                <a:gd name="T7" fmla="*/ 188 h 202"/>
                <a:gd name="T8" fmla="*/ 80 w 117"/>
                <a:gd name="T9" fmla="*/ 199 h 202"/>
                <a:gd name="T10" fmla="*/ 75 w 117"/>
                <a:gd name="T11" fmla="*/ 202 h 202"/>
                <a:gd name="T12" fmla="*/ 71 w 117"/>
                <a:gd name="T13" fmla="*/ 170 h 202"/>
                <a:gd name="T14" fmla="*/ 71 w 117"/>
                <a:gd name="T15" fmla="*/ 157 h 202"/>
                <a:gd name="T16" fmla="*/ 71 w 117"/>
                <a:gd name="T17" fmla="*/ 68 h 202"/>
                <a:gd name="T18" fmla="*/ 80 w 117"/>
                <a:gd name="T19" fmla="*/ 77 h 202"/>
                <a:gd name="T20" fmla="*/ 85 w 117"/>
                <a:gd name="T21" fmla="*/ 91 h 202"/>
                <a:gd name="T22" fmla="*/ 92 w 117"/>
                <a:gd name="T23" fmla="*/ 116 h 202"/>
                <a:gd name="T24" fmla="*/ 94 w 117"/>
                <a:gd name="T25" fmla="*/ 120 h 202"/>
                <a:gd name="T26" fmla="*/ 100 w 117"/>
                <a:gd name="T27" fmla="*/ 126 h 202"/>
                <a:gd name="T28" fmla="*/ 110 w 117"/>
                <a:gd name="T29" fmla="*/ 127 h 202"/>
                <a:gd name="T30" fmla="*/ 117 w 117"/>
                <a:gd name="T31" fmla="*/ 145 h 202"/>
                <a:gd name="T32" fmla="*/ 66 w 117"/>
                <a:gd name="T33" fmla="*/ 170 h 202"/>
                <a:gd name="T34" fmla="*/ 71 w 117"/>
                <a:gd name="T35" fmla="*/ 170 h 202"/>
                <a:gd name="T36" fmla="*/ 71 w 117"/>
                <a:gd name="T37" fmla="*/ 202 h 202"/>
                <a:gd name="T38" fmla="*/ 61 w 117"/>
                <a:gd name="T39" fmla="*/ 199 h 202"/>
                <a:gd name="T40" fmla="*/ 56 w 117"/>
                <a:gd name="T41" fmla="*/ 189 h 202"/>
                <a:gd name="T42" fmla="*/ 56 w 117"/>
                <a:gd name="T43" fmla="*/ 184 h 202"/>
                <a:gd name="T44" fmla="*/ 61 w 117"/>
                <a:gd name="T45" fmla="*/ 173 h 202"/>
                <a:gd name="T46" fmla="*/ 66 w 117"/>
                <a:gd name="T47" fmla="*/ 170 h 202"/>
                <a:gd name="T48" fmla="*/ 71 w 117"/>
                <a:gd name="T49" fmla="*/ 68 h 202"/>
                <a:gd name="T50" fmla="*/ 60 w 117"/>
                <a:gd name="T51" fmla="*/ 62 h 202"/>
                <a:gd name="T52" fmla="*/ 47 w 117"/>
                <a:gd name="T53" fmla="*/ 61 h 202"/>
                <a:gd name="T54" fmla="*/ 34 w 117"/>
                <a:gd name="T55" fmla="*/ 8 h 202"/>
                <a:gd name="T56" fmla="*/ 29 w 117"/>
                <a:gd name="T57" fmla="*/ 1 h 202"/>
                <a:gd name="T58" fmla="*/ 19 w 117"/>
                <a:gd name="T59" fmla="*/ 0 h 202"/>
                <a:gd name="T60" fmla="*/ 15 w 117"/>
                <a:gd name="T61" fmla="*/ 1 h 202"/>
                <a:gd name="T62" fmla="*/ 10 w 117"/>
                <a:gd name="T63" fmla="*/ 9 h 202"/>
                <a:gd name="T64" fmla="*/ 24 w 117"/>
                <a:gd name="T65" fmla="*/ 66 h 202"/>
                <a:gd name="T66" fmla="*/ 19 w 117"/>
                <a:gd name="T67" fmla="*/ 70 h 202"/>
                <a:gd name="T68" fmla="*/ 11 w 117"/>
                <a:gd name="T69" fmla="*/ 78 h 202"/>
                <a:gd name="T70" fmla="*/ 6 w 117"/>
                <a:gd name="T71" fmla="*/ 91 h 202"/>
                <a:gd name="T72" fmla="*/ 4 w 117"/>
                <a:gd name="T73" fmla="*/ 104 h 202"/>
                <a:gd name="T74" fmla="*/ 6 w 117"/>
                <a:gd name="T75" fmla="*/ 111 h 202"/>
                <a:gd name="T76" fmla="*/ 12 w 117"/>
                <a:gd name="T77" fmla="*/ 138 h 202"/>
                <a:gd name="T78" fmla="*/ 12 w 117"/>
                <a:gd name="T79" fmla="*/ 142 h 202"/>
                <a:gd name="T80" fmla="*/ 10 w 117"/>
                <a:gd name="T81" fmla="*/ 149 h 202"/>
                <a:gd name="T82" fmla="*/ 3 w 117"/>
                <a:gd name="T83" fmla="*/ 156 h 202"/>
                <a:gd name="T84" fmla="*/ 6 w 117"/>
                <a:gd name="T85" fmla="*/ 175 h 202"/>
                <a:gd name="T86" fmla="*/ 71 w 117"/>
                <a:gd name="T87" fmla="*/ 6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7" h="202">
                  <a:moveTo>
                    <a:pt x="71" y="170"/>
                  </a:moveTo>
                  <a:lnTo>
                    <a:pt x="71" y="170"/>
                  </a:lnTo>
                  <a:lnTo>
                    <a:pt x="76" y="170"/>
                  </a:lnTo>
                  <a:lnTo>
                    <a:pt x="80" y="173"/>
                  </a:lnTo>
                  <a:lnTo>
                    <a:pt x="84" y="177"/>
                  </a:lnTo>
                  <a:lnTo>
                    <a:pt x="85" y="181"/>
                  </a:lnTo>
                  <a:lnTo>
                    <a:pt x="85" y="181"/>
                  </a:lnTo>
                  <a:lnTo>
                    <a:pt x="85" y="188"/>
                  </a:lnTo>
                  <a:lnTo>
                    <a:pt x="84" y="193"/>
                  </a:lnTo>
                  <a:lnTo>
                    <a:pt x="80" y="199"/>
                  </a:lnTo>
                  <a:lnTo>
                    <a:pt x="75" y="202"/>
                  </a:lnTo>
                  <a:lnTo>
                    <a:pt x="75" y="202"/>
                  </a:lnTo>
                  <a:lnTo>
                    <a:pt x="71" y="202"/>
                  </a:lnTo>
                  <a:lnTo>
                    <a:pt x="71" y="170"/>
                  </a:lnTo>
                  <a:lnTo>
                    <a:pt x="71" y="170"/>
                  </a:lnTo>
                  <a:close/>
                  <a:moveTo>
                    <a:pt x="71" y="157"/>
                  </a:moveTo>
                  <a:lnTo>
                    <a:pt x="71" y="68"/>
                  </a:lnTo>
                  <a:lnTo>
                    <a:pt x="71" y="68"/>
                  </a:lnTo>
                  <a:lnTo>
                    <a:pt x="76" y="72"/>
                  </a:lnTo>
                  <a:lnTo>
                    <a:pt x="80" y="77"/>
                  </a:lnTo>
                  <a:lnTo>
                    <a:pt x="83" y="84"/>
                  </a:lnTo>
                  <a:lnTo>
                    <a:pt x="85" y="91"/>
                  </a:lnTo>
                  <a:lnTo>
                    <a:pt x="85" y="91"/>
                  </a:lnTo>
                  <a:lnTo>
                    <a:pt x="92" y="116"/>
                  </a:lnTo>
                  <a:lnTo>
                    <a:pt x="92" y="116"/>
                  </a:lnTo>
                  <a:lnTo>
                    <a:pt x="94" y="120"/>
                  </a:lnTo>
                  <a:lnTo>
                    <a:pt x="96" y="123"/>
                  </a:lnTo>
                  <a:lnTo>
                    <a:pt x="100" y="126"/>
                  </a:lnTo>
                  <a:lnTo>
                    <a:pt x="103" y="127"/>
                  </a:lnTo>
                  <a:lnTo>
                    <a:pt x="110" y="127"/>
                  </a:lnTo>
                  <a:lnTo>
                    <a:pt x="112" y="127"/>
                  </a:lnTo>
                  <a:lnTo>
                    <a:pt x="117" y="145"/>
                  </a:lnTo>
                  <a:lnTo>
                    <a:pt x="71" y="157"/>
                  </a:lnTo>
                  <a:close/>
                  <a:moveTo>
                    <a:pt x="66" y="170"/>
                  </a:moveTo>
                  <a:lnTo>
                    <a:pt x="66" y="170"/>
                  </a:lnTo>
                  <a:lnTo>
                    <a:pt x="71" y="170"/>
                  </a:lnTo>
                  <a:lnTo>
                    <a:pt x="71" y="202"/>
                  </a:lnTo>
                  <a:lnTo>
                    <a:pt x="71" y="202"/>
                  </a:lnTo>
                  <a:lnTo>
                    <a:pt x="65" y="200"/>
                  </a:lnTo>
                  <a:lnTo>
                    <a:pt x="61" y="199"/>
                  </a:lnTo>
                  <a:lnTo>
                    <a:pt x="57" y="195"/>
                  </a:lnTo>
                  <a:lnTo>
                    <a:pt x="56" y="189"/>
                  </a:lnTo>
                  <a:lnTo>
                    <a:pt x="56" y="189"/>
                  </a:lnTo>
                  <a:lnTo>
                    <a:pt x="56" y="184"/>
                  </a:lnTo>
                  <a:lnTo>
                    <a:pt x="57" y="179"/>
                  </a:lnTo>
                  <a:lnTo>
                    <a:pt x="61" y="173"/>
                  </a:lnTo>
                  <a:lnTo>
                    <a:pt x="66" y="170"/>
                  </a:lnTo>
                  <a:lnTo>
                    <a:pt x="66" y="170"/>
                  </a:lnTo>
                  <a:close/>
                  <a:moveTo>
                    <a:pt x="71" y="68"/>
                  </a:moveTo>
                  <a:lnTo>
                    <a:pt x="71" y="68"/>
                  </a:lnTo>
                  <a:lnTo>
                    <a:pt x="65" y="65"/>
                  </a:lnTo>
                  <a:lnTo>
                    <a:pt x="60" y="62"/>
                  </a:lnTo>
                  <a:lnTo>
                    <a:pt x="54" y="61"/>
                  </a:lnTo>
                  <a:lnTo>
                    <a:pt x="47" y="61"/>
                  </a:lnTo>
                  <a:lnTo>
                    <a:pt x="34" y="8"/>
                  </a:lnTo>
                  <a:lnTo>
                    <a:pt x="34" y="8"/>
                  </a:lnTo>
                  <a:lnTo>
                    <a:pt x="31" y="4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5" y="1"/>
                  </a:lnTo>
                  <a:lnTo>
                    <a:pt x="12" y="5"/>
                  </a:lnTo>
                  <a:lnTo>
                    <a:pt x="10" y="9"/>
                  </a:lnTo>
                  <a:lnTo>
                    <a:pt x="11" y="15"/>
                  </a:lnTo>
                  <a:lnTo>
                    <a:pt x="24" y="66"/>
                  </a:lnTo>
                  <a:lnTo>
                    <a:pt x="24" y="66"/>
                  </a:lnTo>
                  <a:lnTo>
                    <a:pt x="19" y="70"/>
                  </a:lnTo>
                  <a:lnTo>
                    <a:pt x="15" y="74"/>
                  </a:lnTo>
                  <a:lnTo>
                    <a:pt x="11" y="78"/>
                  </a:lnTo>
                  <a:lnTo>
                    <a:pt x="7" y="84"/>
                  </a:lnTo>
                  <a:lnTo>
                    <a:pt x="6" y="91"/>
                  </a:lnTo>
                  <a:lnTo>
                    <a:pt x="4" y="96"/>
                  </a:lnTo>
                  <a:lnTo>
                    <a:pt x="4" y="104"/>
                  </a:lnTo>
                  <a:lnTo>
                    <a:pt x="6" y="111"/>
                  </a:lnTo>
                  <a:lnTo>
                    <a:pt x="6" y="111"/>
                  </a:lnTo>
                  <a:lnTo>
                    <a:pt x="12" y="138"/>
                  </a:lnTo>
                  <a:lnTo>
                    <a:pt x="12" y="138"/>
                  </a:lnTo>
                  <a:lnTo>
                    <a:pt x="12" y="138"/>
                  </a:lnTo>
                  <a:lnTo>
                    <a:pt x="12" y="142"/>
                  </a:lnTo>
                  <a:lnTo>
                    <a:pt x="12" y="146"/>
                  </a:lnTo>
                  <a:lnTo>
                    <a:pt x="10" y="149"/>
                  </a:lnTo>
                  <a:lnTo>
                    <a:pt x="8" y="152"/>
                  </a:lnTo>
                  <a:lnTo>
                    <a:pt x="3" y="156"/>
                  </a:lnTo>
                  <a:lnTo>
                    <a:pt x="0" y="157"/>
                  </a:lnTo>
                  <a:lnTo>
                    <a:pt x="6" y="175"/>
                  </a:lnTo>
                  <a:lnTo>
                    <a:pt x="71" y="157"/>
                  </a:lnTo>
                  <a:lnTo>
                    <a:pt x="71" y="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70"/>
            <p:cNvSpPr>
              <a:spLocks noEditPoints="1"/>
            </p:cNvSpPr>
            <p:nvPr/>
          </p:nvSpPr>
          <p:spPr bwMode="auto">
            <a:xfrm>
              <a:off x="6697265" y="2609339"/>
              <a:ext cx="277416" cy="341710"/>
            </a:xfrm>
            <a:custGeom>
              <a:avLst/>
              <a:gdLst>
                <a:gd name="T0" fmla="*/ 164 w 233"/>
                <a:gd name="T1" fmla="*/ 0 h 287"/>
                <a:gd name="T2" fmla="*/ 233 w 233"/>
                <a:gd name="T3" fmla="*/ 248 h 287"/>
                <a:gd name="T4" fmla="*/ 216 w 233"/>
                <a:gd name="T5" fmla="*/ 280 h 287"/>
                <a:gd name="T6" fmla="*/ 164 w 233"/>
                <a:gd name="T7" fmla="*/ 226 h 287"/>
                <a:gd name="T8" fmla="*/ 179 w 233"/>
                <a:gd name="T9" fmla="*/ 218 h 287"/>
                <a:gd name="T10" fmla="*/ 194 w 233"/>
                <a:gd name="T11" fmla="*/ 191 h 287"/>
                <a:gd name="T12" fmla="*/ 194 w 233"/>
                <a:gd name="T13" fmla="*/ 157 h 287"/>
                <a:gd name="T14" fmla="*/ 178 w 233"/>
                <a:gd name="T15" fmla="*/ 148 h 287"/>
                <a:gd name="T16" fmla="*/ 164 w 233"/>
                <a:gd name="T17" fmla="*/ 118 h 287"/>
                <a:gd name="T18" fmla="*/ 167 w 233"/>
                <a:gd name="T19" fmla="*/ 210 h 287"/>
                <a:gd name="T20" fmla="*/ 180 w 233"/>
                <a:gd name="T21" fmla="*/ 175 h 287"/>
                <a:gd name="T22" fmla="*/ 175 w 233"/>
                <a:gd name="T23" fmla="*/ 160 h 287"/>
                <a:gd name="T24" fmla="*/ 164 w 233"/>
                <a:gd name="T25" fmla="*/ 160 h 287"/>
                <a:gd name="T26" fmla="*/ 133 w 233"/>
                <a:gd name="T27" fmla="*/ 14 h 287"/>
                <a:gd name="T28" fmla="*/ 164 w 233"/>
                <a:gd name="T29" fmla="*/ 118 h 287"/>
                <a:gd name="T30" fmla="*/ 136 w 233"/>
                <a:gd name="T31" fmla="*/ 111 h 287"/>
                <a:gd name="T32" fmla="*/ 133 w 233"/>
                <a:gd name="T33" fmla="*/ 287 h 287"/>
                <a:gd name="T34" fmla="*/ 140 w 233"/>
                <a:gd name="T35" fmla="*/ 224 h 287"/>
                <a:gd name="T36" fmla="*/ 164 w 233"/>
                <a:gd name="T37" fmla="*/ 287 h 287"/>
                <a:gd name="T38" fmla="*/ 153 w 233"/>
                <a:gd name="T39" fmla="*/ 201 h 287"/>
                <a:gd name="T40" fmla="*/ 156 w 233"/>
                <a:gd name="T41" fmla="*/ 210 h 287"/>
                <a:gd name="T42" fmla="*/ 164 w 233"/>
                <a:gd name="T43" fmla="*/ 160 h 287"/>
                <a:gd name="T44" fmla="*/ 96 w 233"/>
                <a:gd name="T45" fmla="*/ 0 h 287"/>
                <a:gd name="T46" fmla="*/ 133 w 233"/>
                <a:gd name="T47" fmla="*/ 110 h 287"/>
                <a:gd name="T48" fmla="*/ 103 w 233"/>
                <a:gd name="T49" fmla="*/ 115 h 287"/>
                <a:gd name="T50" fmla="*/ 96 w 233"/>
                <a:gd name="T51" fmla="*/ 287 h 287"/>
                <a:gd name="T52" fmla="*/ 132 w 233"/>
                <a:gd name="T53" fmla="*/ 198 h 287"/>
                <a:gd name="T54" fmla="*/ 133 w 233"/>
                <a:gd name="T55" fmla="*/ 218 h 287"/>
                <a:gd name="T56" fmla="*/ 101 w 233"/>
                <a:gd name="T57" fmla="*/ 169 h 287"/>
                <a:gd name="T58" fmla="*/ 96 w 233"/>
                <a:gd name="T59" fmla="*/ 160 h 287"/>
                <a:gd name="T60" fmla="*/ 96 w 233"/>
                <a:gd name="T61" fmla="*/ 133 h 287"/>
                <a:gd name="T62" fmla="*/ 82 w 233"/>
                <a:gd name="T63" fmla="*/ 14 h 287"/>
                <a:gd name="T64" fmla="*/ 96 w 233"/>
                <a:gd name="T65" fmla="*/ 121 h 287"/>
                <a:gd name="T66" fmla="*/ 82 w 233"/>
                <a:gd name="T67" fmla="*/ 50 h 287"/>
                <a:gd name="T68" fmla="*/ 82 w 233"/>
                <a:gd name="T69" fmla="*/ 164 h 287"/>
                <a:gd name="T70" fmla="*/ 96 w 233"/>
                <a:gd name="T71" fmla="*/ 226 h 287"/>
                <a:gd name="T72" fmla="*/ 90 w 233"/>
                <a:gd name="T73" fmla="*/ 144 h 287"/>
                <a:gd name="T74" fmla="*/ 40 w 233"/>
                <a:gd name="T75" fmla="*/ 0 h 287"/>
                <a:gd name="T76" fmla="*/ 27 w 233"/>
                <a:gd name="T77" fmla="*/ 15 h 287"/>
                <a:gd name="T78" fmla="*/ 17 w 233"/>
                <a:gd name="T79" fmla="*/ 31 h 287"/>
                <a:gd name="T80" fmla="*/ 82 w 233"/>
                <a:gd name="T81" fmla="*/ 50 h 287"/>
                <a:gd name="T82" fmla="*/ 61 w 233"/>
                <a:gd name="T83" fmla="*/ 155 h 287"/>
                <a:gd name="T84" fmla="*/ 38 w 233"/>
                <a:gd name="T85" fmla="*/ 160 h 287"/>
                <a:gd name="T86" fmla="*/ 29 w 233"/>
                <a:gd name="T87" fmla="*/ 174 h 287"/>
                <a:gd name="T88" fmla="*/ 40 w 233"/>
                <a:gd name="T89" fmla="*/ 183 h 287"/>
                <a:gd name="T90" fmla="*/ 46 w 233"/>
                <a:gd name="T91" fmla="*/ 179 h 287"/>
                <a:gd name="T92" fmla="*/ 45 w 233"/>
                <a:gd name="T93" fmla="*/ 172 h 287"/>
                <a:gd name="T94" fmla="*/ 57 w 233"/>
                <a:gd name="T95" fmla="*/ 164 h 287"/>
                <a:gd name="T96" fmla="*/ 48 w 233"/>
                <a:gd name="T97" fmla="*/ 195 h 287"/>
                <a:gd name="T98" fmla="*/ 41 w 233"/>
                <a:gd name="T99" fmla="*/ 233 h 287"/>
                <a:gd name="T100" fmla="*/ 53 w 233"/>
                <a:gd name="T101" fmla="*/ 244 h 287"/>
                <a:gd name="T102" fmla="*/ 60 w 233"/>
                <a:gd name="T103" fmla="*/ 236 h 287"/>
                <a:gd name="T104" fmla="*/ 73 w 233"/>
                <a:gd name="T105" fmla="*/ 179 h 287"/>
                <a:gd name="T106" fmla="*/ 40 w 233"/>
                <a:gd name="T107" fmla="*/ 287 h 287"/>
                <a:gd name="T108" fmla="*/ 13 w 233"/>
                <a:gd name="T109" fmla="*/ 275 h 287"/>
                <a:gd name="T110" fmla="*/ 0 w 233"/>
                <a:gd name="T111" fmla="*/ 39 h 287"/>
                <a:gd name="T112" fmla="*/ 13 w 233"/>
                <a:gd name="T113" fmla="*/ 12 h 287"/>
                <a:gd name="T114" fmla="*/ 40 w 233"/>
                <a:gd name="T115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" h="287">
                  <a:moveTo>
                    <a:pt x="164" y="0"/>
                  </a:moveTo>
                  <a:lnTo>
                    <a:pt x="233" y="0"/>
                  </a:lnTo>
                  <a:lnTo>
                    <a:pt x="233" y="14"/>
                  </a:lnTo>
                  <a:lnTo>
                    <a:pt x="164" y="14"/>
                  </a:lnTo>
                  <a:lnTo>
                    <a:pt x="164" y="0"/>
                  </a:lnTo>
                  <a:lnTo>
                    <a:pt x="164" y="0"/>
                  </a:lnTo>
                  <a:close/>
                  <a:moveTo>
                    <a:pt x="164" y="50"/>
                  </a:moveTo>
                  <a:lnTo>
                    <a:pt x="233" y="50"/>
                  </a:lnTo>
                  <a:lnTo>
                    <a:pt x="233" y="248"/>
                  </a:lnTo>
                  <a:lnTo>
                    <a:pt x="233" y="248"/>
                  </a:lnTo>
                  <a:lnTo>
                    <a:pt x="232" y="256"/>
                  </a:lnTo>
                  <a:lnTo>
                    <a:pt x="229" y="263"/>
                  </a:lnTo>
                  <a:lnTo>
                    <a:pt x="226" y="270"/>
                  </a:lnTo>
                  <a:lnTo>
                    <a:pt x="221" y="275"/>
                  </a:lnTo>
                  <a:lnTo>
                    <a:pt x="216" y="280"/>
                  </a:lnTo>
                  <a:lnTo>
                    <a:pt x="209" y="285"/>
                  </a:lnTo>
                  <a:lnTo>
                    <a:pt x="202" y="286"/>
                  </a:lnTo>
                  <a:lnTo>
                    <a:pt x="194" y="287"/>
                  </a:lnTo>
                  <a:lnTo>
                    <a:pt x="164" y="287"/>
                  </a:lnTo>
                  <a:lnTo>
                    <a:pt x="164" y="226"/>
                  </a:lnTo>
                  <a:lnTo>
                    <a:pt x="164" y="226"/>
                  </a:lnTo>
                  <a:lnTo>
                    <a:pt x="168" y="225"/>
                  </a:lnTo>
                  <a:lnTo>
                    <a:pt x="168" y="225"/>
                  </a:lnTo>
                  <a:lnTo>
                    <a:pt x="174" y="222"/>
                  </a:lnTo>
                  <a:lnTo>
                    <a:pt x="179" y="218"/>
                  </a:lnTo>
                  <a:lnTo>
                    <a:pt x="183" y="213"/>
                  </a:lnTo>
                  <a:lnTo>
                    <a:pt x="187" y="207"/>
                  </a:lnTo>
                  <a:lnTo>
                    <a:pt x="187" y="207"/>
                  </a:lnTo>
                  <a:lnTo>
                    <a:pt x="191" y="199"/>
                  </a:lnTo>
                  <a:lnTo>
                    <a:pt x="194" y="191"/>
                  </a:lnTo>
                  <a:lnTo>
                    <a:pt x="195" y="183"/>
                  </a:lnTo>
                  <a:lnTo>
                    <a:pt x="195" y="175"/>
                  </a:lnTo>
                  <a:lnTo>
                    <a:pt x="195" y="175"/>
                  </a:lnTo>
                  <a:lnTo>
                    <a:pt x="195" y="163"/>
                  </a:lnTo>
                  <a:lnTo>
                    <a:pt x="194" y="157"/>
                  </a:lnTo>
                  <a:lnTo>
                    <a:pt x="191" y="155"/>
                  </a:lnTo>
                  <a:lnTo>
                    <a:pt x="189" y="151"/>
                  </a:lnTo>
                  <a:lnTo>
                    <a:pt x="186" y="149"/>
                  </a:lnTo>
                  <a:lnTo>
                    <a:pt x="182" y="148"/>
                  </a:lnTo>
                  <a:lnTo>
                    <a:pt x="178" y="148"/>
                  </a:lnTo>
                  <a:lnTo>
                    <a:pt x="178" y="148"/>
                  </a:lnTo>
                  <a:lnTo>
                    <a:pt x="171" y="149"/>
                  </a:lnTo>
                  <a:lnTo>
                    <a:pt x="164" y="152"/>
                  </a:lnTo>
                  <a:lnTo>
                    <a:pt x="172" y="117"/>
                  </a:lnTo>
                  <a:lnTo>
                    <a:pt x="164" y="118"/>
                  </a:lnTo>
                  <a:lnTo>
                    <a:pt x="164" y="50"/>
                  </a:lnTo>
                  <a:lnTo>
                    <a:pt x="164" y="50"/>
                  </a:lnTo>
                  <a:close/>
                  <a:moveTo>
                    <a:pt x="164" y="211"/>
                  </a:moveTo>
                  <a:lnTo>
                    <a:pt x="164" y="211"/>
                  </a:lnTo>
                  <a:lnTo>
                    <a:pt x="167" y="210"/>
                  </a:lnTo>
                  <a:lnTo>
                    <a:pt x="170" y="207"/>
                  </a:lnTo>
                  <a:lnTo>
                    <a:pt x="175" y="199"/>
                  </a:lnTo>
                  <a:lnTo>
                    <a:pt x="175" y="199"/>
                  </a:lnTo>
                  <a:lnTo>
                    <a:pt x="179" y="187"/>
                  </a:lnTo>
                  <a:lnTo>
                    <a:pt x="180" y="175"/>
                  </a:lnTo>
                  <a:lnTo>
                    <a:pt x="180" y="175"/>
                  </a:lnTo>
                  <a:lnTo>
                    <a:pt x="179" y="165"/>
                  </a:lnTo>
                  <a:lnTo>
                    <a:pt x="178" y="163"/>
                  </a:lnTo>
                  <a:lnTo>
                    <a:pt x="175" y="160"/>
                  </a:lnTo>
                  <a:lnTo>
                    <a:pt x="175" y="160"/>
                  </a:lnTo>
                  <a:lnTo>
                    <a:pt x="172" y="159"/>
                  </a:lnTo>
                  <a:lnTo>
                    <a:pt x="172" y="159"/>
                  </a:lnTo>
                  <a:lnTo>
                    <a:pt x="167" y="159"/>
                  </a:lnTo>
                  <a:lnTo>
                    <a:pt x="167" y="159"/>
                  </a:lnTo>
                  <a:lnTo>
                    <a:pt x="164" y="160"/>
                  </a:lnTo>
                  <a:lnTo>
                    <a:pt x="164" y="211"/>
                  </a:lnTo>
                  <a:close/>
                  <a:moveTo>
                    <a:pt x="133" y="0"/>
                  </a:moveTo>
                  <a:lnTo>
                    <a:pt x="164" y="0"/>
                  </a:lnTo>
                  <a:lnTo>
                    <a:pt x="164" y="14"/>
                  </a:lnTo>
                  <a:lnTo>
                    <a:pt x="133" y="14"/>
                  </a:lnTo>
                  <a:lnTo>
                    <a:pt x="133" y="0"/>
                  </a:lnTo>
                  <a:lnTo>
                    <a:pt x="133" y="0"/>
                  </a:lnTo>
                  <a:close/>
                  <a:moveTo>
                    <a:pt x="133" y="50"/>
                  </a:moveTo>
                  <a:lnTo>
                    <a:pt x="164" y="50"/>
                  </a:lnTo>
                  <a:lnTo>
                    <a:pt x="164" y="118"/>
                  </a:lnTo>
                  <a:lnTo>
                    <a:pt x="149" y="119"/>
                  </a:lnTo>
                  <a:lnTo>
                    <a:pt x="133" y="192"/>
                  </a:lnTo>
                  <a:lnTo>
                    <a:pt x="133" y="122"/>
                  </a:lnTo>
                  <a:lnTo>
                    <a:pt x="136" y="111"/>
                  </a:lnTo>
                  <a:lnTo>
                    <a:pt x="136" y="111"/>
                  </a:lnTo>
                  <a:lnTo>
                    <a:pt x="133" y="110"/>
                  </a:lnTo>
                  <a:lnTo>
                    <a:pt x="133" y="50"/>
                  </a:lnTo>
                  <a:lnTo>
                    <a:pt x="133" y="50"/>
                  </a:lnTo>
                  <a:close/>
                  <a:moveTo>
                    <a:pt x="164" y="287"/>
                  </a:moveTo>
                  <a:lnTo>
                    <a:pt x="133" y="287"/>
                  </a:lnTo>
                  <a:lnTo>
                    <a:pt x="133" y="218"/>
                  </a:lnTo>
                  <a:lnTo>
                    <a:pt x="133" y="218"/>
                  </a:lnTo>
                  <a:lnTo>
                    <a:pt x="137" y="222"/>
                  </a:lnTo>
                  <a:lnTo>
                    <a:pt x="137" y="222"/>
                  </a:lnTo>
                  <a:lnTo>
                    <a:pt x="140" y="224"/>
                  </a:lnTo>
                  <a:lnTo>
                    <a:pt x="143" y="226"/>
                  </a:lnTo>
                  <a:lnTo>
                    <a:pt x="152" y="228"/>
                  </a:lnTo>
                  <a:lnTo>
                    <a:pt x="152" y="228"/>
                  </a:lnTo>
                  <a:lnTo>
                    <a:pt x="164" y="226"/>
                  </a:lnTo>
                  <a:lnTo>
                    <a:pt x="164" y="287"/>
                  </a:lnTo>
                  <a:lnTo>
                    <a:pt x="164" y="287"/>
                  </a:lnTo>
                  <a:close/>
                  <a:moveTo>
                    <a:pt x="164" y="160"/>
                  </a:moveTo>
                  <a:lnTo>
                    <a:pt x="164" y="160"/>
                  </a:lnTo>
                  <a:lnTo>
                    <a:pt x="163" y="161"/>
                  </a:lnTo>
                  <a:lnTo>
                    <a:pt x="153" y="201"/>
                  </a:lnTo>
                  <a:lnTo>
                    <a:pt x="153" y="201"/>
                  </a:lnTo>
                  <a:lnTo>
                    <a:pt x="153" y="205"/>
                  </a:lnTo>
                  <a:lnTo>
                    <a:pt x="153" y="205"/>
                  </a:lnTo>
                  <a:lnTo>
                    <a:pt x="153" y="207"/>
                  </a:lnTo>
                  <a:lnTo>
                    <a:pt x="156" y="210"/>
                  </a:lnTo>
                  <a:lnTo>
                    <a:pt x="159" y="211"/>
                  </a:lnTo>
                  <a:lnTo>
                    <a:pt x="161" y="211"/>
                  </a:lnTo>
                  <a:lnTo>
                    <a:pt x="161" y="211"/>
                  </a:lnTo>
                  <a:lnTo>
                    <a:pt x="164" y="211"/>
                  </a:lnTo>
                  <a:lnTo>
                    <a:pt x="164" y="160"/>
                  </a:lnTo>
                  <a:close/>
                  <a:moveTo>
                    <a:pt x="96" y="0"/>
                  </a:moveTo>
                  <a:lnTo>
                    <a:pt x="133" y="0"/>
                  </a:lnTo>
                  <a:lnTo>
                    <a:pt x="133" y="14"/>
                  </a:lnTo>
                  <a:lnTo>
                    <a:pt x="96" y="14"/>
                  </a:lnTo>
                  <a:lnTo>
                    <a:pt x="96" y="0"/>
                  </a:lnTo>
                  <a:lnTo>
                    <a:pt x="96" y="0"/>
                  </a:lnTo>
                  <a:close/>
                  <a:moveTo>
                    <a:pt x="96" y="50"/>
                  </a:moveTo>
                  <a:lnTo>
                    <a:pt x="133" y="50"/>
                  </a:lnTo>
                  <a:lnTo>
                    <a:pt x="133" y="110"/>
                  </a:lnTo>
                  <a:lnTo>
                    <a:pt x="133" y="110"/>
                  </a:lnTo>
                  <a:lnTo>
                    <a:pt x="124" y="109"/>
                  </a:lnTo>
                  <a:lnTo>
                    <a:pt x="124" y="109"/>
                  </a:lnTo>
                  <a:lnTo>
                    <a:pt x="117" y="110"/>
                  </a:lnTo>
                  <a:lnTo>
                    <a:pt x="110" y="111"/>
                  </a:lnTo>
                  <a:lnTo>
                    <a:pt x="103" y="115"/>
                  </a:lnTo>
                  <a:lnTo>
                    <a:pt x="96" y="121"/>
                  </a:lnTo>
                  <a:lnTo>
                    <a:pt x="96" y="50"/>
                  </a:lnTo>
                  <a:lnTo>
                    <a:pt x="96" y="50"/>
                  </a:lnTo>
                  <a:close/>
                  <a:moveTo>
                    <a:pt x="133" y="287"/>
                  </a:moveTo>
                  <a:lnTo>
                    <a:pt x="96" y="287"/>
                  </a:lnTo>
                  <a:lnTo>
                    <a:pt x="96" y="226"/>
                  </a:lnTo>
                  <a:lnTo>
                    <a:pt x="111" y="226"/>
                  </a:lnTo>
                  <a:lnTo>
                    <a:pt x="133" y="122"/>
                  </a:lnTo>
                  <a:lnTo>
                    <a:pt x="133" y="192"/>
                  </a:lnTo>
                  <a:lnTo>
                    <a:pt x="132" y="198"/>
                  </a:lnTo>
                  <a:lnTo>
                    <a:pt x="132" y="198"/>
                  </a:lnTo>
                  <a:lnTo>
                    <a:pt x="132" y="207"/>
                  </a:lnTo>
                  <a:lnTo>
                    <a:pt x="132" y="207"/>
                  </a:lnTo>
                  <a:lnTo>
                    <a:pt x="132" y="213"/>
                  </a:lnTo>
                  <a:lnTo>
                    <a:pt x="133" y="218"/>
                  </a:lnTo>
                  <a:lnTo>
                    <a:pt x="133" y="287"/>
                  </a:lnTo>
                  <a:lnTo>
                    <a:pt x="133" y="287"/>
                  </a:lnTo>
                  <a:close/>
                  <a:moveTo>
                    <a:pt x="96" y="186"/>
                  </a:moveTo>
                  <a:lnTo>
                    <a:pt x="101" y="169"/>
                  </a:lnTo>
                  <a:lnTo>
                    <a:pt x="101" y="169"/>
                  </a:lnTo>
                  <a:lnTo>
                    <a:pt x="96" y="168"/>
                  </a:lnTo>
                  <a:lnTo>
                    <a:pt x="96" y="186"/>
                  </a:lnTo>
                  <a:lnTo>
                    <a:pt x="96" y="186"/>
                  </a:lnTo>
                  <a:close/>
                  <a:moveTo>
                    <a:pt x="96" y="160"/>
                  </a:moveTo>
                  <a:lnTo>
                    <a:pt x="96" y="160"/>
                  </a:lnTo>
                  <a:lnTo>
                    <a:pt x="102" y="163"/>
                  </a:lnTo>
                  <a:lnTo>
                    <a:pt x="111" y="119"/>
                  </a:lnTo>
                  <a:lnTo>
                    <a:pt x="111" y="119"/>
                  </a:lnTo>
                  <a:lnTo>
                    <a:pt x="105" y="125"/>
                  </a:lnTo>
                  <a:lnTo>
                    <a:pt x="96" y="133"/>
                  </a:lnTo>
                  <a:lnTo>
                    <a:pt x="96" y="160"/>
                  </a:lnTo>
                  <a:close/>
                  <a:moveTo>
                    <a:pt x="82" y="0"/>
                  </a:moveTo>
                  <a:lnTo>
                    <a:pt x="96" y="0"/>
                  </a:lnTo>
                  <a:lnTo>
                    <a:pt x="96" y="14"/>
                  </a:lnTo>
                  <a:lnTo>
                    <a:pt x="82" y="14"/>
                  </a:lnTo>
                  <a:lnTo>
                    <a:pt x="82" y="0"/>
                  </a:lnTo>
                  <a:lnTo>
                    <a:pt x="82" y="0"/>
                  </a:lnTo>
                  <a:close/>
                  <a:moveTo>
                    <a:pt x="82" y="50"/>
                  </a:moveTo>
                  <a:lnTo>
                    <a:pt x="96" y="50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82" y="137"/>
                  </a:lnTo>
                  <a:lnTo>
                    <a:pt x="82" y="50"/>
                  </a:lnTo>
                  <a:lnTo>
                    <a:pt x="82" y="50"/>
                  </a:lnTo>
                  <a:close/>
                  <a:moveTo>
                    <a:pt x="96" y="287"/>
                  </a:moveTo>
                  <a:lnTo>
                    <a:pt x="82" y="287"/>
                  </a:lnTo>
                  <a:lnTo>
                    <a:pt x="82" y="164"/>
                  </a:lnTo>
                  <a:lnTo>
                    <a:pt x="82" y="164"/>
                  </a:lnTo>
                  <a:lnTo>
                    <a:pt x="90" y="165"/>
                  </a:lnTo>
                  <a:lnTo>
                    <a:pt x="96" y="168"/>
                  </a:lnTo>
                  <a:lnTo>
                    <a:pt x="96" y="186"/>
                  </a:lnTo>
                  <a:lnTo>
                    <a:pt x="88" y="226"/>
                  </a:lnTo>
                  <a:lnTo>
                    <a:pt x="96" y="226"/>
                  </a:lnTo>
                  <a:lnTo>
                    <a:pt x="96" y="287"/>
                  </a:lnTo>
                  <a:lnTo>
                    <a:pt x="96" y="287"/>
                  </a:lnTo>
                  <a:close/>
                  <a:moveTo>
                    <a:pt x="96" y="133"/>
                  </a:moveTo>
                  <a:lnTo>
                    <a:pt x="96" y="133"/>
                  </a:lnTo>
                  <a:lnTo>
                    <a:pt x="90" y="144"/>
                  </a:lnTo>
                  <a:lnTo>
                    <a:pt x="83" y="157"/>
                  </a:lnTo>
                  <a:lnTo>
                    <a:pt x="83" y="157"/>
                  </a:lnTo>
                  <a:lnTo>
                    <a:pt x="96" y="160"/>
                  </a:lnTo>
                  <a:lnTo>
                    <a:pt x="96" y="133"/>
                  </a:lnTo>
                  <a:close/>
                  <a:moveTo>
                    <a:pt x="40" y="0"/>
                  </a:moveTo>
                  <a:lnTo>
                    <a:pt x="82" y="0"/>
                  </a:lnTo>
                  <a:lnTo>
                    <a:pt x="82" y="14"/>
                  </a:lnTo>
                  <a:lnTo>
                    <a:pt x="36" y="14"/>
                  </a:lnTo>
                  <a:lnTo>
                    <a:pt x="36" y="14"/>
                  </a:lnTo>
                  <a:lnTo>
                    <a:pt x="27" y="15"/>
                  </a:lnTo>
                  <a:lnTo>
                    <a:pt x="22" y="19"/>
                  </a:lnTo>
                  <a:lnTo>
                    <a:pt x="18" y="25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18" y="39"/>
                  </a:lnTo>
                  <a:lnTo>
                    <a:pt x="22" y="45"/>
                  </a:lnTo>
                  <a:lnTo>
                    <a:pt x="27" y="49"/>
                  </a:lnTo>
                  <a:lnTo>
                    <a:pt x="36" y="50"/>
                  </a:lnTo>
                  <a:lnTo>
                    <a:pt x="82" y="50"/>
                  </a:lnTo>
                  <a:lnTo>
                    <a:pt x="82" y="137"/>
                  </a:lnTo>
                  <a:lnTo>
                    <a:pt x="82" y="137"/>
                  </a:lnTo>
                  <a:lnTo>
                    <a:pt x="69" y="155"/>
                  </a:lnTo>
                  <a:lnTo>
                    <a:pt x="69" y="155"/>
                  </a:lnTo>
                  <a:lnTo>
                    <a:pt x="61" y="155"/>
                  </a:lnTo>
                  <a:lnTo>
                    <a:pt x="61" y="155"/>
                  </a:lnTo>
                  <a:lnTo>
                    <a:pt x="48" y="156"/>
                  </a:lnTo>
                  <a:lnTo>
                    <a:pt x="42" y="157"/>
                  </a:lnTo>
                  <a:lnTo>
                    <a:pt x="38" y="160"/>
                  </a:lnTo>
                  <a:lnTo>
                    <a:pt x="38" y="160"/>
                  </a:lnTo>
                  <a:lnTo>
                    <a:pt x="34" y="163"/>
                  </a:lnTo>
                  <a:lnTo>
                    <a:pt x="31" y="167"/>
                  </a:lnTo>
                  <a:lnTo>
                    <a:pt x="29" y="169"/>
                  </a:lnTo>
                  <a:lnTo>
                    <a:pt x="29" y="174"/>
                  </a:lnTo>
                  <a:lnTo>
                    <a:pt x="29" y="174"/>
                  </a:lnTo>
                  <a:lnTo>
                    <a:pt x="29" y="178"/>
                  </a:lnTo>
                  <a:lnTo>
                    <a:pt x="31" y="180"/>
                  </a:lnTo>
                  <a:lnTo>
                    <a:pt x="31" y="180"/>
                  </a:lnTo>
                  <a:lnTo>
                    <a:pt x="34" y="182"/>
                  </a:lnTo>
                  <a:lnTo>
                    <a:pt x="40" y="183"/>
                  </a:lnTo>
                  <a:lnTo>
                    <a:pt x="40" y="183"/>
                  </a:lnTo>
                  <a:lnTo>
                    <a:pt x="42" y="183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46" y="179"/>
                  </a:lnTo>
                  <a:lnTo>
                    <a:pt x="48" y="178"/>
                  </a:lnTo>
                  <a:lnTo>
                    <a:pt x="48" y="178"/>
                  </a:lnTo>
                  <a:lnTo>
                    <a:pt x="46" y="174"/>
                  </a:lnTo>
                  <a:lnTo>
                    <a:pt x="46" y="174"/>
                  </a:lnTo>
                  <a:lnTo>
                    <a:pt x="45" y="172"/>
                  </a:lnTo>
                  <a:lnTo>
                    <a:pt x="45" y="172"/>
                  </a:lnTo>
                  <a:lnTo>
                    <a:pt x="48" y="168"/>
                  </a:lnTo>
                  <a:lnTo>
                    <a:pt x="52" y="165"/>
                  </a:lnTo>
                  <a:lnTo>
                    <a:pt x="52" y="165"/>
                  </a:lnTo>
                  <a:lnTo>
                    <a:pt x="57" y="164"/>
                  </a:lnTo>
                  <a:lnTo>
                    <a:pt x="64" y="164"/>
                  </a:lnTo>
                  <a:lnTo>
                    <a:pt x="64" y="164"/>
                  </a:lnTo>
                  <a:lnTo>
                    <a:pt x="54" y="182"/>
                  </a:lnTo>
                  <a:lnTo>
                    <a:pt x="54" y="182"/>
                  </a:lnTo>
                  <a:lnTo>
                    <a:pt x="48" y="195"/>
                  </a:lnTo>
                  <a:lnTo>
                    <a:pt x="44" y="207"/>
                  </a:lnTo>
                  <a:lnTo>
                    <a:pt x="41" y="218"/>
                  </a:lnTo>
                  <a:lnTo>
                    <a:pt x="41" y="228"/>
                  </a:lnTo>
                  <a:lnTo>
                    <a:pt x="41" y="228"/>
                  </a:lnTo>
                  <a:lnTo>
                    <a:pt x="41" y="233"/>
                  </a:lnTo>
                  <a:lnTo>
                    <a:pt x="42" y="237"/>
                  </a:lnTo>
                  <a:lnTo>
                    <a:pt x="45" y="240"/>
                  </a:lnTo>
                  <a:lnTo>
                    <a:pt x="49" y="243"/>
                  </a:lnTo>
                  <a:lnTo>
                    <a:pt x="49" y="243"/>
                  </a:lnTo>
                  <a:lnTo>
                    <a:pt x="53" y="244"/>
                  </a:lnTo>
                  <a:lnTo>
                    <a:pt x="61" y="244"/>
                  </a:lnTo>
                  <a:lnTo>
                    <a:pt x="61" y="244"/>
                  </a:lnTo>
                  <a:lnTo>
                    <a:pt x="60" y="240"/>
                  </a:lnTo>
                  <a:lnTo>
                    <a:pt x="60" y="236"/>
                  </a:lnTo>
                  <a:lnTo>
                    <a:pt x="60" y="236"/>
                  </a:lnTo>
                  <a:lnTo>
                    <a:pt x="61" y="221"/>
                  </a:lnTo>
                  <a:lnTo>
                    <a:pt x="61" y="221"/>
                  </a:lnTo>
                  <a:lnTo>
                    <a:pt x="64" y="207"/>
                  </a:lnTo>
                  <a:lnTo>
                    <a:pt x="68" y="194"/>
                  </a:lnTo>
                  <a:lnTo>
                    <a:pt x="73" y="179"/>
                  </a:lnTo>
                  <a:lnTo>
                    <a:pt x="80" y="164"/>
                  </a:lnTo>
                  <a:lnTo>
                    <a:pt x="80" y="164"/>
                  </a:lnTo>
                  <a:lnTo>
                    <a:pt x="82" y="164"/>
                  </a:lnTo>
                  <a:lnTo>
                    <a:pt x="82" y="287"/>
                  </a:lnTo>
                  <a:lnTo>
                    <a:pt x="40" y="287"/>
                  </a:lnTo>
                  <a:lnTo>
                    <a:pt x="40" y="287"/>
                  </a:lnTo>
                  <a:lnTo>
                    <a:pt x="31" y="286"/>
                  </a:lnTo>
                  <a:lnTo>
                    <a:pt x="25" y="285"/>
                  </a:lnTo>
                  <a:lnTo>
                    <a:pt x="18" y="280"/>
                  </a:lnTo>
                  <a:lnTo>
                    <a:pt x="13" y="275"/>
                  </a:lnTo>
                  <a:lnTo>
                    <a:pt x="7" y="270"/>
                  </a:lnTo>
                  <a:lnTo>
                    <a:pt x="4" y="263"/>
                  </a:lnTo>
                  <a:lnTo>
                    <a:pt x="2" y="256"/>
                  </a:lnTo>
                  <a:lnTo>
                    <a:pt x="0" y="248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2" y="31"/>
                  </a:lnTo>
                  <a:lnTo>
                    <a:pt x="4" y="25"/>
                  </a:lnTo>
                  <a:lnTo>
                    <a:pt x="7" y="18"/>
                  </a:lnTo>
                  <a:lnTo>
                    <a:pt x="13" y="12"/>
                  </a:lnTo>
                  <a:lnTo>
                    <a:pt x="18" y="7"/>
                  </a:lnTo>
                  <a:lnTo>
                    <a:pt x="25" y="4"/>
                  </a:lnTo>
                  <a:lnTo>
                    <a:pt x="31" y="2"/>
                  </a:lnTo>
                  <a:lnTo>
                    <a:pt x="4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59CF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71"/>
            <p:cNvSpPr>
              <a:spLocks noEditPoints="1"/>
            </p:cNvSpPr>
            <p:nvPr/>
          </p:nvSpPr>
          <p:spPr bwMode="auto">
            <a:xfrm>
              <a:off x="6013847" y="2967717"/>
              <a:ext cx="421481" cy="423863"/>
            </a:xfrm>
            <a:custGeom>
              <a:avLst/>
              <a:gdLst>
                <a:gd name="T0" fmla="*/ 337 w 354"/>
                <a:gd name="T1" fmla="*/ 299 h 356"/>
                <a:gd name="T2" fmla="*/ 352 w 354"/>
                <a:gd name="T3" fmla="*/ 91 h 356"/>
                <a:gd name="T4" fmla="*/ 339 w 354"/>
                <a:gd name="T5" fmla="*/ 154 h 356"/>
                <a:gd name="T6" fmla="*/ 333 w 354"/>
                <a:gd name="T7" fmla="*/ 150 h 356"/>
                <a:gd name="T8" fmla="*/ 333 w 354"/>
                <a:gd name="T9" fmla="*/ 206 h 356"/>
                <a:gd name="T10" fmla="*/ 289 w 354"/>
                <a:gd name="T11" fmla="*/ 221 h 356"/>
                <a:gd name="T12" fmla="*/ 306 w 354"/>
                <a:gd name="T13" fmla="*/ 244 h 356"/>
                <a:gd name="T14" fmla="*/ 283 w 354"/>
                <a:gd name="T15" fmla="*/ 267 h 356"/>
                <a:gd name="T16" fmla="*/ 306 w 354"/>
                <a:gd name="T17" fmla="*/ 338 h 356"/>
                <a:gd name="T18" fmla="*/ 283 w 354"/>
                <a:gd name="T19" fmla="*/ 59 h 356"/>
                <a:gd name="T20" fmla="*/ 317 w 354"/>
                <a:gd name="T21" fmla="*/ 59 h 356"/>
                <a:gd name="T22" fmla="*/ 271 w 354"/>
                <a:gd name="T23" fmla="*/ 47 h 356"/>
                <a:gd name="T24" fmla="*/ 263 w 354"/>
                <a:gd name="T25" fmla="*/ 12 h 356"/>
                <a:gd name="T26" fmla="*/ 272 w 354"/>
                <a:gd name="T27" fmla="*/ 223 h 356"/>
                <a:gd name="T28" fmla="*/ 283 w 354"/>
                <a:gd name="T29" fmla="*/ 68 h 356"/>
                <a:gd name="T30" fmla="*/ 272 w 354"/>
                <a:gd name="T31" fmla="*/ 264 h 356"/>
                <a:gd name="T32" fmla="*/ 274 w 354"/>
                <a:gd name="T33" fmla="*/ 356 h 356"/>
                <a:gd name="T34" fmla="*/ 263 w 354"/>
                <a:gd name="T35" fmla="*/ 28 h 356"/>
                <a:gd name="T36" fmla="*/ 259 w 354"/>
                <a:gd name="T37" fmla="*/ 50 h 356"/>
                <a:gd name="T38" fmla="*/ 236 w 354"/>
                <a:gd name="T39" fmla="*/ 50 h 356"/>
                <a:gd name="T40" fmla="*/ 230 w 354"/>
                <a:gd name="T41" fmla="*/ 28 h 356"/>
                <a:gd name="T42" fmla="*/ 263 w 354"/>
                <a:gd name="T43" fmla="*/ 68 h 356"/>
                <a:gd name="T44" fmla="*/ 263 w 354"/>
                <a:gd name="T45" fmla="*/ 231 h 356"/>
                <a:gd name="T46" fmla="*/ 228 w 354"/>
                <a:gd name="T47" fmla="*/ 269 h 356"/>
                <a:gd name="T48" fmla="*/ 228 w 354"/>
                <a:gd name="T49" fmla="*/ 216 h 356"/>
                <a:gd name="T50" fmla="*/ 263 w 354"/>
                <a:gd name="T51" fmla="*/ 348 h 356"/>
                <a:gd name="T52" fmla="*/ 228 w 354"/>
                <a:gd name="T53" fmla="*/ 28 h 356"/>
                <a:gd name="T54" fmla="*/ 225 w 354"/>
                <a:gd name="T55" fmla="*/ 49 h 356"/>
                <a:gd name="T56" fmla="*/ 228 w 354"/>
                <a:gd name="T57" fmla="*/ 4 h 356"/>
                <a:gd name="T58" fmla="*/ 179 w 354"/>
                <a:gd name="T59" fmla="*/ 68 h 356"/>
                <a:gd name="T60" fmla="*/ 228 w 354"/>
                <a:gd name="T61" fmla="*/ 216 h 356"/>
                <a:gd name="T62" fmla="*/ 228 w 354"/>
                <a:gd name="T63" fmla="*/ 299 h 356"/>
                <a:gd name="T64" fmla="*/ 133 w 354"/>
                <a:gd name="T65" fmla="*/ 43 h 356"/>
                <a:gd name="T66" fmla="*/ 126 w 354"/>
                <a:gd name="T67" fmla="*/ 4 h 356"/>
                <a:gd name="T68" fmla="*/ 179 w 354"/>
                <a:gd name="T69" fmla="*/ 68 h 356"/>
                <a:gd name="T70" fmla="*/ 179 w 354"/>
                <a:gd name="T71" fmla="*/ 242 h 356"/>
                <a:gd name="T72" fmla="*/ 171 w 354"/>
                <a:gd name="T73" fmla="*/ 162 h 356"/>
                <a:gd name="T74" fmla="*/ 115 w 354"/>
                <a:gd name="T75" fmla="*/ 31 h 356"/>
                <a:gd name="T76" fmla="*/ 123 w 354"/>
                <a:gd name="T77" fmla="*/ 50 h 356"/>
                <a:gd name="T78" fmla="*/ 100 w 354"/>
                <a:gd name="T79" fmla="*/ 43 h 356"/>
                <a:gd name="T80" fmla="*/ 90 w 354"/>
                <a:gd name="T81" fmla="*/ 12 h 356"/>
                <a:gd name="T82" fmla="*/ 126 w 354"/>
                <a:gd name="T83" fmla="*/ 96 h 356"/>
                <a:gd name="T84" fmla="*/ 90 w 354"/>
                <a:gd name="T85" fmla="*/ 256 h 356"/>
                <a:gd name="T86" fmla="*/ 126 w 354"/>
                <a:gd name="T87" fmla="*/ 162 h 356"/>
                <a:gd name="T88" fmla="*/ 90 w 354"/>
                <a:gd name="T89" fmla="*/ 348 h 356"/>
                <a:gd name="T90" fmla="*/ 79 w 354"/>
                <a:gd name="T91" fmla="*/ 39 h 356"/>
                <a:gd name="T92" fmla="*/ 71 w 354"/>
                <a:gd name="T93" fmla="*/ 20 h 356"/>
                <a:gd name="T94" fmla="*/ 90 w 354"/>
                <a:gd name="T95" fmla="*/ 162 h 356"/>
                <a:gd name="T96" fmla="*/ 90 w 354"/>
                <a:gd name="T97" fmla="*/ 68 h 356"/>
                <a:gd name="T98" fmla="*/ 81 w 354"/>
                <a:gd name="T99" fmla="*/ 264 h 356"/>
                <a:gd name="T100" fmla="*/ 84 w 354"/>
                <a:gd name="T101" fmla="*/ 353 h 356"/>
                <a:gd name="T102" fmla="*/ 37 w 354"/>
                <a:gd name="T103" fmla="*/ 59 h 356"/>
                <a:gd name="T104" fmla="*/ 71 w 354"/>
                <a:gd name="T105" fmla="*/ 20 h 356"/>
                <a:gd name="T106" fmla="*/ 54 w 354"/>
                <a:gd name="T107" fmla="*/ 227 h 356"/>
                <a:gd name="T108" fmla="*/ 50 w 354"/>
                <a:gd name="T109" fmla="*/ 257 h 356"/>
                <a:gd name="T110" fmla="*/ 16 w 354"/>
                <a:gd name="T111" fmla="*/ 299 h 356"/>
                <a:gd name="T112" fmla="*/ 71 w 354"/>
                <a:gd name="T113" fmla="*/ 68 h 356"/>
                <a:gd name="T114" fmla="*/ 49 w 354"/>
                <a:gd name="T115" fmla="*/ 345 h 356"/>
                <a:gd name="T116" fmla="*/ 20 w 354"/>
                <a:gd name="T117" fmla="*/ 150 h 356"/>
                <a:gd name="T118" fmla="*/ 16 w 354"/>
                <a:gd name="T119" fmla="*/ 154 h 356"/>
                <a:gd name="T120" fmla="*/ 0 w 354"/>
                <a:gd name="T121" fmla="*/ 95 h 356"/>
                <a:gd name="T122" fmla="*/ 16 w 354"/>
                <a:gd name="T123" fmla="*/ 96 h 356"/>
                <a:gd name="T124" fmla="*/ 16 w 354"/>
                <a:gd name="T125" fmla="*/ 21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4" h="356">
                  <a:moveTo>
                    <a:pt x="337" y="299"/>
                  </a:moveTo>
                  <a:lnTo>
                    <a:pt x="337" y="210"/>
                  </a:lnTo>
                  <a:lnTo>
                    <a:pt x="337" y="210"/>
                  </a:lnTo>
                  <a:lnTo>
                    <a:pt x="340" y="215"/>
                  </a:lnTo>
                  <a:lnTo>
                    <a:pt x="341" y="222"/>
                  </a:lnTo>
                  <a:lnTo>
                    <a:pt x="341" y="299"/>
                  </a:lnTo>
                  <a:lnTo>
                    <a:pt x="337" y="299"/>
                  </a:lnTo>
                  <a:lnTo>
                    <a:pt x="337" y="299"/>
                  </a:lnTo>
                  <a:close/>
                  <a:moveTo>
                    <a:pt x="337" y="154"/>
                  </a:moveTo>
                  <a:lnTo>
                    <a:pt x="337" y="96"/>
                  </a:lnTo>
                  <a:lnTo>
                    <a:pt x="337" y="96"/>
                  </a:lnTo>
                  <a:lnTo>
                    <a:pt x="339" y="95"/>
                  </a:lnTo>
                  <a:lnTo>
                    <a:pt x="348" y="91"/>
                  </a:lnTo>
                  <a:lnTo>
                    <a:pt x="348" y="91"/>
                  </a:lnTo>
                  <a:lnTo>
                    <a:pt x="350" y="91"/>
                  </a:lnTo>
                  <a:lnTo>
                    <a:pt x="352" y="91"/>
                  </a:lnTo>
                  <a:lnTo>
                    <a:pt x="354" y="93"/>
                  </a:lnTo>
                  <a:lnTo>
                    <a:pt x="354" y="95"/>
                  </a:lnTo>
                  <a:lnTo>
                    <a:pt x="354" y="142"/>
                  </a:lnTo>
                  <a:lnTo>
                    <a:pt x="354" y="142"/>
                  </a:lnTo>
                  <a:lnTo>
                    <a:pt x="352" y="147"/>
                  </a:lnTo>
                  <a:lnTo>
                    <a:pt x="350" y="149"/>
                  </a:lnTo>
                  <a:lnTo>
                    <a:pt x="348" y="150"/>
                  </a:lnTo>
                  <a:lnTo>
                    <a:pt x="339" y="154"/>
                  </a:lnTo>
                  <a:lnTo>
                    <a:pt x="339" y="154"/>
                  </a:lnTo>
                  <a:lnTo>
                    <a:pt x="337" y="154"/>
                  </a:lnTo>
                  <a:lnTo>
                    <a:pt x="337" y="154"/>
                  </a:lnTo>
                  <a:close/>
                  <a:moveTo>
                    <a:pt x="337" y="96"/>
                  </a:moveTo>
                  <a:lnTo>
                    <a:pt x="337" y="154"/>
                  </a:lnTo>
                  <a:lnTo>
                    <a:pt x="337" y="154"/>
                  </a:lnTo>
                  <a:lnTo>
                    <a:pt x="335" y="153"/>
                  </a:lnTo>
                  <a:lnTo>
                    <a:pt x="333" y="150"/>
                  </a:lnTo>
                  <a:lnTo>
                    <a:pt x="333" y="103"/>
                  </a:lnTo>
                  <a:lnTo>
                    <a:pt x="333" y="103"/>
                  </a:lnTo>
                  <a:lnTo>
                    <a:pt x="335" y="99"/>
                  </a:lnTo>
                  <a:lnTo>
                    <a:pt x="337" y="96"/>
                  </a:lnTo>
                  <a:lnTo>
                    <a:pt x="337" y="96"/>
                  </a:lnTo>
                  <a:close/>
                  <a:moveTo>
                    <a:pt x="337" y="210"/>
                  </a:moveTo>
                  <a:lnTo>
                    <a:pt x="337" y="210"/>
                  </a:lnTo>
                  <a:lnTo>
                    <a:pt x="333" y="206"/>
                  </a:lnTo>
                  <a:lnTo>
                    <a:pt x="329" y="202"/>
                  </a:lnTo>
                  <a:lnTo>
                    <a:pt x="324" y="199"/>
                  </a:lnTo>
                  <a:lnTo>
                    <a:pt x="317" y="199"/>
                  </a:lnTo>
                  <a:lnTo>
                    <a:pt x="317" y="68"/>
                  </a:lnTo>
                  <a:lnTo>
                    <a:pt x="283" y="68"/>
                  </a:lnTo>
                  <a:lnTo>
                    <a:pt x="283" y="221"/>
                  </a:lnTo>
                  <a:lnTo>
                    <a:pt x="283" y="221"/>
                  </a:lnTo>
                  <a:lnTo>
                    <a:pt x="289" y="221"/>
                  </a:lnTo>
                  <a:lnTo>
                    <a:pt x="293" y="222"/>
                  </a:lnTo>
                  <a:lnTo>
                    <a:pt x="297" y="225"/>
                  </a:lnTo>
                  <a:lnTo>
                    <a:pt x="299" y="227"/>
                  </a:lnTo>
                  <a:lnTo>
                    <a:pt x="302" y="230"/>
                  </a:lnTo>
                  <a:lnTo>
                    <a:pt x="305" y="234"/>
                  </a:lnTo>
                  <a:lnTo>
                    <a:pt x="306" y="239"/>
                  </a:lnTo>
                  <a:lnTo>
                    <a:pt x="306" y="244"/>
                  </a:lnTo>
                  <a:lnTo>
                    <a:pt x="306" y="244"/>
                  </a:lnTo>
                  <a:lnTo>
                    <a:pt x="306" y="248"/>
                  </a:lnTo>
                  <a:lnTo>
                    <a:pt x="305" y="253"/>
                  </a:lnTo>
                  <a:lnTo>
                    <a:pt x="302" y="257"/>
                  </a:lnTo>
                  <a:lnTo>
                    <a:pt x="299" y="260"/>
                  </a:lnTo>
                  <a:lnTo>
                    <a:pt x="297" y="262"/>
                  </a:lnTo>
                  <a:lnTo>
                    <a:pt x="293" y="265"/>
                  </a:lnTo>
                  <a:lnTo>
                    <a:pt x="289" y="267"/>
                  </a:lnTo>
                  <a:lnTo>
                    <a:pt x="283" y="267"/>
                  </a:lnTo>
                  <a:lnTo>
                    <a:pt x="283" y="299"/>
                  </a:lnTo>
                  <a:lnTo>
                    <a:pt x="337" y="299"/>
                  </a:lnTo>
                  <a:lnTo>
                    <a:pt x="337" y="210"/>
                  </a:lnTo>
                  <a:lnTo>
                    <a:pt x="337" y="210"/>
                  </a:lnTo>
                  <a:close/>
                  <a:moveTo>
                    <a:pt x="283" y="356"/>
                  </a:moveTo>
                  <a:lnTo>
                    <a:pt x="283" y="314"/>
                  </a:lnTo>
                  <a:lnTo>
                    <a:pt x="306" y="314"/>
                  </a:lnTo>
                  <a:lnTo>
                    <a:pt x="306" y="338"/>
                  </a:lnTo>
                  <a:lnTo>
                    <a:pt x="306" y="338"/>
                  </a:lnTo>
                  <a:lnTo>
                    <a:pt x="305" y="345"/>
                  </a:lnTo>
                  <a:lnTo>
                    <a:pt x="301" y="350"/>
                  </a:lnTo>
                  <a:lnTo>
                    <a:pt x="295" y="355"/>
                  </a:lnTo>
                  <a:lnTo>
                    <a:pt x="289" y="356"/>
                  </a:lnTo>
                  <a:lnTo>
                    <a:pt x="283" y="356"/>
                  </a:lnTo>
                  <a:lnTo>
                    <a:pt x="283" y="356"/>
                  </a:lnTo>
                  <a:close/>
                  <a:moveTo>
                    <a:pt x="283" y="59"/>
                  </a:moveTo>
                  <a:lnTo>
                    <a:pt x="283" y="20"/>
                  </a:lnTo>
                  <a:lnTo>
                    <a:pt x="283" y="20"/>
                  </a:lnTo>
                  <a:lnTo>
                    <a:pt x="298" y="30"/>
                  </a:lnTo>
                  <a:lnTo>
                    <a:pt x="309" y="38"/>
                  </a:lnTo>
                  <a:lnTo>
                    <a:pt x="313" y="43"/>
                  </a:lnTo>
                  <a:lnTo>
                    <a:pt x="316" y="49"/>
                  </a:lnTo>
                  <a:lnTo>
                    <a:pt x="317" y="54"/>
                  </a:lnTo>
                  <a:lnTo>
                    <a:pt x="317" y="59"/>
                  </a:lnTo>
                  <a:lnTo>
                    <a:pt x="283" y="59"/>
                  </a:lnTo>
                  <a:close/>
                  <a:moveTo>
                    <a:pt x="283" y="20"/>
                  </a:moveTo>
                  <a:lnTo>
                    <a:pt x="283" y="59"/>
                  </a:lnTo>
                  <a:lnTo>
                    <a:pt x="263" y="59"/>
                  </a:lnTo>
                  <a:lnTo>
                    <a:pt x="263" y="50"/>
                  </a:lnTo>
                  <a:lnTo>
                    <a:pt x="263" y="50"/>
                  </a:lnTo>
                  <a:lnTo>
                    <a:pt x="268" y="50"/>
                  </a:lnTo>
                  <a:lnTo>
                    <a:pt x="271" y="47"/>
                  </a:lnTo>
                  <a:lnTo>
                    <a:pt x="274" y="43"/>
                  </a:lnTo>
                  <a:lnTo>
                    <a:pt x="275" y="39"/>
                  </a:lnTo>
                  <a:lnTo>
                    <a:pt x="275" y="39"/>
                  </a:lnTo>
                  <a:lnTo>
                    <a:pt x="274" y="35"/>
                  </a:lnTo>
                  <a:lnTo>
                    <a:pt x="271" y="31"/>
                  </a:lnTo>
                  <a:lnTo>
                    <a:pt x="268" y="28"/>
                  </a:lnTo>
                  <a:lnTo>
                    <a:pt x="263" y="28"/>
                  </a:lnTo>
                  <a:lnTo>
                    <a:pt x="263" y="12"/>
                  </a:lnTo>
                  <a:lnTo>
                    <a:pt x="263" y="12"/>
                  </a:lnTo>
                  <a:lnTo>
                    <a:pt x="283" y="20"/>
                  </a:lnTo>
                  <a:lnTo>
                    <a:pt x="283" y="20"/>
                  </a:lnTo>
                  <a:close/>
                  <a:moveTo>
                    <a:pt x="283" y="68"/>
                  </a:moveTo>
                  <a:lnTo>
                    <a:pt x="283" y="221"/>
                  </a:lnTo>
                  <a:lnTo>
                    <a:pt x="283" y="221"/>
                  </a:lnTo>
                  <a:lnTo>
                    <a:pt x="278" y="221"/>
                  </a:lnTo>
                  <a:lnTo>
                    <a:pt x="272" y="223"/>
                  </a:lnTo>
                  <a:lnTo>
                    <a:pt x="267" y="227"/>
                  </a:lnTo>
                  <a:lnTo>
                    <a:pt x="263" y="231"/>
                  </a:lnTo>
                  <a:lnTo>
                    <a:pt x="263" y="162"/>
                  </a:lnTo>
                  <a:lnTo>
                    <a:pt x="272" y="162"/>
                  </a:lnTo>
                  <a:lnTo>
                    <a:pt x="272" y="96"/>
                  </a:lnTo>
                  <a:lnTo>
                    <a:pt x="263" y="96"/>
                  </a:lnTo>
                  <a:lnTo>
                    <a:pt x="263" y="68"/>
                  </a:lnTo>
                  <a:lnTo>
                    <a:pt x="283" y="68"/>
                  </a:lnTo>
                  <a:lnTo>
                    <a:pt x="283" y="68"/>
                  </a:lnTo>
                  <a:close/>
                  <a:moveTo>
                    <a:pt x="283" y="267"/>
                  </a:moveTo>
                  <a:lnTo>
                    <a:pt x="283" y="299"/>
                  </a:lnTo>
                  <a:lnTo>
                    <a:pt x="263" y="299"/>
                  </a:lnTo>
                  <a:lnTo>
                    <a:pt x="263" y="256"/>
                  </a:lnTo>
                  <a:lnTo>
                    <a:pt x="263" y="256"/>
                  </a:lnTo>
                  <a:lnTo>
                    <a:pt x="267" y="260"/>
                  </a:lnTo>
                  <a:lnTo>
                    <a:pt x="272" y="264"/>
                  </a:lnTo>
                  <a:lnTo>
                    <a:pt x="278" y="267"/>
                  </a:lnTo>
                  <a:lnTo>
                    <a:pt x="283" y="267"/>
                  </a:lnTo>
                  <a:lnTo>
                    <a:pt x="283" y="267"/>
                  </a:lnTo>
                  <a:close/>
                  <a:moveTo>
                    <a:pt x="283" y="314"/>
                  </a:moveTo>
                  <a:lnTo>
                    <a:pt x="283" y="356"/>
                  </a:lnTo>
                  <a:lnTo>
                    <a:pt x="278" y="356"/>
                  </a:lnTo>
                  <a:lnTo>
                    <a:pt x="278" y="356"/>
                  </a:lnTo>
                  <a:lnTo>
                    <a:pt x="274" y="356"/>
                  </a:lnTo>
                  <a:lnTo>
                    <a:pt x="270" y="353"/>
                  </a:lnTo>
                  <a:lnTo>
                    <a:pt x="267" y="352"/>
                  </a:lnTo>
                  <a:lnTo>
                    <a:pt x="263" y="348"/>
                  </a:lnTo>
                  <a:lnTo>
                    <a:pt x="263" y="314"/>
                  </a:lnTo>
                  <a:lnTo>
                    <a:pt x="283" y="314"/>
                  </a:lnTo>
                  <a:close/>
                  <a:moveTo>
                    <a:pt x="263" y="12"/>
                  </a:moveTo>
                  <a:lnTo>
                    <a:pt x="263" y="28"/>
                  </a:lnTo>
                  <a:lnTo>
                    <a:pt x="263" y="28"/>
                  </a:lnTo>
                  <a:lnTo>
                    <a:pt x="259" y="28"/>
                  </a:lnTo>
                  <a:lnTo>
                    <a:pt x="256" y="31"/>
                  </a:lnTo>
                  <a:lnTo>
                    <a:pt x="253" y="35"/>
                  </a:lnTo>
                  <a:lnTo>
                    <a:pt x="252" y="39"/>
                  </a:lnTo>
                  <a:lnTo>
                    <a:pt x="252" y="39"/>
                  </a:lnTo>
                  <a:lnTo>
                    <a:pt x="253" y="43"/>
                  </a:lnTo>
                  <a:lnTo>
                    <a:pt x="256" y="47"/>
                  </a:lnTo>
                  <a:lnTo>
                    <a:pt x="259" y="50"/>
                  </a:lnTo>
                  <a:lnTo>
                    <a:pt x="263" y="50"/>
                  </a:lnTo>
                  <a:lnTo>
                    <a:pt x="263" y="59"/>
                  </a:lnTo>
                  <a:lnTo>
                    <a:pt x="228" y="59"/>
                  </a:lnTo>
                  <a:lnTo>
                    <a:pt x="228" y="50"/>
                  </a:lnTo>
                  <a:lnTo>
                    <a:pt x="228" y="50"/>
                  </a:lnTo>
                  <a:lnTo>
                    <a:pt x="230" y="50"/>
                  </a:lnTo>
                  <a:lnTo>
                    <a:pt x="230" y="50"/>
                  </a:lnTo>
                  <a:lnTo>
                    <a:pt x="236" y="50"/>
                  </a:lnTo>
                  <a:lnTo>
                    <a:pt x="238" y="47"/>
                  </a:lnTo>
                  <a:lnTo>
                    <a:pt x="241" y="43"/>
                  </a:lnTo>
                  <a:lnTo>
                    <a:pt x="243" y="39"/>
                  </a:lnTo>
                  <a:lnTo>
                    <a:pt x="243" y="39"/>
                  </a:lnTo>
                  <a:lnTo>
                    <a:pt x="241" y="35"/>
                  </a:lnTo>
                  <a:lnTo>
                    <a:pt x="238" y="31"/>
                  </a:lnTo>
                  <a:lnTo>
                    <a:pt x="236" y="28"/>
                  </a:lnTo>
                  <a:lnTo>
                    <a:pt x="230" y="28"/>
                  </a:lnTo>
                  <a:lnTo>
                    <a:pt x="230" y="28"/>
                  </a:lnTo>
                  <a:lnTo>
                    <a:pt x="228" y="28"/>
                  </a:lnTo>
                  <a:lnTo>
                    <a:pt x="228" y="4"/>
                  </a:lnTo>
                  <a:lnTo>
                    <a:pt x="228" y="4"/>
                  </a:lnTo>
                  <a:lnTo>
                    <a:pt x="247" y="8"/>
                  </a:lnTo>
                  <a:lnTo>
                    <a:pt x="263" y="12"/>
                  </a:lnTo>
                  <a:lnTo>
                    <a:pt x="263" y="12"/>
                  </a:lnTo>
                  <a:close/>
                  <a:moveTo>
                    <a:pt x="263" y="68"/>
                  </a:moveTo>
                  <a:lnTo>
                    <a:pt x="263" y="96"/>
                  </a:lnTo>
                  <a:lnTo>
                    <a:pt x="228" y="96"/>
                  </a:lnTo>
                  <a:lnTo>
                    <a:pt x="228" y="68"/>
                  </a:lnTo>
                  <a:lnTo>
                    <a:pt x="263" y="68"/>
                  </a:lnTo>
                  <a:lnTo>
                    <a:pt x="263" y="68"/>
                  </a:lnTo>
                  <a:close/>
                  <a:moveTo>
                    <a:pt x="263" y="162"/>
                  </a:moveTo>
                  <a:lnTo>
                    <a:pt x="263" y="231"/>
                  </a:lnTo>
                  <a:lnTo>
                    <a:pt x="263" y="231"/>
                  </a:lnTo>
                  <a:lnTo>
                    <a:pt x="262" y="237"/>
                  </a:lnTo>
                  <a:lnTo>
                    <a:pt x="260" y="244"/>
                  </a:lnTo>
                  <a:lnTo>
                    <a:pt x="260" y="244"/>
                  </a:lnTo>
                  <a:lnTo>
                    <a:pt x="262" y="250"/>
                  </a:lnTo>
                  <a:lnTo>
                    <a:pt x="263" y="256"/>
                  </a:lnTo>
                  <a:lnTo>
                    <a:pt x="263" y="299"/>
                  </a:lnTo>
                  <a:lnTo>
                    <a:pt x="228" y="299"/>
                  </a:lnTo>
                  <a:lnTo>
                    <a:pt x="228" y="269"/>
                  </a:lnTo>
                  <a:lnTo>
                    <a:pt x="229" y="269"/>
                  </a:lnTo>
                  <a:lnTo>
                    <a:pt x="229" y="253"/>
                  </a:lnTo>
                  <a:lnTo>
                    <a:pt x="228" y="253"/>
                  </a:lnTo>
                  <a:lnTo>
                    <a:pt x="228" y="242"/>
                  </a:lnTo>
                  <a:lnTo>
                    <a:pt x="229" y="242"/>
                  </a:lnTo>
                  <a:lnTo>
                    <a:pt x="229" y="227"/>
                  </a:lnTo>
                  <a:lnTo>
                    <a:pt x="228" y="227"/>
                  </a:lnTo>
                  <a:lnTo>
                    <a:pt x="228" y="216"/>
                  </a:lnTo>
                  <a:lnTo>
                    <a:pt x="229" y="216"/>
                  </a:lnTo>
                  <a:lnTo>
                    <a:pt x="229" y="200"/>
                  </a:lnTo>
                  <a:lnTo>
                    <a:pt x="228" y="200"/>
                  </a:lnTo>
                  <a:lnTo>
                    <a:pt x="228" y="162"/>
                  </a:lnTo>
                  <a:lnTo>
                    <a:pt x="263" y="162"/>
                  </a:lnTo>
                  <a:lnTo>
                    <a:pt x="263" y="162"/>
                  </a:lnTo>
                  <a:close/>
                  <a:moveTo>
                    <a:pt x="263" y="314"/>
                  </a:moveTo>
                  <a:lnTo>
                    <a:pt x="263" y="348"/>
                  </a:lnTo>
                  <a:lnTo>
                    <a:pt x="263" y="348"/>
                  </a:lnTo>
                  <a:lnTo>
                    <a:pt x="262" y="344"/>
                  </a:lnTo>
                  <a:lnTo>
                    <a:pt x="260" y="338"/>
                  </a:lnTo>
                  <a:lnTo>
                    <a:pt x="260" y="314"/>
                  </a:lnTo>
                  <a:lnTo>
                    <a:pt x="263" y="314"/>
                  </a:lnTo>
                  <a:close/>
                  <a:moveTo>
                    <a:pt x="228" y="4"/>
                  </a:moveTo>
                  <a:lnTo>
                    <a:pt x="228" y="28"/>
                  </a:lnTo>
                  <a:lnTo>
                    <a:pt x="228" y="28"/>
                  </a:lnTo>
                  <a:lnTo>
                    <a:pt x="225" y="30"/>
                  </a:lnTo>
                  <a:lnTo>
                    <a:pt x="222" y="32"/>
                  </a:lnTo>
                  <a:lnTo>
                    <a:pt x="221" y="35"/>
                  </a:lnTo>
                  <a:lnTo>
                    <a:pt x="220" y="39"/>
                  </a:lnTo>
                  <a:lnTo>
                    <a:pt x="220" y="39"/>
                  </a:lnTo>
                  <a:lnTo>
                    <a:pt x="221" y="43"/>
                  </a:lnTo>
                  <a:lnTo>
                    <a:pt x="222" y="46"/>
                  </a:lnTo>
                  <a:lnTo>
                    <a:pt x="225" y="49"/>
                  </a:lnTo>
                  <a:lnTo>
                    <a:pt x="228" y="50"/>
                  </a:lnTo>
                  <a:lnTo>
                    <a:pt x="228" y="59"/>
                  </a:lnTo>
                  <a:lnTo>
                    <a:pt x="179" y="59"/>
                  </a:lnTo>
                  <a:lnTo>
                    <a:pt x="179" y="0"/>
                  </a:lnTo>
                  <a:lnTo>
                    <a:pt x="179" y="0"/>
                  </a:lnTo>
                  <a:lnTo>
                    <a:pt x="203" y="1"/>
                  </a:lnTo>
                  <a:lnTo>
                    <a:pt x="228" y="4"/>
                  </a:lnTo>
                  <a:lnTo>
                    <a:pt x="228" y="4"/>
                  </a:lnTo>
                  <a:close/>
                  <a:moveTo>
                    <a:pt x="228" y="68"/>
                  </a:moveTo>
                  <a:lnTo>
                    <a:pt x="228" y="96"/>
                  </a:lnTo>
                  <a:lnTo>
                    <a:pt x="183" y="96"/>
                  </a:lnTo>
                  <a:lnTo>
                    <a:pt x="183" y="162"/>
                  </a:lnTo>
                  <a:lnTo>
                    <a:pt x="228" y="162"/>
                  </a:lnTo>
                  <a:lnTo>
                    <a:pt x="228" y="200"/>
                  </a:lnTo>
                  <a:lnTo>
                    <a:pt x="179" y="200"/>
                  </a:lnTo>
                  <a:lnTo>
                    <a:pt x="179" y="68"/>
                  </a:lnTo>
                  <a:lnTo>
                    <a:pt x="228" y="68"/>
                  </a:lnTo>
                  <a:lnTo>
                    <a:pt x="228" y="68"/>
                  </a:lnTo>
                  <a:close/>
                  <a:moveTo>
                    <a:pt x="228" y="216"/>
                  </a:moveTo>
                  <a:lnTo>
                    <a:pt x="228" y="227"/>
                  </a:lnTo>
                  <a:lnTo>
                    <a:pt x="179" y="227"/>
                  </a:lnTo>
                  <a:lnTo>
                    <a:pt x="179" y="216"/>
                  </a:lnTo>
                  <a:lnTo>
                    <a:pt x="228" y="216"/>
                  </a:lnTo>
                  <a:lnTo>
                    <a:pt x="228" y="216"/>
                  </a:lnTo>
                  <a:close/>
                  <a:moveTo>
                    <a:pt x="228" y="242"/>
                  </a:moveTo>
                  <a:lnTo>
                    <a:pt x="228" y="253"/>
                  </a:lnTo>
                  <a:lnTo>
                    <a:pt x="179" y="253"/>
                  </a:lnTo>
                  <a:lnTo>
                    <a:pt x="179" y="242"/>
                  </a:lnTo>
                  <a:lnTo>
                    <a:pt x="228" y="242"/>
                  </a:lnTo>
                  <a:lnTo>
                    <a:pt x="228" y="242"/>
                  </a:lnTo>
                  <a:close/>
                  <a:moveTo>
                    <a:pt x="228" y="269"/>
                  </a:moveTo>
                  <a:lnTo>
                    <a:pt x="228" y="299"/>
                  </a:lnTo>
                  <a:lnTo>
                    <a:pt x="179" y="299"/>
                  </a:lnTo>
                  <a:lnTo>
                    <a:pt x="179" y="269"/>
                  </a:lnTo>
                  <a:lnTo>
                    <a:pt x="228" y="269"/>
                  </a:lnTo>
                  <a:close/>
                  <a:moveTo>
                    <a:pt x="126" y="50"/>
                  </a:moveTo>
                  <a:lnTo>
                    <a:pt x="126" y="50"/>
                  </a:lnTo>
                  <a:lnTo>
                    <a:pt x="129" y="49"/>
                  </a:lnTo>
                  <a:lnTo>
                    <a:pt x="132" y="46"/>
                  </a:lnTo>
                  <a:lnTo>
                    <a:pt x="133" y="43"/>
                  </a:lnTo>
                  <a:lnTo>
                    <a:pt x="134" y="39"/>
                  </a:lnTo>
                  <a:lnTo>
                    <a:pt x="134" y="39"/>
                  </a:lnTo>
                  <a:lnTo>
                    <a:pt x="133" y="35"/>
                  </a:lnTo>
                  <a:lnTo>
                    <a:pt x="132" y="32"/>
                  </a:lnTo>
                  <a:lnTo>
                    <a:pt x="129" y="30"/>
                  </a:lnTo>
                  <a:lnTo>
                    <a:pt x="126" y="28"/>
                  </a:lnTo>
                  <a:lnTo>
                    <a:pt x="126" y="4"/>
                  </a:lnTo>
                  <a:lnTo>
                    <a:pt x="126" y="4"/>
                  </a:lnTo>
                  <a:lnTo>
                    <a:pt x="150" y="1"/>
                  </a:lnTo>
                  <a:lnTo>
                    <a:pt x="176" y="0"/>
                  </a:lnTo>
                  <a:lnTo>
                    <a:pt x="179" y="0"/>
                  </a:lnTo>
                  <a:lnTo>
                    <a:pt x="179" y="59"/>
                  </a:lnTo>
                  <a:lnTo>
                    <a:pt x="126" y="59"/>
                  </a:lnTo>
                  <a:lnTo>
                    <a:pt x="126" y="50"/>
                  </a:lnTo>
                  <a:lnTo>
                    <a:pt x="126" y="50"/>
                  </a:lnTo>
                  <a:close/>
                  <a:moveTo>
                    <a:pt x="179" y="68"/>
                  </a:moveTo>
                  <a:lnTo>
                    <a:pt x="179" y="200"/>
                  </a:lnTo>
                  <a:lnTo>
                    <a:pt x="127" y="200"/>
                  </a:lnTo>
                  <a:lnTo>
                    <a:pt x="127" y="216"/>
                  </a:lnTo>
                  <a:lnTo>
                    <a:pt x="179" y="216"/>
                  </a:lnTo>
                  <a:lnTo>
                    <a:pt x="179" y="227"/>
                  </a:lnTo>
                  <a:lnTo>
                    <a:pt x="127" y="227"/>
                  </a:lnTo>
                  <a:lnTo>
                    <a:pt x="127" y="242"/>
                  </a:lnTo>
                  <a:lnTo>
                    <a:pt x="179" y="242"/>
                  </a:lnTo>
                  <a:lnTo>
                    <a:pt x="179" y="253"/>
                  </a:lnTo>
                  <a:lnTo>
                    <a:pt x="127" y="253"/>
                  </a:lnTo>
                  <a:lnTo>
                    <a:pt x="127" y="269"/>
                  </a:lnTo>
                  <a:lnTo>
                    <a:pt x="179" y="269"/>
                  </a:lnTo>
                  <a:lnTo>
                    <a:pt x="179" y="299"/>
                  </a:lnTo>
                  <a:lnTo>
                    <a:pt x="126" y="299"/>
                  </a:lnTo>
                  <a:lnTo>
                    <a:pt x="126" y="162"/>
                  </a:lnTo>
                  <a:lnTo>
                    <a:pt x="171" y="162"/>
                  </a:lnTo>
                  <a:lnTo>
                    <a:pt x="171" y="96"/>
                  </a:lnTo>
                  <a:lnTo>
                    <a:pt x="126" y="96"/>
                  </a:lnTo>
                  <a:lnTo>
                    <a:pt x="126" y="68"/>
                  </a:lnTo>
                  <a:lnTo>
                    <a:pt x="179" y="68"/>
                  </a:lnTo>
                  <a:close/>
                  <a:moveTo>
                    <a:pt x="123" y="28"/>
                  </a:moveTo>
                  <a:lnTo>
                    <a:pt x="123" y="28"/>
                  </a:lnTo>
                  <a:lnTo>
                    <a:pt x="118" y="28"/>
                  </a:lnTo>
                  <a:lnTo>
                    <a:pt x="115" y="31"/>
                  </a:lnTo>
                  <a:lnTo>
                    <a:pt x="113" y="35"/>
                  </a:lnTo>
                  <a:lnTo>
                    <a:pt x="111" y="39"/>
                  </a:lnTo>
                  <a:lnTo>
                    <a:pt x="111" y="39"/>
                  </a:lnTo>
                  <a:lnTo>
                    <a:pt x="113" y="43"/>
                  </a:lnTo>
                  <a:lnTo>
                    <a:pt x="115" y="47"/>
                  </a:lnTo>
                  <a:lnTo>
                    <a:pt x="118" y="50"/>
                  </a:lnTo>
                  <a:lnTo>
                    <a:pt x="123" y="50"/>
                  </a:lnTo>
                  <a:lnTo>
                    <a:pt x="123" y="50"/>
                  </a:lnTo>
                  <a:lnTo>
                    <a:pt x="126" y="50"/>
                  </a:lnTo>
                  <a:lnTo>
                    <a:pt x="126" y="59"/>
                  </a:lnTo>
                  <a:lnTo>
                    <a:pt x="90" y="59"/>
                  </a:lnTo>
                  <a:lnTo>
                    <a:pt x="90" y="50"/>
                  </a:lnTo>
                  <a:lnTo>
                    <a:pt x="90" y="50"/>
                  </a:lnTo>
                  <a:lnTo>
                    <a:pt x="95" y="50"/>
                  </a:lnTo>
                  <a:lnTo>
                    <a:pt x="98" y="47"/>
                  </a:lnTo>
                  <a:lnTo>
                    <a:pt x="100" y="43"/>
                  </a:lnTo>
                  <a:lnTo>
                    <a:pt x="102" y="39"/>
                  </a:lnTo>
                  <a:lnTo>
                    <a:pt x="102" y="39"/>
                  </a:lnTo>
                  <a:lnTo>
                    <a:pt x="100" y="35"/>
                  </a:lnTo>
                  <a:lnTo>
                    <a:pt x="98" y="31"/>
                  </a:lnTo>
                  <a:lnTo>
                    <a:pt x="95" y="28"/>
                  </a:lnTo>
                  <a:lnTo>
                    <a:pt x="90" y="28"/>
                  </a:lnTo>
                  <a:lnTo>
                    <a:pt x="90" y="12"/>
                  </a:lnTo>
                  <a:lnTo>
                    <a:pt x="90" y="12"/>
                  </a:lnTo>
                  <a:lnTo>
                    <a:pt x="107" y="8"/>
                  </a:lnTo>
                  <a:lnTo>
                    <a:pt x="126" y="4"/>
                  </a:lnTo>
                  <a:lnTo>
                    <a:pt x="126" y="28"/>
                  </a:lnTo>
                  <a:lnTo>
                    <a:pt x="126" y="28"/>
                  </a:lnTo>
                  <a:lnTo>
                    <a:pt x="123" y="28"/>
                  </a:lnTo>
                  <a:lnTo>
                    <a:pt x="123" y="28"/>
                  </a:lnTo>
                  <a:close/>
                  <a:moveTo>
                    <a:pt x="126" y="68"/>
                  </a:moveTo>
                  <a:lnTo>
                    <a:pt x="126" y="96"/>
                  </a:lnTo>
                  <a:lnTo>
                    <a:pt x="90" y="96"/>
                  </a:lnTo>
                  <a:lnTo>
                    <a:pt x="90" y="68"/>
                  </a:lnTo>
                  <a:lnTo>
                    <a:pt x="126" y="68"/>
                  </a:lnTo>
                  <a:lnTo>
                    <a:pt x="126" y="68"/>
                  </a:lnTo>
                  <a:close/>
                  <a:moveTo>
                    <a:pt x="126" y="162"/>
                  </a:moveTo>
                  <a:lnTo>
                    <a:pt x="126" y="299"/>
                  </a:lnTo>
                  <a:lnTo>
                    <a:pt x="90" y="299"/>
                  </a:lnTo>
                  <a:lnTo>
                    <a:pt x="90" y="256"/>
                  </a:lnTo>
                  <a:lnTo>
                    <a:pt x="90" y="256"/>
                  </a:lnTo>
                  <a:lnTo>
                    <a:pt x="92" y="250"/>
                  </a:lnTo>
                  <a:lnTo>
                    <a:pt x="94" y="244"/>
                  </a:lnTo>
                  <a:lnTo>
                    <a:pt x="94" y="244"/>
                  </a:lnTo>
                  <a:lnTo>
                    <a:pt x="92" y="237"/>
                  </a:lnTo>
                  <a:lnTo>
                    <a:pt x="90" y="231"/>
                  </a:lnTo>
                  <a:lnTo>
                    <a:pt x="90" y="162"/>
                  </a:lnTo>
                  <a:lnTo>
                    <a:pt x="126" y="162"/>
                  </a:lnTo>
                  <a:lnTo>
                    <a:pt x="126" y="162"/>
                  </a:lnTo>
                  <a:close/>
                  <a:moveTo>
                    <a:pt x="90" y="348"/>
                  </a:moveTo>
                  <a:lnTo>
                    <a:pt x="90" y="314"/>
                  </a:lnTo>
                  <a:lnTo>
                    <a:pt x="94" y="314"/>
                  </a:lnTo>
                  <a:lnTo>
                    <a:pt x="94" y="338"/>
                  </a:lnTo>
                  <a:lnTo>
                    <a:pt x="94" y="338"/>
                  </a:lnTo>
                  <a:lnTo>
                    <a:pt x="92" y="344"/>
                  </a:lnTo>
                  <a:lnTo>
                    <a:pt x="90" y="348"/>
                  </a:lnTo>
                  <a:lnTo>
                    <a:pt x="90" y="348"/>
                  </a:lnTo>
                  <a:close/>
                  <a:moveTo>
                    <a:pt x="90" y="12"/>
                  </a:moveTo>
                  <a:lnTo>
                    <a:pt x="90" y="28"/>
                  </a:lnTo>
                  <a:lnTo>
                    <a:pt x="90" y="28"/>
                  </a:lnTo>
                  <a:lnTo>
                    <a:pt x="85" y="28"/>
                  </a:lnTo>
                  <a:lnTo>
                    <a:pt x="83" y="31"/>
                  </a:lnTo>
                  <a:lnTo>
                    <a:pt x="80" y="35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80" y="43"/>
                  </a:lnTo>
                  <a:lnTo>
                    <a:pt x="83" y="47"/>
                  </a:lnTo>
                  <a:lnTo>
                    <a:pt x="85" y="50"/>
                  </a:lnTo>
                  <a:lnTo>
                    <a:pt x="90" y="50"/>
                  </a:lnTo>
                  <a:lnTo>
                    <a:pt x="90" y="59"/>
                  </a:lnTo>
                  <a:lnTo>
                    <a:pt x="71" y="59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90" y="12"/>
                  </a:lnTo>
                  <a:lnTo>
                    <a:pt x="90" y="12"/>
                  </a:lnTo>
                  <a:close/>
                  <a:moveTo>
                    <a:pt x="90" y="68"/>
                  </a:moveTo>
                  <a:lnTo>
                    <a:pt x="90" y="96"/>
                  </a:lnTo>
                  <a:lnTo>
                    <a:pt x="81" y="96"/>
                  </a:lnTo>
                  <a:lnTo>
                    <a:pt x="81" y="162"/>
                  </a:lnTo>
                  <a:lnTo>
                    <a:pt x="90" y="162"/>
                  </a:lnTo>
                  <a:lnTo>
                    <a:pt x="90" y="231"/>
                  </a:lnTo>
                  <a:lnTo>
                    <a:pt x="90" y="231"/>
                  </a:lnTo>
                  <a:lnTo>
                    <a:pt x="87" y="227"/>
                  </a:lnTo>
                  <a:lnTo>
                    <a:pt x="81" y="223"/>
                  </a:lnTo>
                  <a:lnTo>
                    <a:pt x="76" y="221"/>
                  </a:lnTo>
                  <a:lnTo>
                    <a:pt x="71" y="221"/>
                  </a:lnTo>
                  <a:lnTo>
                    <a:pt x="71" y="68"/>
                  </a:lnTo>
                  <a:lnTo>
                    <a:pt x="90" y="68"/>
                  </a:lnTo>
                  <a:lnTo>
                    <a:pt x="90" y="68"/>
                  </a:lnTo>
                  <a:close/>
                  <a:moveTo>
                    <a:pt x="90" y="256"/>
                  </a:moveTo>
                  <a:lnTo>
                    <a:pt x="90" y="299"/>
                  </a:lnTo>
                  <a:lnTo>
                    <a:pt x="71" y="299"/>
                  </a:lnTo>
                  <a:lnTo>
                    <a:pt x="71" y="267"/>
                  </a:lnTo>
                  <a:lnTo>
                    <a:pt x="71" y="267"/>
                  </a:lnTo>
                  <a:lnTo>
                    <a:pt x="76" y="267"/>
                  </a:lnTo>
                  <a:lnTo>
                    <a:pt x="81" y="264"/>
                  </a:lnTo>
                  <a:lnTo>
                    <a:pt x="87" y="260"/>
                  </a:lnTo>
                  <a:lnTo>
                    <a:pt x="90" y="256"/>
                  </a:lnTo>
                  <a:lnTo>
                    <a:pt x="90" y="256"/>
                  </a:lnTo>
                  <a:close/>
                  <a:moveTo>
                    <a:pt x="90" y="314"/>
                  </a:moveTo>
                  <a:lnTo>
                    <a:pt x="90" y="348"/>
                  </a:lnTo>
                  <a:lnTo>
                    <a:pt x="90" y="348"/>
                  </a:lnTo>
                  <a:lnTo>
                    <a:pt x="87" y="352"/>
                  </a:lnTo>
                  <a:lnTo>
                    <a:pt x="84" y="353"/>
                  </a:lnTo>
                  <a:lnTo>
                    <a:pt x="80" y="356"/>
                  </a:lnTo>
                  <a:lnTo>
                    <a:pt x="75" y="356"/>
                  </a:lnTo>
                  <a:lnTo>
                    <a:pt x="71" y="356"/>
                  </a:lnTo>
                  <a:lnTo>
                    <a:pt x="71" y="314"/>
                  </a:lnTo>
                  <a:lnTo>
                    <a:pt x="90" y="314"/>
                  </a:lnTo>
                  <a:close/>
                  <a:moveTo>
                    <a:pt x="71" y="20"/>
                  </a:moveTo>
                  <a:lnTo>
                    <a:pt x="71" y="59"/>
                  </a:lnTo>
                  <a:lnTo>
                    <a:pt x="37" y="59"/>
                  </a:lnTo>
                  <a:lnTo>
                    <a:pt x="37" y="59"/>
                  </a:lnTo>
                  <a:lnTo>
                    <a:pt x="37" y="54"/>
                  </a:lnTo>
                  <a:lnTo>
                    <a:pt x="38" y="49"/>
                  </a:lnTo>
                  <a:lnTo>
                    <a:pt x="41" y="43"/>
                  </a:lnTo>
                  <a:lnTo>
                    <a:pt x="45" y="38"/>
                  </a:lnTo>
                  <a:lnTo>
                    <a:pt x="56" y="30"/>
                  </a:lnTo>
                  <a:lnTo>
                    <a:pt x="71" y="20"/>
                  </a:lnTo>
                  <a:lnTo>
                    <a:pt x="71" y="20"/>
                  </a:lnTo>
                  <a:close/>
                  <a:moveTo>
                    <a:pt x="71" y="68"/>
                  </a:moveTo>
                  <a:lnTo>
                    <a:pt x="71" y="221"/>
                  </a:lnTo>
                  <a:lnTo>
                    <a:pt x="71" y="221"/>
                  </a:lnTo>
                  <a:lnTo>
                    <a:pt x="71" y="221"/>
                  </a:lnTo>
                  <a:lnTo>
                    <a:pt x="65" y="221"/>
                  </a:lnTo>
                  <a:lnTo>
                    <a:pt x="61" y="222"/>
                  </a:lnTo>
                  <a:lnTo>
                    <a:pt x="57" y="225"/>
                  </a:lnTo>
                  <a:lnTo>
                    <a:pt x="54" y="227"/>
                  </a:lnTo>
                  <a:lnTo>
                    <a:pt x="50" y="230"/>
                  </a:lnTo>
                  <a:lnTo>
                    <a:pt x="49" y="234"/>
                  </a:lnTo>
                  <a:lnTo>
                    <a:pt x="48" y="239"/>
                  </a:lnTo>
                  <a:lnTo>
                    <a:pt x="48" y="244"/>
                  </a:lnTo>
                  <a:lnTo>
                    <a:pt x="48" y="244"/>
                  </a:lnTo>
                  <a:lnTo>
                    <a:pt x="48" y="248"/>
                  </a:lnTo>
                  <a:lnTo>
                    <a:pt x="49" y="253"/>
                  </a:lnTo>
                  <a:lnTo>
                    <a:pt x="50" y="257"/>
                  </a:lnTo>
                  <a:lnTo>
                    <a:pt x="54" y="260"/>
                  </a:lnTo>
                  <a:lnTo>
                    <a:pt x="57" y="262"/>
                  </a:lnTo>
                  <a:lnTo>
                    <a:pt x="61" y="265"/>
                  </a:lnTo>
                  <a:lnTo>
                    <a:pt x="65" y="267"/>
                  </a:lnTo>
                  <a:lnTo>
                    <a:pt x="71" y="267"/>
                  </a:lnTo>
                  <a:lnTo>
                    <a:pt x="71" y="267"/>
                  </a:lnTo>
                  <a:lnTo>
                    <a:pt x="71" y="299"/>
                  </a:lnTo>
                  <a:lnTo>
                    <a:pt x="16" y="299"/>
                  </a:lnTo>
                  <a:lnTo>
                    <a:pt x="16" y="210"/>
                  </a:lnTo>
                  <a:lnTo>
                    <a:pt x="16" y="210"/>
                  </a:lnTo>
                  <a:lnTo>
                    <a:pt x="20" y="206"/>
                  </a:lnTo>
                  <a:lnTo>
                    <a:pt x="25" y="202"/>
                  </a:lnTo>
                  <a:lnTo>
                    <a:pt x="30" y="199"/>
                  </a:lnTo>
                  <a:lnTo>
                    <a:pt x="37" y="199"/>
                  </a:lnTo>
                  <a:lnTo>
                    <a:pt x="37" y="68"/>
                  </a:lnTo>
                  <a:lnTo>
                    <a:pt x="71" y="68"/>
                  </a:lnTo>
                  <a:lnTo>
                    <a:pt x="71" y="68"/>
                  </a:lnTo>
                  <a:close/>
                  <a:moveTo>
                    <a:pt x="71" y="314"/>
                  </a:moveTo>
                  <a:lnTo>
                    <a:pt x="71" y="356"/>
                  </a:lnTo>
                  <a:lnTo>
                    <a:pt x="65" y="356"/>
                  </a:lnTo>
                  <a:lnTo>
                    <a:pt x="65" y="356"/>
                  </a:lnTo>
                  <a:lnTo>
                    <a:pt x="58" y="355"/>
                  </a:lnTo>
                  <a:lnTo>
                    <a:pt x="53" y="350"/>
                  </a:lnTo>
                  <a:lnTo>
                    <a:pt x="49" y="345"/>
                  </a:lnTo>
                  <a:lnTo>
                    <a:pt x="48" y="338"/>
                  </a:lnTo>
                  <a:lnTo>
                    <a:pt x="48" y="314"/>
                  </a:lnTo>
                  <a:lnTo>
                    <a:pt x="71" y="314"/>
                  </a:lnTo>
                  <a:lnTo>
                    <a:pt x="71" y="314"/>
                  </a:lnTo>
                  <a:close/>
                  <a:moveTo>
                    <a:pt x="16" y="154"/>
                  </a:moveTo>
                  <a:lnTo>
                    <a:pt x="16" y="154"/>
                  </a:lnTo>
                  <a:lnTo>
                    <a:pt x="19" y="153"/>
                  </a:lnTo>
                  <a:lnTo>
                    <a:pt x="20" y="150"/>
                  </a:lnTo>
                  <a:lnTo>
                    <a:pt x="20" y="103"/>
                  </a:lnTo>
                  <a:lnTo>
                    <a:pt x="20" y="103"/>
                  </a:lnTo>
                  <a:lnTo>
                    <a:pt x="19" y="99"/>
                  </a:lnTo>
                  <a:lnTo>
                    <a:pt x="16" y="96"/>
                  </a:lnTo>
                  <a:lnTo>
                    <a:pt x="16" y="154"/>
                  </a:lnTo>
                  <a:close/>
                  <a:moveTo>
                    <a:pt x="16" y="96"/>
                  </a:moveTo>
                  <a:lnTo>
                    <a:pt x="16" y="154"/>
                  </a:lnTo>
                  <a:lnTo>
                    <a:pt x="16" y="154"/>
                  </a:lnTo>
                  <a:lnTo>
                    <a:pt x="15" y="154"/>
                  </a:lnTo>
                  <a:lnTo>
                    <a:pt x="6" y="150"/>
                  </a:lnTo>
                  <a:lnTo>
                    <a:pt x="6" y="150"/>
                  </a:lnTo>
                  <a:lnTo>
                    <a:pt x="4" y="149"/>
                  </a:lnTo>
                  <a:lnTo>
                    <a:pt x="2" y="147"/>
                  </a:lnTo>
                  <a:lnTo>
                    <a:pt x="0" y="142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15" y="95"/>
                  </a:lnTo>
                  <a:lnTo>
                    <a:pt x="15" y="95"/>
                  </a:lnTo>
                  <a:lnTo>
                    <a:pt x="16" y="96"/>
                  </a:lnTo>
                  <a:lnTo>
                    <a:pt x="16" y="96"/>
                  </a:lnTo>
                  <a:close/>
                  <a:moveTo>
                    <a:pt x="16" y="210"/>
                  </a:moveTo>
                  <a:lnTo>
                    <a:pt x="16" y="299"/>
                  </a:lnTo>
                  <a:lnTo>
                    <a:pt x="12" y="299"/>
                  </a:lnTo>
                  <a:lnTo>
                    <a:pt x="12" y="222"/>
                  </a:lnTo>
                  <a:lnTo>
                    <a:pt x="12" y="222"/>
                  </a:lnTo>
                  <a:lnTo>
                    <a:pt x="14" y="215"/>
                  </a:lnTo>
                  <a:lnTo>
                    <a:pt x="16" y="210"/>
                  </a:lnTo>
                  <a:lnTo>
                    <a:pt x="16" y="210"/>
                  </a:lnTo>
                  <a:close/>
                </a:path>
              </a:pathLst>
            </a:custGeom>
            <a:solidFill>
              <a:srgbClr val="059CF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72"/>
            <p:cNvSpPr>
              <a:spLocks noEditPoints="1"/>
            </p:cNvSpPr>
            <p:nvPr/>
          </p:nvSpPr>
          <p:spPr bwMode="auto">
            <a:xfrm>
              <a:off x="6325791" y="3511832"/>
              <a:ext cx="475060" cy="361950"/>
            </a:xfrm>
            <a:custGeom>
              <a:avLst/>
              <a:gdLst>
                <a:gd name="T0" fmla="*/ 396 w 399"/>
                <a:gd name="T1" fmla="*/ 285 h 304"/>
                <a:gd name="T2" fmla="*/ 390 w 399"/>
                <a:gd name="T3" fmla="*/ 10 h 304"/>
                <a:gd name="T4" fmla="*/ 349 w 399"/>
                <a:gd name="T5" fmla="*/ 22 h 304"/>
                <a:gd name="T6" fmla="*/ 376 w 399"/>
                <a:gd name="T7" fmla="*/ 48 h 304"/>
                <a:gd name="T8" fmla="*/ 360 w 399"/>
                <a:gd name="T9" fmla="*/ 281 h 304"/>
                <a:gd name="T10" fmla="*/ 304 w 399"/>
                <a:gd name="T11" fmla="*/ 256 h 304"/>
                <a:gd name="T12" fmla="*/ 345 w 399"/>
                <a:gd name="T13" fmla="*/ 42 h 304"/>
                <a:gd name="T14" fmla="*/ 357 w 399"/>
                <a:gd name="T15" fmla="*/ 251 h 304"/>
                <a:gd name="T16" fmla="*/ 254 w 399"/>
                <a:gd name="T17" fmla="*/ 22 h 304"/>
                <a:gd name="T18" fmla="*/ 254 w 399"/>
                <a:gd name="T19" fmla="*/ 304 h 304"/>
                <a:gd name="T20" fmla="*/ 254 w 399"/>
                <a:gd name="T21" fmla="*/ 264 h 304"/>
                <a:gd name="T22" fmla="*/ 277 w 399"/>
                <a:gd name="T23" fmla="*/ 167 h 304"/>
                <a:gd name="T24" fmla="*/ 274 w 399"/>
                <a:gd name="T25" fmla="*/ 133 h 304"/>
                <a:gd name="T26" fmla="*/ 273 w 399"/>
                <a:gd name="T27" fmla="*/ 109 h 304"/>
                <a:gd name="T28" fmla="*/ 254 w 399"/>
                <a:gd name="T29" fmla="*/ 41 h 304"/>
                <a:gd name="T30" fmla="*/ 260 w 399"/>
                <a:gd name="T31" fmla="*/ 171 h 304"/>
                <a:gd name="T32" fmla="*/ 254 w 399"/>
                <a:gd name="T33" fmla="*/ 137 h 304"/>
                <a:gd name="T34" fmla="*/ 257 w 399"/>
                <a:gd name="T35" fmla="*/ 103 h 304"/>
                <a:gd name="T36" fmla="*/ 200 w 399"/>
                <a:gd name="T37" fmla="*/ 0 h 304"/>
                <a:gd name="T38" fmla="*/ 200 w 399"/>
                <a:gd name="T39" fmla="*/ 282 h 304"/>
                <a:gd name="T40" fmla="*/ 241 w 399"/>
                <a:gd name="T41" fmla="*/ 93 h 304"/>
                <a:gd name="T42" fmla="*/ 226 w 399"/>
                <a:gd name="T43" fmla="*/ 121 h 304"/>
                <a:gd name="T44" fmla="*/ 230 w 399"/>
                <a:gd name="T45" fmla="*/ 144 h 304"/>
                <a:gd name="T46" fmla="*/ 232 w 399"/>
                <a:gd name="T47" fmla="*/ 178 h 304"/>
                <a:gd name="T48" fmla="*/ 200 w 399"/>
                <a:gd name="T49" fmla="*/ 186 h 304"/>
                <a:gd name="T50" fmla="*/ 254 w 399"/>
                <a:gd name="T51" fmla="*/ 41 h 304"/>
                <a:gd name="T52" fmla="*/ 242 w 399"/>
                <a:gd name="T53" fmla="*/ 103 h 304"/>
                <a:gd name="T54" fmla="*/ 251 w 399"/>
                <a:gd name="T55" fmla="*/ 128 h 304"/>
                <a:gd name="T56" fmla="*/ 251 w 399"/>
                <a:gd name="T57" fmla="*/ 136 h 304"/>
                <a:gd name="T58" fmla="*/ 246 w 399"/>
                <a:gd name="T59" fmla="*/ 170 h 304"/>
                <a:gd name="T60" fmla="*/ 135 w 399"/>
                <a:gd name="T61" fmla="*/ 22 h 304"/>
                <a:gd name="T62" fmla="*/ 135 w 399"/>
                <a:gd name="T63" fmla="*/ 304 h 304"/>
                <a:gd name="T64" fmla="*/ 173 w 399"/>
                <a:gd name="T65" fmla="*/ 178 h 304"/>
                <a:gd name="T66" fmla="*/ 139 w 399"/>
                <a:gd name="T67" fmla="*/ 213 h 304"/>
                <a:gd name="T68" fmla="*/ 162 w 399"/>
                <a:gd name="T69" fmla="*/ 183 h 304"/>
                <a:gd name="T70" fmla="*/ 148 w 399"/>
                <a:gd name="T71" fmla="*/ 153 h 304"/>
                <a:gd name="T72" fmla="*/ 136 w 399"/>
                <a:gd name="T73" fmla="*/ 126 h 304"/>
                <a:gd name="T74" fmla="*/ 143 w 399"/>
                <a:gd name="T75" fmla="*/ 136 h 304"/>
                <a:gd name="T76" fmla="*/ 150 w 399"/>
                <a:gd name="T77" fmla="*/ 122 h 304"/>
                <a:gd name="T78" fmla="*/ 200 w 399"/>
                <a:gd name="T79" fmla="*/ 41 h 304"/>
                <a:gd name="T80" fmla="*/ 147 w 399"/>
                <a:gd name="T81" fmla="*/ 193 h 304"/>
                <a:gd name="T82" fmla="*/ 139 w 399"/>
                <a:gd name="T83" fmla="*/ 164 h 304"/>
                <a:gd name="T84" fmla="*/ 25 w 399"/>
                <a:gd name="T85" fmla="*/ 2 h 304"/>
                <a:gd name="T86" fmla="*/ 0 w 399"/>
                <a:gd name="T87" fmla="*/ 273 h 304"/>
                <a:gd name="T88" fmla="*/ 25 w 399"/>
                <a:gd name="T89" fmla="*/ 304 h 304"/>
                <a:gd name="T90" fmla="*/ 40 w 399"/>
                <a:gd name="T91" fmla="*/ 281 h 304"/>
                <a:gd name="T92" fmla="*/ 24 w 399"/>
                <a:gd name="T93" fmla="*/ 48 h 304"/>
                <a:gd name="T94" fmla="*/ 50 w 399"/>
                <a:gd name="T95" fmla="*/ 22 h 304"/>
                <a:gd name="T96" fmla="*/ 124 w 399"/>
                <a:gd name="T97" fmla="*/ 125 h 304"/>
                <a:gd name="T98" fmla="*/ 106 w 399"/>
                <a:gd name="T99" fmla="*/ 175 h 304"/>
                <a:gd name="T100" fmla="*/ 117 w 399"/>
                <a:gd name="T101" fmla="*/ 209 h 304"/>
                <a:gd name="T102" fmla="*/ 54 w 399"/>
                <a:gd name="T103" fmla="*/ 262 h 304"/>
                <a:gd name="T104" fmla="*/ 43 w 399"/>
                <a:gd name="T105" fmla="*/ 53 h 304"/>
                <a:gd name="T106" fmla="*/ 135 w 399"/>
                <a:gd name="T107" fmla="*/ 156 h 304"/>
                <a:gd name="T108" fmla="*/ 131 w 399"/>
                <a:gd name="T109" fmla="*/ 176 h 304"/>
                <a:gd name="T110" fmla="*/ 128 w 399"/>
                <a:gd name="T111" fmla="*/ 199 h 304"/>
                <a:gd name="T112" fmla="*/ 127 w 399"/>
                <a:gd name="T113" fmla="*/ 137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99" h="304">
                  <a:moveTo>
                    <a:pt x="368" y="304"/>
                  </a:moveTo>
                  <a:lnTo>
                    <a:pt x="368" y="304"/>
                  </a:lnTo>
                  <a:lnTo>
                    <a:pt x="373" y="304"/>
                  </a:lnTo>
                  <a:lnTo>
                    <a:pt x="380" y="302"/>
                  </a:lnTo>
                  <a:lnTo>
                    <a:pt x="385" y="298"/>
                  </a:lnTo>
                  <a:lnTo>
                    <a:pt x="390" y="294"/>
                  </a:lnTo>
                  <a:lnTo>
                    <a:pt x="394" y="290"/>
                  </a:lnTo>
                  <a:lnTo>
                    <a:pt x="396" y="285"/>
                  </a:lnTo>
                  <a:lnTo>
                    <a:pt x="399" y="279"/>
                  </a:lnTo>
                  <a:lnTo>
                    <a:pt x="399" y="273"/>
                  </a:lnTo>
                  <a:lnTo>
                    <a:pt x="399" y="33"/>
                  </a:lnTo>
                  <a:lnTo>
                    <a:pt x="399" y="33"/>
                  </a:lnTo>
                  <a:lnTo>
                    <a:pt x="399" y="26"/>
                  </a:lnTo>
                  <a:lnTo>
                    <a:pt x="396" y="21"/>
                  </a:lnTo>
                  <a:lnTo>
                    <a:pt x="394" y="15"/>
                  </a:lnTo>
                  <a:lnTo>
                    <a:pt x="390" y="10"/>
                  </a:lnTo>
                  <a:lnTo>
                    <a:pt x="385" y="6"/>
                  </a:lnTo>
                  <a:lnTo>
                    <a:pt x="380" y="3"/>
                  </a:lnTo>
                  <a:lnTo>
                    <a:pt x="373" y="2"/>
                  </a:lnTo>
                  <a:lnTo>
                    <a:pt x="368" y="0"/>
                  </a:lnTo>
                  <a:lnTo>
                    <a:pt x="304" y="0"/>
                  </a:lnTo>
                  <a:lnTo>
                    <a:pt x="304" y="22"/>
                  </a:lnTo>
                  <a:lnTo>
                    <a:pt x="349" y="22"/>
                  </a:lnTo>
                  <a:lnTo>
                    <a:pt x="349" y="22"/>
                  </a:lnTo>
                  <a:lnTo>
                    <a:pt x="354" y="22"/>
                  </a:lnTo>
                  <a:lnTo>
                    <a:pt x="360" y="25"/>
                  </a:lnTo>
                  <a:lnTo>
                    <a:pt x="364" y="26"/>
                  </a:lnTo>
                  <a:lnTo>
                    <a:pt x="368" y="30"/>
                  </a:lnTo>
                  <a:lnTo>
                    <a:pt x="371" y="34"/>
                  </a:lnTo>
                  <a:lnTo>
                    <a:pt x="373" y="38"/>
                  </a:lnTo>
                  <a:lnTo>
                    <a:pt x="375" y="42"/>
                  </a:lnTo>
                  <a:lnTo>
                    <a:pt x="376" y="48"/>
                  </a:lnTo>
                  <a:lnTo>
                    <a:pt x="376" y="256"/>
                  </a:lnTo>
                  <a:lnTo>
                    <a:pt x="376" y="256"/>
                  </a:lnTo>
                  <a:lnTo>
                    <a:pt x="375" y="262"/>
                  </a:lnTo>
                  <a:lnTo>
                    <a:pt x="373" y="267"/>
                  </a:lnTo>
                  <a:lnTo>
                    <a:pt x="371" y="271"/>
                  </a:lnTo>
                  <a:lnTo>
                    <a:pt x="368" y="275"/>
                  </a:lnTo>
                  <a:lnTo>
                    <a:pt x="364" y="278"/>
                  </a:lnTo>
                  <a:lnTo>
                    <a:pt x="360" y="281"/>
                  </a:lnTo>
                  <a:lnTo>
                    <a:pt x="354" y="282"/>
                  </a:lnTo>
                  <a:lnTo>
                    <a:pt x="349" y="282"/>
                  </a:lnTo>
                  <a:lnTo>
                    <a:pt x="304" y="282"/>
                  </a:lnTo>
                  <a:lnTo>
                    <a:pt x="304" y="304"/>
                  </a:lnTo>
                  <a:lnTo>
                    <a:pt x="368" y="304"/>
                  </a:lnTo>
                  <a:lnTo>
                    <a:pt x="368" y="304"/>
                  </a:lnTo>
                  <a:close/>
                  <a:moveTo>
                    <a:pt x="304" y="264"/>
                  </a:moveTo>
                  <a:lnTo>
                    <a:pt x="304" y="256"/>
                  </a:lnTo>
                  <a:lnTo>
                    <a:pt x="337" y="256"/>
                  </a:lnTo>
                  <a:lnTo>
                    <a:pt x="337" y="243"/>
                  </a:lnTo>
                  <a:lnTo>
                    <a:pt x="304" y="243"/>
                  </a:lnTo>
                  <a:lnTo>
                    <a:pt x="304" y="41"/>
                  </a:lnTo>
                  <a:lnTo>
                    <a:pt x="337" y="41"/>
                  </a:lnTo>
                  <a:lnTo>
                    <a:pt x="337" y="41"/>
                  </a:lnTo>
                  <a:lnTo>
                    <a:pt x="341" y="41"/>
                  </a:lnTo>
                  <a:lnTo>
                    <a:pt x="345" y="42"/>
                  </a:lnTo>
                  <a:lnTo>
                    <a:pt x="352" y="46"/>
                  </a:lnTo>
                  <a:lnTo>
                    <a:pt x="357" y="53"/>
                  </a:lnTo>
                  <a:lnTo>
                    <a:pt x="357" y="57"/>
                  </a:lnTo>
                  <a:lnTo>
                    <a:pt x="358" y="61"/>
                  </a:lnTo>
                  <a:lnTo>
                    <a:pt x="358" y="243"/>
                  </a:lnTo>
                  <a:lnTo>
                    <a:pt x="358" y="243"/>
                  </a:lnTo>
                  <a:lnTo>
                    <a:pt x="357" y="247"/>
                  </a:lnTo>
                  <a:lnTo>
                    <a:pt x="357" y="251"/>
                  </a:lnTo>
                  <a:lnTo>
                    <a:pt x="352" y="258"/>
                  </a:lnTo>
                  <a:lnTo>
                    <a:pt x="345" y="262"/>
                  </a:lnTo>
                  <a:lnTo>
                    <a:pt x="341" y="263"/>
                  </a:lnTo>
                  <a:lnTo>
                    <a:pt x="337" y="264"/>
                  </a:lnTo>
                  <a:lnTo>
                    <a:pt x="304" y="264"/>
                  </a:lnTo>
                  <a:close/>
                  <a:moveTo>
                    <a:pt x="304" y="0"/>
                  </a:moveTo>
                  <a:lnTo>
                    <a:pt x="254" y="0"/>
                  </a:lnTo>
                  <a:lnTo>
                    <a:pt x="254" y="22"/>
                  </a:lnTo>
                  <a:lnTo>
                    <a:pt x="304" y="22"/>
                  </a:lnTo>
                  <a:lnTo>
                    <a:pt x="304" y="0"/>
                  </a:lnTo>
                  <a:lnTo>
                    <a:pt x="304" y="0"/>
                  </a:lnTo>
                  <a:close/>
                  <a:moveTo>
                    <a:pt x="254" y="304"/>
                  </a:moveTo>
                  <a:lnTo>
                    <a:pt x="304" y="304"/>
                  </a:lnTo>
                  <a:lnTo>
                    <a:pt x="304" y="282"/>
                  </a:lnTo>
                  <a:lnTo>
                    <a:pt x="254" y="282"/>
                  </a:lnTo>
                  <a:lnTo>
                    <a:pt x="254" y="304"/>
                  </a:lnTo>
                  <a:lnTo>
                    <a:pt x="254" y="304"/>
                  </a:lnTo>
                  <a:close/>
                  <a:moveTo>
                    <a:pt x="304" y="41"/>
                  </a:moveTo>
                  <a:lnTo>
                    <a:pt x="304" y="243"/>
                  </a:lnTo>
                  <a:lnTo>
                    <a:pt x="270" y="243"/>
                  </a:lnTo>
                  <a:lnTo>
                    <a:pt x="270" y="256"/>
                  </a:lnTo>
                  <a:lnTo>
                    <a:pt x="304" y="256"/>
                  </a:lnTo>
                  <a:lnTo>
                    <a:pt x="304" y="264"/>
                  </a:lnTo>
                  <a:lnTo>
                    <a:pt x="254" y="264"/>
                  </a:lnTo>
                  <a:lnTo>
                    <a:pt x="254" y="183"/>
                  </a:lnTo>
                  <a:lnTo>
                    <a:pt x="254" y="183"/>
                  </a:lnTo>
                  <a:lnTo>
                    <a:pt x="257" y="183"/>
                  </a:lnTo>
                  <a:lnTo>
                    <a:pt x="257" y="183"/>
                  </a:lnTo>
                  <a:lnTo>
                    <a:pt x="265" y="179"/>
                  </a:lnTo>
                  <a:lnTo>
                    <a:pt x="272" y="174"/>
                  </a:lnTo>
                  <a:lnTo>
                    <a:pt x="272" y="174"/>
                  </a:lnTo>
                  <a:lnTo>
                    <a:pt x="277" y="167"/>
                  </a:lnTo>
                  <a:lnTo>
                    <a:pt x="281" y="159"/>
                  </a:lnTo>
                  <a:lnTo>
                    <a:pt x="281" y="159"/>
                  </a:lnTo>
                  <a:lnTo>
                    <a:pt x="281" y="151"/>
                  </a:lnTo>
                  <a:lnTo>
                    <a:pt x="281" y="151"/>
                  </a:lnTo>
                  <a:lnTo>
                    <a:pt x="281" y="143"/>
                  </a:lnTo>
                  <a:lnTo>
                    <a:pt x="281" y="143"/>
                  </a:lnTo>
                  <a:lnTo>
                    <a:pt x="278" y="137"/>
                  </a:lnTo>
                  <a:lnTo>
                    <a:pt x="274" y="133"/>
                  </a:lnTo>
                  <a:lnTo>
                    <a:pt x="274" y="133"/>
                  </a:lnTo>
                  <a:lnTo>
                    <a:pt x="269" y="130"/>
                  </a:lnTo>
                  <a:lnTo>
                    <a:pt x="262" y="129"/>
                  </a:lnTo>
                  <a:lnTo>
                    <a:pt x="262" y="129"/>
                  </a:lnTo>
                  <a:lnTo>
                    <a:pt x="268" y="122"/>
                  </a:lnTo>
                  <a:lnTo>
                    <a:pt x="272" y="116"/>
                  </a:lnTo>
                  <a:lnTo>
                    <a:pt x="272" y="116"/>
                  </a:lnTo>
                  <a:lnTo>
                    <a:pt x="273" y="109"/>
                  </a:lnTo>
                  <a:lnTo>
                    <a:pt x="273" y="102"/>
                  </a:lnTo>
                  <a:lnTo>
                    <a:pt x="273" y="102"/>
                  </a:lnTo>
                  <a:lnTo>
                    <a:pt x="270" y="97"/>
                  </a:lnTo>
                  <a:lnTo>
                    <a:pt x="264" y="93"/>
                  </a:lnTo>
                  <a:lnTo>
                    <a:pt x="264" y="93"/>
                  </a:lnTo>
                  <a:lnTo>
                    <a:pt x="260" y="90"/>
                  </a:lnTo>
                  <a:lnTo>
                    <a:pt x="254" y="90"/>
                  </a:lnTo>
                  <a:lnTo>
                    <a:pt x="254" y="41"/>
                  </a:lnTo>
                  <a:lnTo>
                    <a:pt x="304" y="41"/>
                  </a:lnTo>
                  <a:lnTo>
                    <a:pt x="304" y="41"/>
                  </a:lnTo>
                  <a:close/>
                  <a:moveTo>
                    <a:pt x="254" y="175"/>
                  </a:moveTo>
                  <a:lnTo>
                    <a:pt x="254" y="175"/>
                  </a:lnTo>
                  <a:lnTo>
                    <a:pt x="254" y="175"/>
                  </a:lnTo>
                  <a:lnTo>
                    <a:pt x="254" y="175"/>
                  </a:lnTo>
                  <a:lnTo>
                    <a:pt x="257" y="174"/>
                  </a:lnTo>
                  <a:lnTo>
                    <a:pt x="260" y="171"/>
                  </a:lnTo>
                  <a:lnTo>
                    <a:pt x="264" y="166"/>
                  </a:lnTo>
                  <a:lnTo>
                    <a:pt x="264" y="166"/>
                  </a:lnTo>
                  <a:lnTo>
                    <a:pt x="265" y="159"/>
                  </a:lnTo>
                  <a:lnTo>
                    <a:pt x="264" y="151"/>
                  </a:lnTo>
                  <a:lnTo>
                    <a:pt x="264" y="151"/>
                  </a:lnTo>
                  <a:lnTo>
                    <a:pt x="260" y="143"/>
                  </a:lnTo>
                  <a:lnTo>
                    <a:pt x="257" y="140"/>
                  </a:lnTo>
                  <a:lnTo>
                    <a:pt x="254" y="137"/>
                  </a:lnTo>
                  <a:lnTo>
                    <a:pt x="254" y="175"/>
                  </a:lnTo>
                  <a:lnTo>
                    <a:pt x="254" y="175"/>
                  </a:lnTo>
                  <a:close/>
                  <a:moveTo>
                    <a:pt x="254" y="124"/>
                  </a:moveTo>
                  <a:lnTo>
                    <a:pt x="254" y="124"/>
                  </a:lnTo>
                  <a:lnTo>
                    <a:pt x="257" y="117"/>
                  </a:lnTo>
                  <a:lnTo>
                    <a:pt x="258" y="109"/>
                  </a:lnTo>
                  <a:lnTo>
                    <a:pt x="258" y="109"/>
                  </a:lnTo>
                  <a:lnTo>
                    <a:pt x="257" y="103"/>
                  </a:lnTo>
                  <a:lnTo>
                    <a:pt x="257" y="103"/>
                  </a:lnTo>
                  <a:lnTo>
                    <a:pt x="255" y="99"/>
                  </a:lnTo>
                  <a:lnTo>
                    <a:pt x="254" y="98"/>
                  </a:lnTo>
                  <a:lnTo>
                    <a:pt x="254" y="98"/>
                  </a:lnTo>
                  <a:lnTo>
                    <a:pt x="254" y="97"/>
                  </a:lnTo>
                  <a:lnTo>
                    <a:pt x="254" y="124"/>
                  </a:lnTo>
                  <a:close/>
                  <a:moveTo>
                    <a:pt x="254" y="0"/>
                  </a:moveTo>
                  <a:lnTo>
                    <a:pt x="200" y="0"/>
                  </a:lnTo>
                  <a:lnTo>
                    <a:pt x="200" y="22"/>
                  </a:lnTo>
                  <a:lnTo>
                    <a:pt x="254" y="22"/>
                  </a:lnTo>
                  <a:lnTo>
                    <a:pt x="254" y="0"/>
                  </a:lnTo>
                  <a:lnTo>
                    <a:pt x="254" y="0"/>
                  </a:lnTo>
                  <a:close/>
                  <a:moveTo>
                    <a:pt x="200" y="304"/>
                  </a:moveTo>
                  <a:lnTo>
                    <a:pt x="254" y="304"/>
                  </a:lnTo>
                  <a:lnTo>
                    <a:pt x="254" y="282"/>
                  </a:lnTo>
                  <a:lnTo>
                    <a:pt x="200" y="282"/>
                  </a:lnTo>
                  <a:lnTo>
                    <a:pt x="200" y="304"/>
                  </a:lnTo>
                  <a:lnTo>
                    <a:pt x="200" y="304"/>
                  </a:lnTo>
                  <a:close/>
                  <a:moveTo>
                    <a:pt x="254" y="41"/>
                  </a:moveTo>
                  <a:lnTo>
                    <a:pt x="254" y="90"/>
                  </a:lnTo>
                  <a:lnTo>
                    <a:pt x="254" y="90"/>
                  </a:lnTo>
                  <a:lnTo>
                    <a:pt x="246" y="91"/>
                  </a:lnTo>
                  <a:lnTo>
                    <a:pt x="246" y="91"/>
                  </a:lnTo>
                  <a:lnTo>
                    <a:pt x="241" y="93"/>
                  </a:lnTo>
                  <a:lnTo>
                    <a:pt x="236" y="95"/>
                  </a:lnTo>
                  <a:lnTo>
                    <a:pt x="232" y="99"/>
                  </a:lnTo>
                  <a:lnTo>
                    <a:pt x="230" y="103"/>
                  </a:lnTo>
                  <a:lnTo>
                    <a:pt x="230" y="103"/>
                  </a:lnTo>
                  <a:lnTo>
                    <a:pt x="227" y="107"/>
                  </a:lnTo>
                  <a:lnTo>
                    <a:pt x="226" y="111"/>
                  </a:lnTo>
                  <a:lnTo>
                    <a:pt x="226" y="117"/>
                  </a:lnTo>
                  <a:lnTo>
                    <a:pt x="226" y="121"/>
                  </a:lnTo>
                  <a:lnTo>
                    <a:pt x="226" y="121"/>
                  </a:lnTo>
                  <a:lnTo>
                    <a:pt x="228" y="125"/>
                  </a:lnTo>
                  <a:lnTo>
                    <a:pt x="231" y="129"/>
                  </a:lnTo>
                  <a:lnTo>
                    <a:pt x="235" y="132"/>
                  </a:lnTo>
                  <a:lnTo>
                    <a:pt x="241" y="134"/>
                  </a:lnTo>
                  <a:lnTo>
                    <a:pt x="241" y="134"/>
                  </a:lnTo>
                  <a:lnTo>
                    <a:pt x="232" y="141"/>
                  </a:lnTo>
                  <a:lnTo>
                    <a:pt x="230" y="144"/>
                  </a:lnTo>
                  <a:lnTo>
                    <a:pt x="227" y="148"/>
                  </a:lnTo>
                  <a:lnTo>
                    <a:pt x="227" y="148"/>
                  </a:lnTo>
                  <a:lnTo>
                    <a:pt x="226" y="158"/>
                  </a:lnTo>
                  <a:lnTo>
                    <a:pt x="226" y="166"/>
                  </a:lnTo>
                  <a:lnTo>
                    <a:pt x="226" y="166"/>
                  </a:lnTo>
                  <a:lnTo>
                    <a:pt x="227" y="171"/>
                  </a:lnTo>
                  <a:lnTo>
                    <a:pt x="230" y="174"/>
                  </a:lnTo>
                  <a:lnTo>
                    <a:pt x="232" y="178"/>
                  </a:lnTo>
                  <a:lnTo>
                    <a:pt x="236" y="181"/>
                  </a:lnTo>
                  <a:lnTo>
                    <a:pt x="236" y="181"/>
                  </a:lnTo>
                  <a:lnTo>
                    <a:pt x="241" y="182"/>
                  </a:lnTo>
                  <a:lnTo>
                    <a:pt x="245" y="183"/>
                  </a:lnTo>
                  <a:lnTo>
                    <a:pt x="254" y="183"/>
                  </a:lnTo>
                  <a:lnTo>
                    <a:pt x="254" y="264"/>
                  </a:lnTo>
                  <a:lnTo>
                    <a:pt x="200" y="264"/>
                  </a:lnTo>
                  <a:lnTo>
                    <a:pt x="200" y="186"/>
                  </a:lnTo>
                  <a:lnTo>
                    <a:pt x="201" y="186"/>
                  </a:lnTo>
                  <a:lnTo>
                    <a:pt x="200" y="171"/>
                  </a:lnTo>
                  <a:lnTo>
                    <a:pt x="216" y="167"/>
                  </a:lnTo>
                  <a:lnTo>
                    <a:pt x="215" y="153"/>
                  </a:lnTo>
                  <a:lnTo>
                    <a:pt x="200" y="158"/>
                  </a:lnTo>
                  <a:lnTo>
                    <a:pt x="200" y="145"/>
                  </a:lnTo>
                  <a:lnTo>
                    <a:pt x="200" y="41"/>
                  </a:lnTo>
                  <a:lnTo>
                    <a:pt x="254" y="41"/>
                  </a:lnTo>
                  <a:lnTo>
                    <a:pt x="254" y="41"/>
                  </a:lnTo>
                  <a:close/>
                  <a:moveTo>
                    <a:pt x="254" y="97"/>
                  </a:moveTo>
                  <a:lnTo>
                    <a:pt x="254" y="97"/>
                  </a:lnTo>
                  <a:lnTo>
                    <a:pt x="251" y="97"/>
                  </a:lnTo>
                  <a:lnTo>
                    <a:pt x="249" y="97"/>
                  </a:lnTo>
                  <a:lnTo>
                    <a:pt x="249" y="97"/>
                  </a:lnTo>
                  <a:lnTo>
                    <a:pt x="245" y="99"/>
                  </a:lnTo>
                  <a:lnTo>
                    <a:pt x="242" y="103"/>
                  </a:lnTo>
                  <a:lnTo>
                    <a:pt x="242" y="103"/>
                  </a:lnTo>
                  <a:lnTo>
                    <a:pt x="241" y="109"/>
                  </a:lnTo>
                  <a:lnTo>
                    <a:pt x="241" y="114"/>
                  </a:lnTo>
                  <a:lnTo>
                    <a:pt x="241" y="114"/>
                  </a:lnTo>
                  <a:lnTo>
                    <a:pt x="242" y="118"/>
                  </a:lnTo>
                  <a:lnTo>
                    <a:pt x="245" y="122"/>
                  </a:lnTo>
                  <a:lnTo>
                    <a:pt x="247" y="125"/>
                  </a:lnTo>
                  <a:lnTo>
                    <a:pt x="251" y="128"/>
                  </a:lnTo>
                  <a:lnTo>
                    <a:pt x="251" y="128"/>
                  </a:lnTo>
                  <a:lnTo>
                    <a:pt x="254" y="124"/>
                  </a:lnTo>
                  <a:lnTo>
                    <a:pt x="254" y="97"/>
                  </a:lnTo>
                  <a:lnTo>
                    <a:pt x="254" y="97"/>
                  </a:lnTo>
                  <a:close/>
                  <a:moveTo>
                    <a:pt x="254" y="137"/>
                  </a:moveTo>
                  <a:lnTo>
                    <a:pt x="254" y="137"/>
                  </a:lnTo>
                  <a:lnTo>
                    <a:pt x="251" y="136"/>
                  </a:lnTo>
                  <a:lnTo>
                    <a:pt x="251" y="136"/>
                  </a:lnTo>
                  <a:lnTo>
                    <a:pt x="247" y="141"/>
                  </a:lnTo>
                  <a:lnTo>
                    <a:pt x="245" y="147"/>
                  </a:lnTo>
                  <a:lnTo>
                    <a:pt x="243" y="152"/>
                  </a:lnTo>
                  <a:lnTo>
                    <a:pt x="243" y="159"/>
                  </a:lnTo>
                  <a:lnTo>
                    <a:pt x="243" y="159"/>
                  </a:lnTo>
                  <a:lnTo>
                    <a:pt x="243" y="164"/>
                  </a:lnTo>
                  <a:lnTo>
                    <a:pt x="243" y="164"/>
                  </a:lnTo>
                  <a:lnTo>
                    <a:pt x="246" y="170"/>
                  </a:lnTo>
                  <a:lnTo>
                    <a:pt x="249" y="172"/>
                  </a:lnTo>
                  <a:lnTo>
                    <a:pt x="249" y="172"/>
                  </a:lnTo>
                  <a:lnTo>
                    <a:pt x="251" y="174"/>
                  </a:lnTo>
                  <a:lnTo>
                    <a:pt x="254" y="175"/>
                  </a:lnTo>
                  <a:lnTo>
                    <a:pt x="254" y="137"/>
                  </a:lnTo>
                  <a:close/>
                  <a:moveTo>
                    <a:pt x="200" y="0"/>
                  </a:moveTo>
                  <a:lnTo>
                    <a:pt x="135" y="0"/>
                  </a:lnTo>
                  <a:lnTo>
                    <a:pt x="135" y="22"/>
                  </a:lnTo>
                  <a:lnTo>
                    <a:pt x="200" y="22"/>
                  </a:lnTo>
                  <a:lnTo>
                    <a:pt x="200" y="0"/>
                  </a:lnTo>
                  <a:lnTo>
                    <a:pt x="200" y="0"/>
                  </a:lnTo>
                  <a:close/>
                  <a:moveTo>
                    <a:pt x="135" y="304"/>
                  </a:moveTo>
                  <a:lnTo>
                    <a:pt x="200" y="304"/>
                  </a:lnTo>
                  <a:lnTo>
                    <a:pt x="200" y="282"/>
                  </a:lnTo>
                  <a:lnTo>
                    <a:pt x="135" y="282"/>
                  </a:lnTo>
                  <a:lnTo>
                    <a:pt x="135" y="304"/>
                  </a:lnTo>
                  <a:lnTo>
                    <a:pt x="135" y="304"/>
                  </a:lnTo>
                  <a:close/>
                  <a:moveTo>
                    <a:pt x="200" y="41"/>
                  </a:moveTo>
                  <a:lnTo>
                    <a:pt x="200" y="145"/>
                  </a:lnTo>
                  <a:lnTo>
                    <a:pt x="200" y="143"/>
                  </a:lnTo>
                  <a:lnTo>
                    <a:pt x="186" y="145"/>
                  </a:lnTo>
                  <a:lnTo>
                    <a:pt x="186" y="160"/>
                  </a:lnTo>
                  <a:lnTo>
                    <a:pt x="171" y="164"/>
                  </a:lnTo>
                  <a:lnTo>
                    <a:pt x="173" y="178"/>
                  </a:lnTo>
                  <a:lnTo>
                    <a:pt x="188" y="174"/>
                  </a:lnTo>
                  <a:lnTo>
                    <a:pt x="188" y="190"/>
                  </a:lnTo>
                  <a:lnTo>
                    <a:pt x="200" y="186"/>
                  </a:lnTo>
                  <a:lnTo>
                    <a:pt x="200" y="264"/>
                  </a:lnTo>
                  <a:lnTo>
                    <a:pt x="135" y="264"/>
                  </a:lnTo>
                  <a:lnTo>
                    <a:pt x="135" y="214"/>
                  </a:lnTo>
                  <a:lnTo>
                    <a:pt x="135" y="214"/>
                  </a:lnTo>
                  <a:lnTo>
                    <a:pt x="139" y="213"/>
                  </a:lnTo>
                  <a:lnTo>
                    <a:pt x="139" y="213"/>
                  </a:lnTo>
                  <a:lnTo>
                    <a:pt x="144" y="210"/>
                  </a:lnTo>
                  <a:lnTo>
                    <a:pt x="150" y="208"/>
                  </a:lnTo>
                  <a:lnTo>
                    <a:pt x="155" y="202"/>
                  </a:lnTo>
                  <a:lnTo>
                    <a:pt x="158" y="197"/>
                  </a:lnTo>
                  <a:lnTo>
                    <a:pt x="158" y="197"/>
                  </a:lnTo>
                  <a:lnTo>
                    <a:pt x="161" y="190"/>
                  </a:lnTo>
                  <a:lnTo>
                    <a:pt x="162" y="183"/>
                  </a:lnTo>
                  <a:lnTo>
                    <a:pt x="162" y="176"/>
                  </a:lnTo>
                  <a:lnTo>
                    <a:pt x="162" y="170"/>
                  </a:lnTo>
                  <a:lnTo>
                    <a:pt x="162" y="170"/>
                  </a:lnTo>
                  <a:lnTo>
                    <a:pt x="158" y="163"/>
                  </a:lnTo>
                  <a:lnTo>
                    <a:pt x="154" y="158"/>
                  </a:lnTo>
                  <a:lnTo>
                    <a:pt x="154" y="158"/>
                  </a:lnTo>
                  <a:lnTo>
                    <a:pt x="148" y="153"/>
                  </a:lnTo>
                  <a:lnTo>
                    <a:pt x="148" y="153"/>
                  </a:lnTo>
                  <a:lnTo>
                    <a:pt x="144" y="153"/>
                  </a:lnTo>
                  <a:lnTo>
                    <a:pt x="139" y="155"/>
                  </a:lnTo>
                  <a:lnTo>
                    <a:pt x="139" y="155"/>
                  </a:lnTo>
                  <a:lnTo>
                    <a:pt x="135" y="156"/>
                  </a:lnTo>
                  <a:lnTo>
                    <a:pt x="135" y="128"/>
                  </a:lnTo>
                  <a:lnTo>
                    <a:pt x="135" y="128"/>
                  </a:lnTo>
                  <a:lnTo>
                    <a:pt x="136" y="126"/>
                  </a:lnTo>
                  <a:lnTo>
                    <a:pt x="136" y="126"/>
                  </a:lnTo>
                  <a:lnTo>
                    <a:pt x="139" y="126"/>
                  </a:lnTo>
                  <a:lnTo>
                    <a:pt x="140" y="128"/>
                  </a:lnTo>
                  <a:lnTo>
                    <a:pt x="140" y="128"/>
                  </a:lnTo>
                  <a:lnTo>
                    <a:pt x="143" y="129"/>
                  </a:lnTo>
                  <a:lnTo>
                    <a:pt x="143" y="132"/>
                  </a:lnTo>
                  <a:lnTo>
                    <a:pt x="143" y="132"/>
                  </a:lnTo>
                  <a:lnTo>
                    <a:pt x="143" y="134"/>
                  </a:lnTo>
                  <a:lnTo>
                    <a:pt x="143" y="136"/>
                  </a:lnTo>
                  <a:lnTo>
                    <a:pt x="143" y="136"/>
                  </a:lnTo>
                  <a:lnTo>
                    <a:pt x="147" y="134"/>
                  </a:lnTo>
                  <a:lnTo>
                    <a:pt x="150" y="132"/>
                  </a:lnTo>
                  <a:lnTo>
                    <a:pt x="150" y="132"/>
                  </a:lnTo>
                  <a:lnTo>
                    <a:pt x="151" y="129"/>
                  </a:lnTo>
                  <a:lnTo>
                    <a:pt x="151" y="125"/>
                  </a:lnTo>
                  <a:lnTo>
                    <a:pt x="151" y="125"/>
                  </a:lnTo>
                  <a:lnTo>
                    <a:pt x="150" y="122"/>
                  </a:lnTo>
                  <a:lnTo>
                    <a:pt x="146" y="120"/>
                  </a:lnTo>
                  <a:lnTo>
                    <a:pt x="146" y="120"/>
                  </a:lnTo>
                  <a:lnTo>
                    <a:pt x="140" y="120"/>
                  </a:lnTo>
                  <a:lnTo>
                    <a:pt x="135" y="120"/>
                  </a:lnTo>
                  <a:lnTo>
                    <a:pt x="135" y="120"/>
                  </a:lnTo>
                  <a:lnTo>
                    <a:pt x="135" y="41"/>
                  </a:lnTo>
                  <a:lnTo>
                    <a:pt x="200" y="41"/>
                  </a:lnTo>
                  <a:lnTo>
                    <a:pt x="200" y="41"/>
                  </a:lnTo>
                  <a:close/>
                  <a:moveTo>
                    <a:pt x="135" y="204"/>
                  </a:moveTo>
                  <a:lnTo>
                    <a:pt x="135" y="204"/>
                  </a:lnTo>
                  <a:lnTo>
                    <a:pt x="138" y="204"/>
                  </a:lnTo>
                  <a:lnTo>
                    <a:pt x="138" y="204"/>
                  </a:lnTo>
                  <a:lnTo>
                    <a:pt x="140" y="202"/>
                  </a:lnTo>
                  <a:lnTo>
                    <a:pt x="143" y="199"/>
                  </a:lnTo>
                  <a:lnTo>
                    <a:pt x="146" y="197"/>
                  </a:lnTo>
                  <a:lnTo>
                    <a:pt x="147" y="193"/>
                  </a:lnTo>
                  <a:lnTo>
                    <a:pt x="147" y="193"/>
                  </a:lnTo>
                  <a:lnTo>
                    <a:pt x="150" y="185"/>
                  </a:lnTo>
                  <a:lnTo>
                    <a:pt x="148" y="175"/>
                  </a:lnTo>
                  <a:lnTo>
                    <a:pt x="148" y="175"/>
                  </a:lnTo>
                  <a:lnTo>
                    <a:pt x="147" y="170"/>
                  </a:lnTo>
                  <a:lnTo>
                    <a:pt x="144" y="167"/>
                  </a:lnTo>
                  <a:lnTo>
                    <a:pt x="142" y="164"/>
                  </a:lnTo>
                  <a:lnTo>
                    <a:pt x="139" y="164"/>
                  </a:lnTo>
                  <a:lnTo>
                    <a:pt x="139" y="164"/>
                  </a:lnTo>
                  <a:lnTo>
                    <a:pt x="136" y="166"/>
                  </a:lnTo>
                  <a:lnTo>
                    <a:pt x="135" y="168"/>
                  </a:lnTo>
                  <a:lnTo>
                    <a:pt x="135" y="204"/>
                  </a:lnTo>
                  <a:close/>
                  <a:moveTo>
                    <a:pt x="135" y="0"/>
                  </a:moveTo>
                  <a:lnTo>
                    <a:pt x="32" y="0"/>
                  </a:lnTo>
                  <a:lnTo>
                    <a:pt x="32" y="0"/>
                  </a:lnTo>
                  <a:lnTo>
                    <a:pt x="25" y="2"/>
                  </a:lnTo>
                  <a:lnTo>
                    <a:pt x="20" y="3"/>
                  </a:lnTo>
                  <a:lnTo>
                    <a:pt x="14" y="6"/>
                  </a:lnTo>
                  <a:lnTo>
                    <a:pt x="9" y="10"/>
                  </a:lnTo>
                  <a:lnTo>
                    <a:pt x="5" y="15"/>
                  </a:lnTo>
                  <a:lnTo>
                    <a:pt x="2" y="21"/>
                  </a:lnTo>
                  <a:lnTo>
                    <a:pt x="1" y="26"/>
                  </a:lnTo>
                  <a:lnTo>
                    <a:pt x="0" y="33"/>
                  </a:lnTo>
                  <a:lnTo>
                    <a:pt x="0" y="273"/>
                  </a:lnTo>
                  <a:lnTo>
                    <a:pt x="0" y="273"/>
                  </a:lnTo>
                  <a:lnTo>
                    <a:pt x="1" y="279"/>
                  </a:lnTo>
                  <a:lnTo>
                    <a:pt x="2" y="285"/>
                  </a:lnTo>
                  <a:lnTo>
                    <a:pt x="5" y="290"/>
                  </a:lnTo>
                  <a:lnTo>
                    <a:pt x="9" y="294"/>
                  </a:lnTo>
                  <a:lnTo>
                    <a:pt x="14" y="298"/>
                  </a:lnTo>
                  <a:lnTo>
                    <a:pt x="20" y="302"/>
                  </a:lnTo>
                  <a:lnTo>
                    <a:pt x="25" y="304"/>
                  </a:lnTo>
                  <a:lnTo>
                    <a:pt x="32" y="304"/>
                  </a:lnTo>
                  <a:lnTo>
                    <a:pt x="135" y="304"/>
                  </a:lnTo>
                  <a:lnTo>
                    <a:pt x="135" y="282"/>
                  </a:lnTo>
                  <a:lnTo>
                    <a:pt x="50" y="282"/>
                  </a:lnTo>
                  <a:lnTo>
                    <a:pt x="50" y="282"/>
                  </a:lnTo>
                  <a:lnTo>
                    <a:pt x="50" y="282"/>
                  </a:lnTo>
                  <a:lnTo>
                    <a:pt x="44" y="282"/>
                  </a:lnTo>
                  <a:lnTo>
                    <a:pt x="40" y="281"/>
                  </a:lnTo>
                  <a:lnTo>
                    <a:pt x="35" y="278"/>
                  </a:lnTo>
                  <a:lnTo>
                    <a:pt x="32" y="275"/>
                  </a:lnTo>
                  <a:lnTo>
                    <a:pt x="28" y="271"/>
                  </a:lnTo>
                  <a:lnTo>
                    <a:pt x="25" y="267"/>
                  </a:lnTo>
                  <a:lnTo>
                    <a:pt x="24" y="262"/>
                  </a:lnTo>
                  <a:lnTo>
                    <a:pt x="24" y="25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42"/>
                  </a:lnTo>
                  <a:lnTo>
                    <a:pt x="25" y="38"/>
                  </a:lnTo>
                  <a:lnTo>
                    <a:pt x="28" y="34"/>
                  </a:lnTo>
                  <a:lnTo>
                    <a:pt x="32" y="30"/>
                  </a:lnTo>
                  <a:lnTo>
                    <a:pt x="35" y="26"/>
                  </a:lnTo>
                  <a:lnTo>
                    <a:pt x="40" y="25"/>
                  </a:lnTo>
                  <a:lnTo>
                    <a:pt x="44" y="22"/>
                  </a:lnTo>
                  <a:lnTo>
                    <a:pt x="50" y="22"/>
                  </a:lnTo>
                  <a:lnTo>
                    <a:pt x="135" y="22"/>
                  </a:lnTo>
                  <a:lnTo>
                    <a:pt x="135" y="0"/>
                  </a:lnTo>
                  <a:lnTo>
                    <a:pt x="135" y="0"/>
                  </a:lnTo>
                  <a:close/>
                  <a:moveTo>
                    <a:pt x="135" y="41"/>
                  </a:moveTo>
                  <a:lnTo>
                    <a:pt x="135" y="120"/>
                  </a:lnTo>
                  <a:lnTo>
                    <a:pt x="135" y="120"/>
                  </a:lnTo>
                  <a:lnTo>
                    <a:pt x="130" y="122"/>
                  </a:lnTo>
                  <a:lnTo>
                    <a:pt x="124" y="125"/>
                  </a:lnTo>
                  <a:lnTo>
                    <a:pt x="120" y="129"/>
                  </a:lnTo>
                  <a:lnTo>
                    <a:pt x="116" y="133"/>
                  </a:lnTo>
                  <a:lnTo>
                    <a:pt x="116" y="133"/>
                  </a:lnTo>
                  <a:lnTo>
                    <a:pt x="112" y="139"/>
                  </a:lnTo>
                  <a:lnTo>
                    <a:pt x="111" y="144"/>
                  </a:lnTo>
                  <a:lnTo>
                    <a:pt x="106" y="159"/>
                  </a:lnTo>
                  <a:lnTo>
                    <a:pt x="106" y="159"/>
                  </a:lnTo>
                  <a:lnTo>
                    <a:pt x="106" y="175"/>
                  </a:lnTo>
                  <a:lnTo>
                    <a:pt x="106" y="175"/>
                  </a:lnTo>
                  <a:lnTo>
                    <a:pt x="108" y="185"/>
                  </a:lnTo>
                  <a:lnTo>
                    <a:pt x="109" y="194"/>
                  </a:lnTo>
                  <a:lnTo>
                    <a:pt x="111" y="195"/>
                  </a:lnTo>
                  <a:lnTo>
                    <a:pt x="111" y="195"/>
                  </a:lnTo>
                  <a:lnTo>
                    <a:pt x="113" y="205"/>
                  </a:lnTo>
                  <a:lnTo>
                    <a:pt x="113" y="205"/>
                  </a:lnTo>
                  <a:lnTo>
                    <a:pt x="117" y="209"/>
                  </a:lnTo>
                  <a:lnTo>
                    <a:pt x="121" y="213"/>
                  </a:lnTo>
                  <a:lnTo>
                    <a:pt x="128" y="214"/>
                  </a:lnTo>
                  <a:lnTo>
                    <a:pt x="135" y="214"/>
                  </a:lnTo>
                  <a:lnTo>
                    <a:pt x="135" y="264"/>
                  </a:lnTo>
                  <a:lnTo>
                    <a:pt x="62" y="264"/>
                  </a:lnTo>
                  <a:lnTo>
                    <a:pt x="62" y="264"/>
                  </a:lnTo>
                  <a:lnTo>
                    <a:pt x="58" y="263"/>
                  </a:lnTo>
                  <a:lnTo>
                    <a:pt x="54" y="262"/>
                  </a:lnTo>
                  <a:lnTo>
                    <a:pt x="47" y="258"/>
                  </a:lnTo>
                  <a:lnTo>
                    <a:pt x="43" y="251"/>
                  </a:lnTo>
                  <a:lnTo>
                    <a:pt x="41" y="247"/>
                  </a:lnTo>
                  <a:lnTo>
                    <a:pt x="41" y="243"/>
                  </a:lnTo>
                  <a:lnTo>
                    <a:pt x="41" y="61"/>
                  </a:lnTo>
                  <a:lnTo>
                    <a:pt x="41" y="61"/>
                  </a:lnTo>
                  <a:lnTo>
                    <a:pt x="41" y="57"/>
                  </a:lnTo>
                  <a:lnTo>
                    <a:pt x="43" y="53"/>
                  </a:lnTo>
                  <a:lnTo>
                    <a:pt x="47" y="46"/>
                  </a:lnTo>
                  <a:lnTo>
                    <a:pt x="54" y="42"/>
                  </a:lnTo>
                  <a:lnTo>
                    <a:pt x="58" y="41"/>
                  </a:lnTo>
                  <a:lnTo>
                    <a:pt x="62" y="41"/>
                  </a:lnTo>
                  <a:lnTo>
                    <a:pt x="135" y="41"/>
                  </a:lnTo>
                  <a:lnTo>
                    <a:pt x="135" y="41"/>
                  </a:lnTo>
                  <a:close/>
                  <a:moveTo>
                    <a:pt x="135" y="128"/>
                  </a:moveTo>
                  <a:lnTo>
                    <a:pt x="135" y="156"/>
                  </a:lnTo>
                  <a:lnTo>
                    <a:pt x="135" y="156"/>
                  </a:lnTo>
                  <a:lnTo>
                    <a:pt x="130" y="160"/>
                  </a:lnTo>
                  <a:lnTo>
                    <a:pt x="130" y="160"/>
                  </a:lnTo>
                  <a:lnTo>
                    <a:pt x="127" y="166"/>
                  </a:lnTo>
                  <a:lnTo>
                    <a:pt x="127" y="171"/>
                  </a:lnTo>
                  <a:lnTo>
                    <a:pt x="127" y="171"/>
                  </a:lnTo>
                  <a:lnTo>
                    <a:pt x="128" y="174"/>
                  </a:lnTo>
                  <a:lnTo>
                    <a:pt x="131" y="176"/>
                  </a:lnTo>
                  <a:lnTo>
                    <a:pt x="131" y="176"/>
                  </a:lnTo>
                  <a:lnTo>
                    <a:pt x="132" y="171"/>
                  </a:lnTo>
                  <a:lnTo>
                    <a:pt x="135" y="168"/>
                  </a:lnTo>
                  <a:lnTo>
                    <a:pt x="135" y="204"/>
                  </a:lnTo>
                  <a:lnTo>
                    <a:pt x="135" y="204"/>
                  </a:lnTo>
                  <a:lnTo>
                    <a:pt x="131" y="202"/>
                  </a:lnTo>
                  <a:lnTo>
                    <a:pt x="131" y="202"/>
                  </a:lnTo>
                  <a:lnTo>
                    <a:pt x="128" y="199"/>
                  </a:lnTo>
                  <a:lnTo>
                    <a:pt x="127" y="194"/>
                  </a:lnTo>
                  <a:lnTo>
                    <a:pt x="127" y="194"/>
                  </a:lnTo>
                  <a:lnTo>
                    <a:pt x="124" y="181"/>
                  </a:lnTo>
                  <a:lnTo>
                    <a:pt x="124" y="181"/>
                  </a:lnTo>
                  <a:lnTo>
                    <a:pt x="123" y="163"/>
                  </a:lnTo>
                  <a:lnTo>
                    <a:pt x="123" y="163"/>
                  </a:lnTo>
                  <a:lnTo>
                    <a:pt x="123" y="148"/>
                  </a:lnTo>
                  <a:lnTo>
                    <a:pt x="127" y="137"/>
                  </a:lnTo>
                  <a:lnTo>
                    <a:pt x="127" y="137"/>
                  </a:lnTo>
                  <a:lnTo>
                    <a:pt x="131" y="130"/>
                  </a:lnTo>
                  <a:lnTo>
                    <a:pt x="135" y="128"/>
                  </a:lnTo>
                  <a:lnTo>
                    <a:pt x="135" y="128"/>
                  </a:lnTo>
                  <a:close/>
                </a:path>
              </a:pathLst>
            </a:custGeom>
            <a:solidFill>
              <a:srgbClr val="059CF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77" name="组合 210"/>
            <p:cNvGrpSpPr/>
            <p:nvPr/>
          </p:nvGrpSpPr>
          <p:grpSpPr>
            <a:xfrm>
              <a:off x="6490096" y="2954620"/>
              <a:ext cx="157163" cy="150019"/>
              <a:chOff x="3092451" y="2336800"/>
              <a:chExt cx="209550" cy="200025"/>
            </a:xfrm>
            <a:solidFill>
              <a:srgbClr val="059CF9"/>
            </a:solidFill>
          </p:grpSpPr>
          <p:sp>
            <p:nvSpPr>
              <p:cNvPr id="178" name="Freeform 173"/>
              <p:cNvSpPr/>
              <p:nvPr/>
            </p:nvSpPr>
            <p:spPr bwMode="auto">
              <a:xfrm>
                <a:off x="3092451" y="2378075"/>
                <a:ext cx="209550" cy="158750"/>
              </a:xfrm>
              <a:custGeom>
                <a:avLst/>
                <a:gdLst>
                  <a:gd name="T0" fmla="*/ 39 w 132"/>
                  <a:gd name="T1" fmla="*/ 0 h 100"/>
                  <a:gd name="T2" fmla="*/ 39 w 132"/>
                  <a:gd name="T3" fmla="*/ 0 h 100"/>
                  <a:gd name="T4" fmla="*/ 47 w 132"/>
                  <a:gd name="T5" fmla="*/ 0 h 100"/>
                  <a:gd name="T6" fmla="*/ 54 w 132"/>
                  <a:gd name="T7" fmla="*/ 2 h 100"/>
                  <a:gd name="T8" fmla="*/ 61 w 132"/>
                  <a:gd name="T9" fmla="*/ 5 h 100"/>
                  <a:gd name="T10" fmla="*/ 66 w 132"/>
                  <a:gd name="T11" fmla="*/ 9 h 100"/>
                  <a:gd name="T12" fmla="*/ 66 w 132"/>
                  <a:gd name="T13" fmla="*/ 9 h 100"/>
                  <a:gd name="T14" fmla="*/ 71 w 132"/>
                  <a:gd name="T15" fmla="*/ 5 h 100"/>
                  <a:gd name="T16" fmla="*/ 78 w 132"/>
                  <a:gd name="T17" fmla="*/ 2 h 100"/>
                  <a:gd name="T18" fmla="*/ 85 w 132"/>
                  <a:gd name="T19" fmla="*/ 0 h 100"/>
                  <a:gd name="T20" fmla="*/ 93 w 132"/>
                  <a:gd name="T21" fmla="*/ 0 h 100"/>
                  <a:gd name="T22" fmla="*/ 93 w 132"/>
                  <a:gd name="T23" fmla="*/ 0 h 100"/>
                  <a:gd name="T24" fmla="*/ 101 w 132"/>
                  <a:gd name="T25" fmla="*/ 0 h 100"/>
                  <a:gd name="T26" fmla="*/ 108 w 132"/>
                  <a:gd name="T27" fmla="*/ 2 h 100"/>
                  <a:gd name="T28" fmla="*/ 115 w 132"/>
                  <a:gd name="T29" fmla="*/ 6 h 100"/>
                  <a:gd name="T30" fmla="*/ 120 w 132"/>
                  <a:gd name="T31" fmla="*/ 11 h 100"/>
                  <a:gd name="T32" fmla="*/ 126 w 132"/>
                  <a:gd name="T33" fmla="*/ 16 h 100"/>
                  <a:gd name="T34" fmla="*/ 130 w 132"/>
                  <a:gd name="T35" fmla="*/ 23 h 100"/>
                  <a:gd name="T36" fmla="*/ 131 w 132"/>
                  <a:gd name="T37" fmla="*/ 31 h 100"/>
                  <a:gd name="T38" fmla="*/ 132 w 132"/>
                  <a:gd name="T39" fmla="*/ 38 h 100"/>
                  <a:gd name="T40" fmla="*/ 132 w 132"/>
                  <a:gd name="T41" fmla="*/ 38 h 100"/>
                  <a:gd name="T42" fmla="*/ 131 w 132"/>
                  <a:gd name="T43" fmla="*/ 47 h 100"/>
                  <a:gd name="T44" fmla="*/ 128 w 132"/>
                  <a:gd name="T45" fmla="*/ 58 h 100"/>
                  <a:gd name="T46" fmla="*/ 123 w 132"/>
                  <a:gd name="T47" fmla="*/ 69 h 100"/>
                  <a:gd name="T48" fmla="*/ 116 w 132"/>
                  <a:gd name="T49" fmla="*/ 78 h 100"/>
                  <a:gd name="T50" fmla="*/ 107 w 132"/>
                  <a:gd name="T51" fmla="*/ 86 h 100"/>
                  <a:gd name="T52" fmla="*/ 94 w 132"/>
                  <a:gd name="T53" fmla="*/ 93 h 100"/>
                  <a:gd name="T54" fmla="*/ 88 w 132"/>
                  <a:gd name="T55" fmla="*/ 96 h 100"/>
                  <a:gd name="T56" fmla="*/ 81 w 132"/>
                  <a:gd name="T57" fmla="*/ 99 h 100"/>
                  <a:gd name="T58" fmla="*/ 73 w 132"/>
                  <a:gd name="T59" fmla="*/ 99 h 100"/>
                  <a:gd name="T60" fmla="*/ 63 w 132"/>
                  <a:gd name="T61" fmla="*/ 100 h 100"/>
                  <a:gd name="T62" fmla="*/ 63 w 132"/>
                  <a:gd name="T63" fmla="*/ 100 h 100"/>
                  <a:gd name="T64" fmla="*/ 55 w 132"/>
                  <a:gd name="T65" fmla="*/ 99 h 100"/>
                  <a:gd name="T66" fmla="*/ 47 w 132"/>
                  <a:gd name="T67" fmla="*/ 97 h 100"/>
                  <a:gd name="T68" fmla="*/ 39 w 132"/>
                  <a:gd name="T69" fmla="*/ 96 h 100"/>
                  <a:gd name="T70" fmla="*/ 32 w 132"/>
                  <a:gd name="T71" fmla="*/ 93 h 100"/>
                  <a:gd name="T72" fmla="*/ 27 w 132"/>
                  <a:gd name="T73" fmla="*/ 90 h 100"/>
                  <a:gd name="T74" fmla="*/ 21 w 132"/>
                  <a:gd name="T75" fmla="*/ 86 h 100"/>
                  <a:gd name="T76" fmla="*/ 13 w 132"/>
                  <a:gd name="T77" fmla="*/ 77 h 100"/>
                  <a:gd name="T78" fmla="*/ 6 w 132"/>
                  <a:gd name="T79" fmla="*/ 67 h 100"/>
                  <a:gd name="T80" fmla="*/ 2 w 132"/>
                  <a:gd name="T81" fmla="*/ 57 h 100"/>
                  <a:gd name="T82" fmla="*/ 0 w 132"/>
                  <a:gd name="T83" fmla="*/ 47 h 100"/>
                  <a:gd name="T84" fmla="*/ 0 w 132"/>
                  <a:gd name="T85" fmla="*/ 38 h 100"/>
                  <a:gd name="T86" fmla="*/ 0 w 132"/>
                  <a:gd name="T87" fmla="*/ 38 h 100"/>
                  <a:gd name="T88" fmla="*/ 0 w 132"/>
                  <a:gd name="T89" fmla="*/ 31 h 100"/>
                  <a:gd name="T90" fmla="*/ 2 w 132"/>
                  <a:gd name="T91" fmla="*/ 23 h 100"/>
                  <a:gd name="T92" fmla="*/ 6 w 132"/>
                  <a:gd name="T93" fmla="*/ 16 h 100"/>
                  <a:gd name="T94" fmla="*/ 12 w 132"/>
                  <a:gd name="T95" fmla="*/ 11 h 100"/>
                  <a:gd name="T96" fmla="*/ 17 w 132"/>
                  <a:gd name="T97" fmla="*/ 6 h 100"/>
                  <a:gd name="T98" fmla="*/ 24 w 132"/>
                  <a:gd name="T99" fmla="*/ 2 h 100"/>
                  <a:gd name="T100" fmla="*/ 31 w 132"/>
                  <a:gd name="T101" fmla="*/ 0 h 100"/>
                  <a:gd name="T102" fmla="*/ 39 w 132"/>
                  <a:gd name="T103" fmla="*/ 0 h 100"/>
                  <a:gd name="T104" fmla="*/ 39 w 132"/>
                  <a:gd name="T105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2" h="100">
                    <a:moveTo>
                      <a:pt x="39" y="0"/>
                    </a:moveTo>
                    <a:lnTo>
                      <a:pt x="39" y="0"/>
                    </a:lnTo>
                    <a:lnTo>
                      <a:pt x="47" y="0"/>
                    </a:lnTo>
                    <a:lnTo>
                      <a:pt x="54" y="2"/>
                    </a:lnTo>
                    <a:lnTo>
                      <a:pt x="61" y="5"/>
                    </a:lnTo>
                    <a:lnTo>
                      <a:pt x="66" y="9"/>
                    </a:lnTo>
                    <a:lnTo>
                      <a:pt x="66" y="9"/>
                    </a:lnTo>
                    <a:lnTo>
                      <a:pt x="71" y="5"/>
                    </a:lnTo>
                    <a:lnTo>
                      <a:pt x="78" y="2"/>
                    </a:lnTo>
                    <a:lnTo>
                      <a:pt x="85" y="0"/>
                    </a:lnTo>
                    <a:lnTo>
                      <a:pt x="93" y="0"/>
                    </a:lnTo>
                    <a:lnTo>
                      <a:pt x="93" y="0"/>
                    </a:lnTo>
                    <a:lnTo>
                      <a:pt x="101" y="0"/>
                    </a:lnTo>
                    <a:lnTo>
                      <a:pt x="108" y="2"/>
                    </a:lnTo>
                    <a:lnTo>
                      <a:pt x="115" y="6"/>
                    </a:lnTo>
                    <a:lnTo>
                      <a:pt x="120" y="11"/>
                    </a:lnTo>
                    <a:lnTo>
                      <a:pt x="126" y="16"/>
                    </a:lnTo>
                    <a:lnTo>
                      <a:pt x="130" y="23"/>
                    </a:lnTo>
                    <a:lnTo>
                      <a:pt x="131" y="31"/>
                    </a:lnTo>
                    <a:lnTo>
                      <a:pt x="132" y="38"/>
                    </a:lnTo>
                    <a:lnTo>
                      <a:pt x="132" y="38"/>
                    </a:lnTo>
                    <a:lnTo>
                      <a:pt x="131" y="47"/>
                    </a:lnTo>
                    <a:lnTo>
                      <a:pt x="128" y="58"/>
                    </a:lnTo>
                    <a:lnTo>
                      <a:pt x="123" y="69"/>
                    </a:lnTo>
                    <a:lnTo>
                      <a:pt x="116" y="78"/>
                    </a:lnTo>
                    <a:lnTo>
                      <a:pt x="107" y="86"/>
                    </a:lnTo>
                    <a:lnTo>
                      <a:pt x="94" y="93"/>
                    </a:lnTo>
                    <a:lnTo>
                      <a:pt x="88" y="96"/>
                    </a:lnTo>
                    <a:lnTo>
                      <a:pt x="81" y="99"/>
                    </a:lnTo>
                    <a:lnTo>
                      <a:pt x="73" y="99"/>
                    </a:lnTo>
                    <a:lnTo>
                      <a:pt x="63" y="100"/>
                    </a:lnTo>
                    <a:lnTo>
                      <a:pt x="63" y="100"/>
                    </a:lnTo>
                    <a:lnTo>
                      <a:pt x="55" y="99"/>
                    </a:lnTo>
                    <a:lnTo>
                      <a:pt x="47" y="97"/>
                    </a:lnTo>
                    <a:lnTo>
                      <a:pt x="39" y="96"/>
                    </a:lnTo>
                    <a:lnTo>
                      <a:pt x="32" y="93"/>
                    </a:lnTo>
                    <a:lnTo>
                      <a:pt x="27" y="90"/>
                    </a:lnTo>
                    <a:lnTo>
                      <a:pt x="21" y="86"/>
                    </a:lnTo>
                    <a:lnTo>
                      <a:pt x="13" y="77"/>
                    </a:lnTo>
                    <a:lnTo>
                      <a:pt x="6" y="67"/>
                    </a:lnTo>
                    <a:lnTo>
                      <a:pt x="2" y="57"/>
                    </a:lnTo>
                    <a:lnTo>
                      <a:pt x="0" y="47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31"/>
                    </a:lnTo>
                    <a:lnTo>
                      <a:pt x="2" y="23"/>
                    </a:lnTo>
                    <a:lnTo>
                      <a:pt x="6" y="16"/>
                    </a:lnTo>
                    <a:lnTo>
                      <a:pt x="12" y="11"/>
                    </a:lnTo>
                    <a:lnTo>
                      <a:pt x="17" y="6"/>
                    </a:lnTo>
                    <a:lnTo>
                      <a:pt x="24" y="2"/>
                    </a:lnTo>
                    <a:lnTo>
                      <a:pt x="31" y="0"/>
                    </a:lnTo>
                    <a:lnTo>
                      <a:pt x="39" y="0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174"/>
              <p:cNvSpPr/>
              <p:nvPr/>
            </p:nvSpPr>
            <p:spPr bwMode="auto">
              <a:xfrm>
                <a:off x="3149601" y="2336800"/>
                <a:ext cx="52388" cy="73025"/>
              </a:xfrm>
              <a:custGeom>
                <a:avLst/>
                <a:gdLst>
                  <a:gd name="T0" fmla="*/ 29 w 33"/>
                  <a:gd name="T1" fmla="*/ 46 h 46"/>
                  <a:gd name="T2" fmla="*/ 29 w 33"/>
                  <a:gd name="T3" fmla="*/ 46 h 46"/>
                  <a:gd name="T4" fmla="*/ 31 w 33"/>
                  <a:gd name="T5" fmla="*/ 39 h 46"/>
                  <a:gd name="T6" fmla="*/ 33 w 33"/>
                  <a:gd name="T7" fmla="*/ 34 h 46"/>
                  <a:gd name="T8" fmla="*/ 33 w 33"/>
                  <a:gd name="T9" fmla="*/ 27 h 46"/>
                  <a:gd name="T10" fmla="*/ 33 w 33"/>
                  <a:gd name="T11" fmla="*/ 22 h 46"/>
                  <a:gd name="T12" fmla="*/ 30 w 33"/>
                  <a:gd name="T13" fmla="*/ 15 h 46"/>
                  <a:gd name="T14" fmla="*/ 27 w 33"/>
                  <a:gd name="T15" fmla="*/ 9 h 46"/>
                  <a:gd name="T16" fmla="*/ 25 w 33"/>
                  <a:gd name="T17" fmla="*/ 4 h 46"/>
                  <a:gd name="T18" fmla="*/ 19 w 33"/>
                  <a:gd name="T19" fmla="*/ 0 h 46"/>
                  <a:gd name="T20" fmla="*/ 0 w 33"/>
                  <a:gd name="T21" fmla="*/ 3 h 46"/>
                  <a:gd name="T22" fmla="*/ 0 w 33"/>
                  <a:gd name="T23" fmla="*/ 3 h 46"/>
                  <a:gd name="T24" fmla="*/ 12 w 33"/>
                  <a:gd name="T25" fmla="*/ 11 h 46"/>
                  <a:gd name="T26" fmla="*/ 18 w 33"/>
                  <a:gd name="T27" fmla="*/ 15 h 46"/>
                  <a:gd name="T28" fmla="*/ 22 w 33"/>
                  <a:gd name="T29" fmla="*/ 19 h 46"/>
                  <a:gd name="T30" fmla="*/ 25 w 33"/>
                  <a:gd name="T31" fmla="*/ 24 h 46"/>
                  <a:gd name="T32" fmla="*/ 27 w 33"/>
                  <a:gd name="T33" fmla="*/ 31 h 46"/>
                  <a:gd name="T34" fmla="*/ 29 w 33"/>
                  <a:gd name="T35" fmla="*/ 38 h 46"/>
                  <a:gd name="T36" fmla="*/ 29 w 33"/>
                  <a:gd name="T37" fmla="*/ 46 h 46"/>
                  <a:gd name="T38" fmla="*/ 29 w 33"/>
                  <a:gd name="T3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46">
                    <a:moveTo>
                      <a:pt x="29" y="46"/>
                    </a:moveTo>
                    <a:lnTo>
                      <a:pt x="29" y="46"/>
                    </a:lnTo>
                    <a:lnTo>
                      <a:pt x="31" y="39"/>
                    </a:lnTo>
                    <a:lnTo>
                      <a:pt x="33" y="34"/>
                    </a:lnTo>
                    <a:lnTo>
                      <a:pt x="33" y="27"/>
                    </a:lnTo>
                    <a:lnTo>
                      <a:pt x="33" y="22"/>
                    </a:lnTo>
                    <a:lnTo>
                      <a:pt x="30" y="15"/>
                    </a:lnTo>
                    <a:lnTo>
                      <a:pt x="27" y="9"/>
                    </a:lnTo>
                    <a:lnTo>
                      <a:pt x="25" y="4"/>
                    </a:lnTo>
                    <a:lnTo>
                      <a:pt x="19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12" y="11"/>
                    </a:lnTo>
                    <a:lnTo>
                      <a:pt x="18" y="15"/>
                    </a:lnTo>
                    <a:lnTo>
                      <a:pt x="22" y="19"/>
                    </a:lnTo>
                    <a:lnTo>
                      <a:pt x="25" y="24"/>
                    </a:lnTo>
                    <a:lnTo>
                      <a:pt x="27" y="31"/>
                    </a:lnTo>
                    <a:lnTo>
                      <a:pt x="29" y="38"/>
                    </a:lnTo>
                    <a:lnTo>
                      <a:pt x="29" y="46"/>
                    </a:lnTo>
                    <a:lnTo>
                      <a:pt x="29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80" name="Freeform 175"/>
            <p:cNvSpPr>
              <a:spLocks noEditPoints="1"/>
            </p:cNvSpPr>
            <p:nvPr/>
          </p:nvSpPr>
          <p:spPr bwMode="auto">
            <a:xfrm>
              <a:off x="6656784" y="3946411"/>
              <a:ext cx="163116" cy="227410"/>
            </a:xfrm>
            <a:custGeom>
              <a:avLst/>
              <a:gdLst>
                <a:gd name="T0" fmla="*/ 125 w 137"/>
                <a:gd name="T1" fmla="*/ 55 h 191"/>
                <a:gd name="T2" fmla="*/ 126 w 137"/>
                <a:gd name="T3" fmla="*/ 51 h 191"/>
                <a:gd name="T4" fmla="*/ 133 w 137"/>
                <a:gd name="T5" fmla="*/ 34 h 191"/>
                <a:gd name="T6" fmla="*/ 136 w 137"/>
                <a:gd name="T7" fmla="*/ 29 h 191"/>
                <a:gd name="T8" fmla="*/ 137 w 137"/>
                <a:gd name="T9" fmla="*/ 21 h 191"/>
                <a:gd name="T10" fmla="*/ 136 w 137"/>
                <a:gd name="T11" fmla="*/ 13 h 191"/>
                <a:gd name="T12" fmla="*/ 132 w 137"/>
                <a:gd name="T13" fmla="*/ 6 h 191"/>
                <a:gd name="T14" fmla="*/ 128 w 137"/>
                <a:gd name="T15" fmla="*/ 4 h 191"/>
                <a:gd name="T16" fmla="*/ 116 w 137"/>
                <a:gd name="T17" fmla="*/ 0 h 191"/>
                <a:gd name="T18" fmla="*/ 103 w 137"/>
                <a:gd name="T19" fmla="*/ 4 h 191"/>
                <a:gd name="T20" fmla="*/ 113 w 137"/>
                <a:gd name="T21" fmla="*/ 39 h 191"/>
                <a:gd name="T22" fmla="*/ 103 w 137"/>
                <a:gd name="T23" fmla="*/ 59 h 191"/>
                <a:gd name="T24" fmla="*/ 110 w 137"/>
                <a:gd name="T25" fmla="*/ 48 h 191"/>
                <a:gd name="T26" fmla="*/ 110 w 137"/>
                <a:gd name="T27" fmla="*/ 42 h 191"/>
                <a:gd name="T28" fmla="*/ 120 w 137"/>
                <a:gd name="T29" fmla="*/ 48 h 191"/>
                <a:gd name="T30" fmla="*/ 121 w 137"/>
                <a:gd name="T31" fmla="*/ 52 h 191"/>
                <a:gd name="T32" fmla="*/ 121 w 137"/>
                <a:gd name="T33" fmla="*/ 57 h 191"/>
                <a:gd name="T34" fmla="*/ 103 w 137"/>
                <a:gd name="T35" fmla="*/ 89 h 191"/>
                <a:gd name="T36" fmla="*/ 97 w 137"/>
                <a:gd name="T37" fmla="*/ 93 h 191"/>
                <a:gd name="T38" fmla="*/ 99 w 137"/>
                <a:gd name="T39" fmla="*/ 92 h 191"/>
                <a:gd name="T40" fmla="*/ 103 w 137"/>
                <a:gd name="T41" fmla="*/ 89 h 191"/>
                <a:gd name="T42" fmla="*/ 101 w 137"/>
                <a:gd name="T43" fmla="*/ 85 h 191"/>
                <a:gd name="T44" fmla="*/ 99 w 137"/>
                <a:gd name="T45" fmla="*/ 86 h 191"/>
                <a:gd name="T46" fmla="*/ 95 w 137"/>
                <a:gd name="T47" fmla="*/ 88 h 191"/>
                <a:gd name="T48" fmla="*/ 84 w 137"/>
                <a:gd name="T49" fmla="*/ 81 h 191"/>
                <a:gd name="T50" fmla="*/ 84 w 137"/>
                <a:gd name="T51" fmla="*/ 81 h 191"/>
                <a:gd name="T52" fmla="*/ 90 w 137"/>
                <a:gd name="T53" fmla="*/ 78 h 191"/>
                <a:gd name="T54" fmla="*/ 103 w 137"/>
                <a:gd name="T55" fmla="*/ 34 h 191"/>
                <a:gd name="T56" fmla="*/ 88 w 137"/>
                <a:gd name="T57" fmla="*/ 23 h 191"/>
                <a:gd name="T58" fmla="*/ 80 w 137"/>
                <a:gd name="T59" fmla="*/ 25 h 191"/>
                <a:gd name="T60" fmla="*/ 57 w 137"/>
                <a:gd name="T61" fmla="*/ 59 h 191"/>
                <a:gd name="T62" fmla="*/ 57 w 137"/>
                <a:gd name="T63" fmla="*/ 66 h 191"/>
                <a:gd name="T64" fmla="*/ 22 w 137"/>
                <a:gd name="T65" fmla="*/ 153 h 191"/>
                <a:gd name="T66" fmla="*/ 26 w 137"/>
                <a:gd name="T67" fmla="*/ 154 h 191"/>
                <a:gd name="T68" fmla="*/ 29 w 137"/>
                <a:gd name="T69" fmla="*/ 155 h 191"/>
                <a:gd name="T70" fmla="*/ 29 w 137"/>
                <a:gd name="T71" fmla="*/ 162 h 191"/>
                <a:gd name="T72" fmla="*/ 33 w 137"/>
                <a:gd name="T73" fmla="*/ 161 h 191"/>
                <a:gd name="T74" fmla="*/ 38 w 137"/>
                <a:gd name="T75" fmla="*/ 162 h 191"/>
                <a:gd name="T76" fmla="*/ 40 w 137"/>
                <a:gd name="T77" fmla="*/ 163 h 191"/>
                <a:gd name="T78" fmla="*/ 41 w 137"/>
                <a:gd name="T79" fmla="*/ 169 h 191"/>
                <a:gd name="T80" fmla="*/ 38 w 137"/>
                <a:gd name="T81" fmla="*/ 173 h 191"/>
                <a:gd name="T82" fmla="*/ 22 w 137"/>
                <a:gd name="T83" fmla="*/ 182 h 191"/>
                <a:gd name="T84" fmla="*/ 41 w 137"/>
                <a:gd name="T85" fmla="*/ 176 h 191"/>
                <a:gd name="T86" fmla="*/ 103 w 137"/>
                <a:gd name="T87" fmla="*/ 29 h 191"/>
                <a:gd name="T88" fmla="*/ 97 w 137"/>
                <a:gd name="T89" fmla="*/ 9 h 191"/>
                <a:gd name="T90" fmla="*/ 103 w 137"/>
                <a:gd name="T91" fmla="*/ 4 h 191"/>
                <a:gd name="T92" fmla="*/ 22 w 137"/>
                <a:gd name="T93" fmla="*/ 117 h 191"/>
                <a:gd name="T94" fmla="*/ 2 w 137"/>
                <a:gd name="T95" fmla="*/ 191 h 191"/>
                <a:gd name="T96" fmla="*/ 22 w 137"/>
                <a:gd name="T97" fmla="*/ 180 h 191"/>
                <a:gd name="T98" fmla="*/ 5 w 137"/>
                <a:gd name="T99" fmla="*/ 174 h 191"/>
                <a:gd name="T100" fmla="*/ 5 w 137"/>
                <a:gd name="T101" fmla="*/ 150 h 191"/>
                <a:gd name="T102" fmla="*/ 6 w 137"/>
                <a:gd name="T103" fmla="*/ 149 h 191"/>
                <a:gd name="T104" fmla="*/ 10 w 137"/>
                <a:gd name="T105" fmla="*/ 146 h 191"/>
                <a:gd name="T106" fmla="*/ 15 w 137"/>
                <a:gd name="T107" fmla="*/ 146 h 191"/>
                <a:gd name="T108" fmla="*/ 17 w 137"/>
                <a:gd name="T109" fmla="*/ 149 h 191"/>
                <a:gd name="T110" fmla="*/ 18 w 137"/>
                <a:gd name="T111" fmla="*/ 155 h 191"/>
                <a:gd name="T112" fmla="*/ 19 w 137"/>
                <a:gd name="T113" fmla="*/ 154 h 191"/>
                <a:gd name="T114" fmla="*/ 22 w 137"/>
                <a:gd name="T115" fmla="*/ 11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" h="191">
                  <a:moveTo>
                    <a:pt x="103" y="89"/>
                  </a:moveTo>
                  <a:lnTo>
                    <a:pt x="125" y="55"/>
                  </a:lnTo>
                  <a:lnTo>
                    <a:pt x="125" y="55"/>
                  </a:lnTo>
                  <a:lnTo>
                    <a:pt x="126" y="51"/>
                  </a:lnTo>
                  <a:lnTo>
                    <a:pt x="125" y="47"/>
                  </a:lnTo>
                  <a:lnTo>
                    <a:pt x="133" y="34"/>
                  </a:lnTo>
                  <a:lnTo>
                    <a:pt x="133" y="34"/>
                  </a:lnTo>
                  <a:lnTo>
                    <a:pt x="136" y="29"/>
                  </a:lnTo>
                  <a:lnTo>
                    <a:pt x="137" y="25"/>
                  </a:lnTo>
                  <a:lnTo>
                    <a:pt x="137" y="21"/>
                  </a:lnTo>
                  <a:lnTo>
                    <a:pt x="137" y="17"/>
                  </a:lnTo>
                  <a:lnTo>
                    <a:pt x="136" y="13"/>
                  </a:lnTo>
                  <a:lnTo>
                    <a:pt x="135" y="9"/>
                  </a:lnTo>
                  <a:lnTo>
                    <a:pt x="132" y="6"/>
                  </a:lnTo>
                  <a:lnTo>
                    <a:pt x="128" y="4"/>
                  </a:lnTo>
                  <a:lnTo>
                    <a:pt x="128" y="4"/>
                  </a:lnTo>
                  <a:lnTo>
                    <a:pt x="121" y="0"/>
                  </a:lnTo>
                  <a:lnTo>
                    <a:pt x="116" y="0"/>
                  </a:lnTo>
                  <a:lnTo>
                    <a:pt x="109" y="1"/>
                  </a:lnTo>
                  <a:lnTo>
                    <a:pt x="103" y="4"/>
                  </a:lnTo>
                  <a:lnTo>
                    <a:pt x="103" y="29"/>
                  </a:lnTo>
                  <a:lnTo>
                    <a:pt x="113" y="39"/>
                  </a:lnTo>
                  <a:lnTo>
                    <a:pt x="103" y="34"/>
                  </a:lnTo>
                  <a:lnTo>
                    <a:pt x="103" y="59"/>
                  </a:lnTo>
                  <a:lnTo>
                    <a:pt x="110" y="48"/>
                  </a:lnTo>
                  <a:lnTo>
                    <a:pt x="110" y="48"/>
                  </a:lnTo>
                  <a:lnTo>
                    <a:pt x="110" y="46"/>
                  </a:lnTo>
                  <a:lnTo>
                    <a:pt x="110" y="42"/>
                  </a:lnTo>
                  <a:lnTo>
                    <a:pt x="120" y="48"/>
                  </a:lnTo>
                  <a:lnTo>
                    <a:pt x="120" y="48"/>
                  </a:lnTo>
                  <a:lnTo>
                    <a:pt x="121" y="50"/>
                  </a:lnTo>
                  <a:lnTo>
                    <a:pt x="121" y="52"/>
                  </a:lnTo>
                  <a:lnTo>
                    <a:pt x="121" y="54"/>
                  </a:lnTo>
                  <a:lnTo>
                    <a:pt x="121" y="57"/>
                  </a:lnTo>
                  <a:lnTo>
                    <a:pt x="103" y="82"/>
                  </a:lnTo>
                  <a:lnTo>
                    <a:pt x="103" y="89"/>
                  </a:lnTo>
                  <a:close/>
                  <a:moveTo>
                    <a:pt x="41" y="176"/>
                  </a:moveTo>
                  <a:lnTo>
                    <a:pt x="97" y="93"/>
                  </a:lnTo>
                  <a:lnTo>
                    <a:pt x="97" y="93"/>
                  </a:lnTo>
                  <a:lnTo>
                    <a:pt x="99" y="92"/>
                  </a:lnTo>
                  <a:lnTo>
                    <a:pt x="102" y="89"/>
                  </a:lnTo>
                  <a:lnTo>
                    <a:pt x="103" y="89"/>
                  </a:lnTo>
                  <a:lnTo>
                    <a:pt x="103" y="82"/>
                  </a:lnTo>
                  <a:lnTo>
                    <a:pt x="101" y="85"/>
                  </a:lnTo>
                  <a:lnTo>
                    <a:pt x="101" y="85"/>
                  </a:lnTo>
                  <a:lnTo>
                    <a:pt x="99" y="86"/>
                  </a:lnTo>
                  <a:lnTo>
                    <a:pt x="98" y="88"/>
                  </a:lnTo>
                  <a:lnTo>
                    <a:pt x="95" y="88"/>
                  </a:lnTo>
                  <a:lnTo>
                    <a:pt x="94" y="86"/>
                  </a:lnTo>
                  <a:lnTo>
                    <a:pt x="84" y="81"/>
                  </a:lnTo>
                  <a:lnTo>
                    <a:pt x="84" y="81"/>
                  </a:lnTo>
                  <a:lnTo>
                    <a:pt x="84" y="81"/>
                  </a:lnTo>
                  <a:lnTo>
                    <a:pt x="87" y="80"/>
                  </a:lnTo>
                  <a:lnTo>
                    <a:pt x="90" y="78"/>
                  </a:lnTo>
                  <a:lnTo>
                    <a:pt x="103" y="59"/>
                  </a:lnTo>
                  <a:lnTo>
                    <a:pt x="103" y="34"/>
                  </a:lnTo>
                  <a:lnTo>
                    <a:pt x="88" y="23"/>
                  </a:lnTo>
                  <a:lnTo>
                    <a:pt x="88" y="23"/>
                  </a:lnTo>
                  <a:lnTo>
                    <a:pt x="83" y="23"/>
                  </a:lnTo>
                  <a:lnTo>
                    <a:pt x="80" y="25"/>
                  </a:lnTo>
                  <a:lnTo>
                    <a:pt x="57" y="59"/>
                  </a:lnTo>
                  <a:lnTo>
                    <a:pt x="57" y="59"/>
                  </a:lnTo>
                  <a:lnTo>
                    <a:pt x="56" y="63"/>
                  </a:lnTo>
                  <a:lnTo>
                    <a:pt x="57" y="66"/>
                  </a:lnTo>
                  <a:lnTo>
                    <a:pt x="22" y="117"/>
                  </a:lnTo>
                  <a:lnTo>
                    <a:pt x="22" y="153"/>
                  </a:lnTo>
                  <a:lnTo>
                    <a:pt x="22" y="153"/>
                  </a:lnTo>
                  <a:lnTo>
                    <a:pt x="26" y="154"/>
                  </a:lnTo>
                  <a:lnTo>
                    <a:pt x="26" y="154"/>
                  </a:lnTo>
                  <a:lnTo>
                    <a:pt x="29" y="155"/>
                  </a:lnTo>
                  <a:lnTo>
                    <a:pt x="29" y="158"/>
                  </a:lnTo>
                  <a:lnTo>
                    <a:pt x="29" y="162"/>
                  </a:lnTo>
                  <a:lnTo>
                    <a:pt x="29" y="162"/>
                  </a:lnTo>
                  <a:lnTo>
                    <a:pt x="33" y="161"/>
                  </a:lnTo>
                  <a:lnTo>
                    <a:pt x="36" y="161"/>
                  </a:lnTo>
                  <a:lnTo>
                    <a:pt x="38" y="162"/>
                  </a:lnTo>
                  <a:lnTo>
                    <a:pt x="38" y="162"/>
                  </a:lnTo>
                  <a:lnTo>
                    <a:pt x="40" y="163"/>
                  </a:lnTo>
                  <a:lnTo>
                    <a:pt x="41" y="166"/>
                  </a:lnTo>
                  <a:lnTo>
                    <a:pt x="41" y="169"/>
                  </a:lnTo>
                  <a:lnTo>
                    <a:pt x="40" y="172"/>
                  </a:lnTo>
                  <a:lnTo>
                    <a:pt x="38" y="173"/>
                  </a:lnTo>
                  <a:lnTo>
                    <a:pt x="22" y="180"/>
                  </a:lnTo>
                  <a:lnTo>
                    <a:pt x="22" y="182"/>
                  </a:lnTo>
                  <a:lnTo>
                    <a:pt x="41" y="176"/>
                  </a:lnTo>
                  <a:lnTo>
                    <a:pt x="41" y="176"/>
                  </a:lnTo>
                  <a:close/>
                  <a:moveTo>
                    <a:pt x="103" y="4"/>
                  </a:moveTo>
                  <a:lnTo>
                    <a:pt x="103" y="29"/>
                  </a:lnTo>
                  <a:lnTo>
                    <a:pt x="91" y="17"/>
                  </a:lnTo>
                  <a:lnTo>
                    <a:pt x="97" y="9"/>
                  </a:lnTo>
                  <a:lnTo>
                    <a:pt x="97" y="9"/>
                  </a:lnTo>
                  <a:lnTo>
                    <a:pt x="103" y="4"/>
                  </a:lnTo>
                  <a:lnTo>
                    <a:pt x="103" y="4"/>
                  </a:lnTo>
                  <a:close/>
                  <a:moveTo>
                    <a:pt x="22" y="117"/>
                  </a:moveTo>
                  <a:lnTo>
                    <a:pt x="0" y="150"/>
                  </a:lnTo>
                  <a:lnTo>
                    <a:pt x="2" y="191"/>
                  </a:lnTo>
                  <a:lnTo>
                    <a:pt x="22" y="182"/>
                  </a:lnTo>
                  <a:lnTo>
                    <a:pt x="22" y="180"/>
                  </a:lnTo>
                  <a:lnTo>
                    <a:pt x="17" y="182"/>
                  </a:lnTo>
                  <a:lnTo>
                    <a:pt x="5" y="174"/>
                  </a:lnTo>
                  <a:lnTo>
                    <a:pt x="5" y="150"/>
                  </a:lnTo>
                  <a:lnTo>
                    <a:pt x="5" y="150"/>
                  </a:lnTo>
                  <a:lnTo>
                    <a:pt x="6" y="149"/>
                  </a:lnTo>
                  <a:lnTo>
                    <a:pt x="6" y="149"/>
                  </a:lnTo>
                  <a:lnTo>
                    <a:pt x="7" y="146"/>
                  </a:lnTo>
                  <a:lnTo>
                    <a:pt x="10" y="146"/>
                  </a:lnTo>
                  <a:lnTo>
                    <a:pt x="13" y="146"/>
                  </a:lnTo>
                  <a:lnTo>
                    <a:pt x="15" y="146"/>
                  </a:lnTo>
                  <a:lnTo>
                    <a:pt x="15" y="146"/>
                  </a:lnTo>
                  <a:lnTo>
                    <a:pt x="17" y="149"/>
                  </a:lnTo>
                  <a:lnTo>
                    <a:pt x="18" y="150"/>
                  </a:lnTo>
                  <a:lnTo>
                    <a:pt x="18" y="155"/>
                  </a:lnTo>
                  <a:lnTo>
                    <a:pt x="18" y="155"/>
                  </a:lnTo>
                  <a:lnTo>
                    <a:pt x="19" y="154"/>
                  </a:lnTo>
                  <a:lnTo>
                    <a:pt x="22" y="153"/>
                  </a:lnTo>
                  <a:lnTo>
                    <a:pt x="22" y="117"/>
                  </a:lnTo>
                  <a:close/>
                </a:path>
              </a:pathLst>
            </a:custGeom>
            <a:solidFill>
              <a:srgbClr val="059CF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76"/>
            <p:cNvSpPr>
              <a:spLocks noEditPoints="1"/>
            </p:cNvSpPr>
            <p:nvPr/>
          </p:nvSpPr>
          <p:spPr bwMode="auto">
            <a:xfrm>
              <a:off x="5333999" y="2758167"/>
              <a:ext cx="209550" cy="227410"/>
            </a:xfrm>
            <a:custGeom>
              <a:avLst/>
              <a:gdLst>
                <a:gd name="T0" fmla="*/ 138 w 176"/>
                <a:gd name="T1" fmla="*/ 88 h 191"/>
                <a:gd name="T2" fmla="*/ 132 w 176"/>
                <a:gd name="T3" fmla="*/ 138 h 191"/>
                <a:gd name="T4" fmla="*/ 150 w 176"/>
                <a:gd name="T5" fmla="*/ 143 h 191"/>
                <a:gd name="T6" fmla="*/ 147 w 176"/>
                <a:gd name="T7" fmla="*/ 151 h 191"/>
                <a:gd name="T8" fmla="*/ 132 w 176"/>
                <a:gd name="T9" fmla="*/ 36 h 191"/>
                <a:gd name="T10" fmla="*/ 150 w 176"/>
                <a:gd name="T11" fmla="*/ 26 h 191"/>
                <a:gd name="T12" fmla="*/ 135 w 176"/>
                <a:gd name="T13" fmla="*/ 47 h 191"/>
                <a:gd name="T14" fmla="*/ 146 w 176"/>
                <a:gd name="T15" fmla="*/ 88 h 191"/>
                <a:gd name="T16" fmla="*/ 174 w 176"/>
                <a:gd name="T17" fmla="*/ 85 h 191"/>
                <a:gd name="T18" fmla="*/ 150 w 176"/>
                <a:gd name="T19" fmla="*/ 92 h 191"/>
                <a:gd name="T20" fmla="*/ 88 w 176"/>
                <a:gd name="T21" fmla="*/ 39 h 191"/>
                <a:gd name="T22" fmla="*/ 115 w 176"/>
                <a:gd name="T23" fmla="*/ 46 h 191"/>
                <a:gd name="T24" fmla="*/ 132 w 176"/>
                <a:gd name="T25" fmla="*/ 109 h 191"/>
                <a:gd name="T26" fmla="*/ 115 w 176"/>
                <a:gd name="T27" fmla="*/ 128 h 191"/>
                <a:gd name="T28" fmla="*/ 111 w 176"/>
                <a:gd name="T29" fmla="*/ 180 h 191"/>
                <a:gd name="T30" fmla="*/ 90 w 176"/>
                <a:gd name="T31" fmla="*/ 191 h 191"/>
                <a:gd name="T32" fmla="*/ 105 w 176"/>
                <a:gd name="T33" fmla="*/ 126 h 191"/>
                <a:gd name="T34" fmla="*/ 122 w 176"/>
                <a:gd name="T35" fmla="*/ 107 h 191"/>
                <a:gd name="T36" fmla="*/ 124 w 176"/>
                <a:gd name="T37" fmla="*/ 73 h 191"/>
                <a:gd name="T38" fmla="*/ 104 w 176"/>
                <a:gd name="T39" fmla="*/ 51 h 191"/>
                <a:gd name="T40" fmla="*/ 88 w 176"/>
                <a:gd name="T41" fmla="*/ 39 h 191"/>
                <a:gd name="T42" fmla="*/ 127 w 176"/>
                <a:gd name="T43" fmla="*/ 43 h 191"/>
                <a:gd name="T44" fmla="*/ 132 w 176"/>
                <a:gd name="T45" fmla="*/ 36 h 191"/>
                <a:gd name="T46" fmla="*/ 128 w 176"/>
                <a:gd name="T47" fmla="*/ 128 h 191"/>
                <a:gd name="T48" fmla="*/ 132 w 176"/>
                <a:gd name="T49" fmla="*/ 127 h 191"/>
                <a:gd name="T50" fmla="*/ 92 w 176"/>
                <a:gd name="T51" fmla="*/ 1 h 191"/>
                <a:gd name="T52" fmla="*/ 88 w 176"/>
                <a:gd name="T53" fmla="*/ 30 h 191"/>
                <a:gd name="T54" fmla="*/ 80 w 176"/>
                <a:gd name="T55" fmla="*/ 191 h 191"/>
                <a:gd name="T56" fmla="*/ 62 w 176"/>
                <a:gd name="T57" fmla="*/ 176 h 191"/>
                <a:gd name="T58" fmla="*/ 55 w 176"/>
                <a:gd name="T59" fmla="*/ 124 h 191"/>
                <a:gd name="T60" fmla="*/ 44 w 176"/>
                <a:gd name="T61" fmla="*/ 67 h 191"/>
                <a:gd name="T62" fmla="*/ 67 w 176"/>
                <a:gd name="T63" fmla="*/ 43 h 191"/>
                <a:gd name="T64" fmla="*/ 88 w 176"/>
                <a:gd name="T65" fmla="*/ 49 h 191"/>
                <a:gd name="T66" fmla="*/ 61 w 176"/>
                <a:gd name="T67" fmla="*/ 61 h 191"/>
                <a:gd name="T68" fmla="*/ 50 w 176"/>
                <a:gd name="T69" fmla="*/ 88 h 191"/>
                <a:gd name="T70" fmla="*/ 69 w 176"/>
                <a:gd name="T71" fmla="*/ 120 h 191"/>
                <a:gd name="T72" fmla="*/ 88 w 176"/>
                <a:gd name="T73" fmla="*/ 147 h 191"/>
                <a:gd name="T74" fmla="*/ 88 w 176"/>
                <a:gd name="T75" fmla="*/ 30 h 191"/>
                <a:gd name="T76" fmla="*/ 84 w 176"/>
                <a:gd name="T77" fmla="*/ 26 h 191"/>
                <a:gd name="T78" fmla="*/ 88 w 176"/>
                <a:gd name="T79" fmla="*/ 0 h 191"/>
                <a:gd name="T80" fmla="*/ 47 w 176"/>
                <a:gd name="T81" fmla="*/ 135 h 191"/>
                <a:gd name="T82" fmla="*/ 44 w 176"/>
                <a:gd name="T83" fmla="*/ 138 h 191"/>
                <a:gd name="T84" fmla="*/ 47 w 176"/>
                <a:gd name="T85" fmla="*/ 47 h 191"/>
                <a:gd name="T86" fmla="*/ 44 w 176"/>
                <a:gd name="T87" fmla="*/ 108 h 191"/>
                <a:gd name="T88" fmla="*/ 40 w 176"/>
                <a:gd name="T89" fmla="*/ 77 h 191"/>
                <a:gd name="T90" fmla="*/ 44 w 176"/>
                <a:gd name="T91" fmla="*/ 49 h 191"/>
                <a:gd name="T92" fmla="*/ 25 w 176"/>
                <a:gd name="T93" fmla="*/ 31 h 191"/>
                <a:gd name="T94" fmla="*/ 32 w 176"/>
                <a:gd name="T95" fmla="*/ 26 h 191"/>
                <a:gd name="T96" fmla="*/ 32 w 176"/>
                <a:gd name="T97" fmla="*/ 150 h 191"/>
                <a:gd name="T98" fmla="*/ 24 w 176"/>
                <a:gd name="T99" fmla="*/ 147 h 191"/>
                <a:gd name="T100" fmla="*/ 44 w 176"/>
                <a:gd name="T101" fmla="*/ 127 h 191"/>
                <a:gd name="T102" fmla="*/ 25 w 176"/>
                <a:gd name="T103" fmla="*/ 84 h 191"/>
                <a:gd name="T104" fmla="*/ 25 w 176"/>
                <a:gd name="T105" fmla="*/ 92 h 191"/>
                <a:gd name="T106" fmla="*/ 0 w 176"/>
                <a:gd name="T107" fmla="*/ 8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6" h="191">
                  <a:moveTo>
                    <a:pt x="132" y="66"/>
                  </a:moveTo>
                  <a:lnTo>
                    <a:pt x="132" y="66"/>
                  </a:lnTo>
                  <a:lnTo>
                    <a:pt x="136" y="77"/>
                  </a:lnTo>
                  <a:lnTo>
                    <a:pt x="138" y="88"/>
                  </a:lnTo>
                  <a:lnTo>
                    <a:pt x="138" y="88"/>
                  </a:lnTo>
                  <a:lnTo>
                    <a:pt x="136" y="99"/>
                  </a:lnTo>
                  <a:lnTo>
                    <a:pt x="132" y="109"/>
                  </a:lnTo>
                  <a:lnTo>
                    <a:pt x="132" y="66"/>
                  </a:lnTo>
                  <a:lnTo>
                    <a:pt x="132" y="66"/>
                  </a:lnTo>
                  <a:close/>
                  <a:moveTo>
                    <a:pt x="132" y="138"/>
                  </a:moveTo>
                  <a:lnTo>
                    <a:pt x="132" y="127"/>
                  </a:lnTo>
                  <a:lnTo>
                    <a:pt x="132" y="127"/>
                  </a:lnTo>
                  <a:lnTo>
                    <a:pt x="135" y="128"/>
                  </a:lnTo>
                  <a:lnTo>
                    <a:pt x="135" y="128"/>
                  </a:lnTo>
                  <a:lnTo>
                    <a:pt x="150" y="143"/>
                  </a:lnTo>
                  <a:lnTo>
                    <a:pt x="150" y="143"/>
                  </a:lnTo>
                  <a:lnTo>
                    <a:pt x="151" y="147"/>
                  </a:lnTo>
                  <a:lnTo>
                    <a:pt x="150" y="150"/>
                  </a:lnTo>
                  <a:lnTo>
                    <a:pt x="150" y="150"/>
                  </a:lnTo>
                  <a:lnTo>
                    <a:pt x="147" y="151"/>
                  </a:lnTo>
                  <a:lnTo>
                    <a:pt x="145" y="150"/>
                  </a:lnTo>
                  <a:lnTo>
                    <a:pt x="132" y="138"/>
                  </a:lnTo>
                  <a:lnTo>
                    <a:pt x="132" y="138"/>
                  </a:lnTo>
                  <a:close/>
                  <a:moveTo>
                    <a:pt x="132" y="49"/>
                  </a:moveTo>
                  <a:lnTo>
                    <a:pt x="132" y="36"/>
                  </a:lnTo>
                  <a:lnTo>
                    <a:pt x="145" y="26"/>
                  </a:lnTo>
                  <a:lnTo>
                    <a:pt x="145" y="26"/>
                  </a:lnTo>
                  <a:lnTo>
                    <a:pt x="147" y="24"/>
                  </a:lnTo>
                  <a:lnTo>
                    <a:pt x="150" y="26"/>
                  </a:lnTo>
                  <a:lnTo>
                    <a:pt x="150" y="26"/>
                  </a:lnTo>
                  <a:lnTo>
                    <a:pt x="151" y="28"/>
                  </a:lnTo>
                  <a:lnTo>
                    <a:pt x="150" y="31"/>
                  </a:lnTo>
                  <a:lnTo>
                    <a:pt x="135" y="47"/>
                  </a:lnTo>
                  <a:lnTo>
                    <a:pt x="135" y="47"/>
                  </a:lnTo>
                  <a:lnTo>
                    <a:pt x="135" y="47"/>
                  </a:lnTo>
                  <a:lnTo>
                    <a:pt x="132" y="49"/>
                  </a:lnTo>
                  <a:lnTo>
                    <a:pt x="132" y="49"/>
                  </a:lnTo>
                  <a:close/>
                  <a:moveTo>
                    <a:pt x="146" y="88"/>
                  </a:moveTo>
                  <a:lnTo>
                    <a:pt x="146" y="88"/>
                  </a:lnTo>
                  <a:lnTo>
                    <a:pt x="146" y="88"/>
                  </a:lnTo>
                  <a:lnTo>
                    <a:pt x="147" y="85"/>
                  </a:lnTo>
                  <a:lnTo>
                    <a:pt x="150" y="84"/>
                  </a:lnTo>
                  <a:lnTo>
                    <a:pt x="172" y="84"/>
                  </a:lnTo>
                  <a:lnTo>
                    <a:pt x="172" y="84"/>
                  </a:lnTo>
                  <a:lnTo>
                    <a:pt x="174" y="85"/>
                  </a:lnTo>
                  <a:lnTo>
                    <a:pt x="176" y="88"/>
                  </a:lnTo>
                  <a:lnTo>
                    <a:pt x="176" y="88"/>
                  </a:lnTo>
                  <a:lnTo>
                    <a:pt x="174" y="91"/>
                  </a:lnTo>
                  <a:lnTo>
                    <a:pt x="172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47" y="91"/>
                  </a:lnTo>
                  <a:lnTo>
                    <a:pt x="146" y="88"/>
                  </a:lnTo>
                  <a:lnTo>
                    <a:pt x="146" y="88"/>
                  </a:lnTo>
                  <a:close/>
                  <a:moveTo>
                    <a:pt x="88" y="39"/>
                  </a:moveTo>
                  <a:lnTo>
                    <a:pt x="88" y="39"/>
                  </a:lnTo>
                  <a:lnTo>
                    <a:pt x="96" y="39"/>
                  </a:lnTo>
                  <a:lnTo>
                    <a:pt x="103" y="40"/>
                  </a:lnTo>
                  <a:lnTo>
                    <a:pt x="108" y="43"/>
                  </a:lnTo>
                  <a:lnTo>
                    <a:pt x="115" y="46"/>
                  </a:lnTo>
                  <a:lnTo>
                    <a:pt x="120" y="50"/>
                  </a:lnTo>
                  <a:lnTo>
                    <a:pt x="124" y="55"/>
                  </a:lnTo>
                  <a:lnTo>
                    <a:pt x="128" y="61"/>
                  </a:lnTo>
                  <a:lnTo>
                    <a:pt x="132" y="66"/>
                  </a:lnTo>
                  <a:lnTo>
                    <a:pt x="132" y="109"/>
                  </a:lnTo>
                  <a:lnTo>
                    <a:pt x="132" y="109"/>
                  </a:lnTo>
                  <a:lnTo>
                    <a:pt x="128" y="115"/>
                  </a:lnTo>
                  <a:lnTo>
                    <a:pt x="124" y="120"/>
                  </a:lnTo>
                  <a:lnTo>
                    <a:pt x="120" y="124"/>
                  </a:lnTo>
                  <a:lnTo>
                    <a:pt x="115" y="128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72"/>
                  </a:lnTo>
                  <a:lnTo>
                    <a:pt x="113" y="176"/>
                  </a:lnTo>
                  <a:lnTo>
                    <a:pt x="111" y="180"/>
                  </a:lnTo>
                  <a:lnTo>
                    <a:pt x="108" y="184"/>
                  </a:lnTo>
                  <a:lnTo>
                    <a:pt x="104" y="187"/>
                  </a:lnTo>
                  <a:lnTo>
                    <a:pt x="100" y="189"/>
                  </a:lnTo>
                  <a:lnTo>
                    <a:pt x="96" y="191"/>
                  </a:lnTo>
                  <a:lnTo>
                    <a:pt x="90" y="191"/>
                  </a:lnTo>
                  <a:lnTo>
                    <a:pt x="88" y="191"/>
                  </a:lnTo>
                  <a:lnTo>
                    <a:pt x="88" y="147"/>
                  </a:lnTo>
                  <a:lnTo>
                    <a:pt x="105" y="147"/>
                  </a:lnTo>
                  <a:lnTo>
                    <a:pt x="105" y="126"/>
                  </a:lnTo>
                  <a:lnTo>
                    <a:pt x="105" y="126"/>
                  </a:lnTo>
                  <a:lnTo>
                    <a:pt x="105" y="123"/>
                  </a:lnTo>
                  <a:lnTo>
                    <a:pt x="108" y="122"/>
                  </a:lnTo>
                  <a:lnTo>
                    <a:pt x="108" y="122"/>
                  </a:lnTo>
                  <a:lnTo>
                    <a:pt x="115" y="115"/>
                  </a:lnTo>
                  <a:lnTo>
                    <a:pt x="122" y="107"/>
                  </a:lnTo>
                  <a:lnTo>
                    <a:pt x="126" y="99"/>
                  </a:lnTo>
                  <a:lnTo>
                    <a:pt x="127" y="88"/>
                  </a:lnTo>
                  <a:lnTo>
                    <a:pt x="127" y="88"/>
                  </a:lnTo>
                  <a:lnTo>
                    <a:pt x="126" y="80"/>
                  </a:lnTo>
                  <a:lnTo>
                    <a:pt x="124" y="73"/>
                  </a:lnTo>
                  <a:lnTo>
                    <a:pt x="120" y="66"/>
                  </a:lnTo>
                  <a:lnTo>
                    <a:pt x="116" y="61"/>
                  </a:lnTo>
                  <a:lnTo>
                    <a:pt x="116" y="61"/>
                  </a:lnTo>
                  <a:lnTo>
                    <a:pt x="109" y="55"/>
                  </a:lnTo>
                  <a:lnTo>
                    <a:pt x="104" y="51"/>
                  </a:lnTo>
                  <a:lnTo>
                    <a:pt x="96" y="50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88" y="39"/>
                  </a:lnTo>
                  <a:lnTo>
                    <a:pt x="88" y="39"/>
                  </a:lnTo>
                  <a:lnTo>
                    <a:pt x="88" y="39"/>
                  </a:lnTo>
                  <a:close/>
                  <a:moveTo>
                    <a:pt x="132" y="36"/>
                  </a:moveTo>
                  <a:lnTo>
                    <a:pt x="128" y="40"/>
                  </a:lnTo>
                  <a:lnTo>
                    <a:pt x="128" y="40"/>
                  </a:lnTo>
                  <a:lnTo>
                    <a:pt x="127" y="43"/>
                  </a:lnTo>
                  <a:lnTo>
                    <a:pt x="128" y="47"/>
                  </a:lnTo>
                  <a:lnTo>
                    <a:pt x="128" y="47"/>
                  </a:lnTo>
                  <a:lnTo>
                    <a:pt x="130" y="49"/>
                  </a:lnTo>
                  <a:lnTo>
                    <a:pt x="132" y="49"/>
                  </a:lnTo>
                  <a:lnTo>
                    <a:pt x="132" y="36"/>
                  </a:lnTo>
                  <a:lnTo>
                    <a:pt x="132" y="36"/>
                  </a:lnTo>
                  <a:close/>
                  <a:moveTo>
                    <a:pt x="132" y="127"/>
                  </a:moveTo>
                  <a:lnTo>
                    <a:pt x="132" y="127"/>
                  </a:lnTo>
                  <a:lnTo>
                    <a:pt x="130" y="127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7" y="131"/>
                  </a:lnTo>
                  <a:lnTo>
                    <a:pt x="128" y="135"/>
                  </a:lnTo>
                  <a:lnTo>
                    <a:pt x="132" y="138"/>
                  </a:lnTo>
                  <a:lnTo>
                    <a:pt x="132" y="127"/>
                  </a:lnTo>
                  <a:lnTo>
                    <a:pt x="132" y="127"/>
                  </a:lnTo>
                  <a:close/>
                  <a:moveTo>
                    <a:pt x="88" y="30"/>
                  </a:moveTo>
                  <a:lnTo>
                    <a:pt x="88" y="0"/>
                  </a:lnTo>
                  <a:lnTo>
                    <a:pt x="88" y="0"/>
                  </a:lnTo>
                  <a:lnTo>
                    <a:pt x="92" y="1"/>
                  </a:lnTo>
                  <a:lnTo>
                    <a:pt x="92" y="4"/>
                  </a:lnTo>
                  <a:lnTo>
                    <a:pt x="92" y="26"/>
                  </a:lnTo>
                  <a:lnTo>
                    <a:pt x="92" y="26"/>
                  </a:lnTo>
                  <a:lnTo>
                    <a:pt x="92" y="28"/>
                  </a:lnTo>
                  <a:lnTo>
                    <a:pt x="88" y="30"/>
                  </a:lnTo>
                  <a:lnTo>
                    <a:pt x="88" y="30"/>
                  </a:lnTo>
                  <a:close/>
                  <a:moveTo>
                    <a:pt x="88" y="191"/>
                  </a:moveTo>
                  <a:lnTo>
                    <a:pt x="85" y="191"/>
                  </a:lnTo>
                  <a:lnTo>
                    <a:pt x="85" y="191"/>
                  </a:lnTo>
                  <a:lnTo>
                    <a:pt x="80" y="191"/>
                  </a:lnTo>
                  <a:lnTo>
                    <a:pt x="76" y="189"/>
                  </a:lnTo>
                  <a:lnTo>
                    <a:pt x="71" y="187"/>
                  </a:lnTo>
                  <a:lnTo>
                    <a:pt x="67" y="184"/>
                  </a:lnTo>
                  <a:lnTo>
                    <a:pt x="65" y="180"/>
                  </a:lnTo>
                  <a:lnTo>
                    <a:pt x="62" y="176"/>
                  </a:lnTo>
                  <a:lnTo>
                    <a:pt x="61" y="172"/>
                  </a:lnTo>
                  <a:lnTo>
                    <a:pt x="61" y="166"/>
                  </a:lnTo>
                  <a:lnTo>
                    <a:pt x="61" y="128"/>
                  </a:lnTo>
                  <a:lnTo>
                    <a:pt x="61" y="128"/>
                  </a:lnTo>
                  <a:lnTo>
                    <a:pt x="55" y="124"/>
                  </a:lnTo>
                  <a:lnTo>
                    <a:pt x="51" y="119"/>
                  </a:lnTo>
                  <a:lnTo>
                    <a:pt x="47" y="114"/>
                  </a:lnTo>
                  <a:lnTo>
                    <a:pt x="44" y="108"/>
                  </a:lnTo>
                  <a:lnTo>
                    <a:pt x="44" y="67"/>
                  </a:lnTo>
                  <a:lnTo>
                    <a:pt x="44" y="67"/>
                  </a:lnTo>
                  <a:lnTo>
                    <a:pt x="47" y="61"/>
                  </a:lnTo>
                  <a:lnTo>
                    <a:pt x="51" y="55"/>
                  </a:lnTo>
                  <a:lnTo>
                    <a:pt x="57" y="51"/>
                  </a:lnTo>
                  <a:lnTo>
                    <a:pt x="62" y="47"/>
                  </a:lnTo>
                  <a:lnTo>
                    <a:pt x="67" y="43"/>
                  </a:lnTo>
                  <a:lnTo>
                    <a:pt x="74" y="40"/>
                  </a:lnTo>
                  <a:lnTo>
                    <a:pt x="81" y="39"/>
                  </a:lnTo>
                  <a:lnTo>
                    <a:pt x="88" y="39"/>
                  </a:lnTo>
                  <a:lnTo>
                    <a:pt x="88" y="49"/>
                  </a:lnTo>
                  <a:lnTo>
                    <a:pt x="88" y="49"/>
                  </a:lnTo>
                  <a:lnTo>
                    <a:pt x="81" y="50"/>
                  </a:lnTo>
                  <a:lnTo>
                    <a:pt x="73" y="51"/>
                  </a:lnTo>
                  <a:lnTo>
                    <a:pt x="66" y="55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57" y="66"/>
                  </a:lnTo>
                  <a:lnTo>
                    <a:pt x="53" y="73"/>
                  </a:lnTo>
                  <a:lnTo>
                    <a:pt x="50" y="80"/>
                  </a:lnTo>
                  <a:lnTo>
                    <a:pt x="50" y="88"/>
                  </a:lnTo>
                  <a:lnTo>
                    <a:pt x="50" y="88"/>
                  </a:lnTo>
                  <a:lnTo>
                    <a:pt x="51" y="97"/>
                  </a:lnTo>
                  <a:lnTo>
                    <a:pt x="55" y="107"/>
                  </a:lnTo>
                  <a:lnTo>
                    <a:pt x="61" y="115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69" y="120"/>
                  </a:lnTo>
                  <a:lnTo>
                    <a:pt x="70" y="123"/>
                  </a:lnTo>
                  <a:lnTo>
                    <a:pt x="70" y="126"/>
                  </a:lnTo>
                  <a:lnTo>
                    <a:pt x="70" y="147"/>
                  </a:lnTo>
                  <a:lnTo>
                    <a:pt x="88" y="147"/>
                  </a:lnTo>
                  <a:lnTo>
                    <a:pt x="88" y="191"/>
                  </a:lnTo>
                  <a:lnTo>
                    <a:pt x="88" y="191"/>
                  </a:lnTo>
                  <a:close/>
                  <a:moveTo>
                    <a:pt x="88" y="0"/>
                  </a:moveTo>
                  <a:lnTo>
                    <a:pt x="88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5" y="28"/>
                  </a:lnTo>
                  <a:lnTo>
                    <a:pt x="84" y="26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85" y="1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8" y="0"/>
                  </a:lnTo>
                  <a:close/>
                  <a:moveTo>
                    <a:pt x="44" y="138"/>
                  </a:moveTo>
                  <a:lnTo>
                    <a:pt x="47" y="135"/>
                  </a:lnTo>
                  <a:lnTo>
                    <a:pt x="47" y="135"/>
                  </a:lnTo>
                  <a:lnTo>
                    <a:pt x="48" y="131"/>
                  </a:lnTo>
                  <a:lnTo>
                    <a:pt x="47" y="128"/>
                  </a:lnTo>
                  <a:lnTo>
                    <a:pt x="47" y="128"/>
                  </a:lnTo>
                  <a:lnTo>
                    <a:pt x="44" y="127"/>
                  </a:lnTo>
                  <a:lnTo>
                    <a:pt x="44" y="138"/>
                  </a:lnTo>
                  <a:lnTo>
                    <a:pt x="44" y="138"/>
                  </a:lnTo>
                  <a:close/>
                  <a:moveTo>
                    <a:pt x="44" y="49"/>
                  </a:moveTo>
                  <a:lnTo>
                    <a:pt x="44" y="49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48" y="43"/>
                  </a:lnTo>
                  <a:lnTo>
                    <a:pt x="47" y="40"/>
                  </a:lnTo>
                  <a:lnTo>
                    <a:pt x="44" y="38"/>
                  </a:lnTo>
                  <a:lnTo>
                    <a:pt x="44" y="49"/>
                  </a:lnTo>
                  <a:close/>
                  <a:moveTo>
                    <a:pt x="44" y="108"/>
                  </a:moveTo>
                  <a:lnTo>
                    <a:pt x="44" y="108"/>
                  </a:lnTo>
                  <a:lnTo>
                    <a:pt x="40" y="99"/>
                  </a:lnTo>
                  <a:lnTo>
                    <a:pt x="39" y="88"/>
                  </a:lnTo>
                  <a:lnTo>
                    <a:pt x="39" y="88"/>
                  </a:lnTo>
                  <a:lnTo>
                    <a:pt x="40" y="77"/>
                  </a:lnTo>
                  <a:lnTo>
                    <a:pt x="44" y="67"/>
                  </a:lnTo>
                  <a:lnTo>
                    <a:pt x="44" y="108"/>
                  </a:lnTo>
                  <a:lnTo>
                    <a:pt x="44" y="108"/>
                  </a:lnTo>
                  <a:close/>
                  <a:moveTo>
                    <a:pt x="44" y="38"/>
                  </a:moveTo>
                  <a:lnTo>
                    <a:pt x="44" y="49"/>
                  </a:lnTo>
                  <a:lnTo>
                    <a:pt x="44" y="49"/>
                  </a:lnTo>
                  <a:lnTo>
                    <a:pt x="40" y="47"/>
                  </a:lnTo>
                  <a:lnTo>
                    <a:pt x="40" y="47"/>
                  </a:lnTo>
                  <a:lnTo>
                    <a:pt x="25" y="31"/>
                  </a:lnTo>
                  <a:lnTo>
                    <a:pt x="25" y="31"/>
                  </a:lnTo>
                  <a:lnTo>
                    <a:pt x="24" y="28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8" y="24"/>
                  </a:lnTo>
                  <a:lnTo>
                    <a:pt x="32" y="26"/>
                  </a:lnTo>
                  <a:lnTo>
                    <a:pt x="44" y="38"/>
                  </a:lnTo>
                  <a:lnTo>
                    <a:pt x="44" y="38"/>
                  </a:lnTo>
                  <a:close/>
                  <a:moveTo>
                    <a:pt x="44" y="127"/>
                  </a:moveTo>
                  <a:lnTo>
                    <a:pt x="44" y="138"/>
                  </a:lnTo>
                  <a:lnTo>
                    <a:pt x="32" y="150"/>
                  </a:lnTo>
                  <a:lnTo>
                    <a:pt x="32" y="150"/>
                  </a:lnTo>
                  <a:lnTo>
                    <a:pt x="28" y="151"/>
                  </a:lnTo>
                  <a:lnTo>
                    <a:pt x="25" y="150"/>
                  </a:lnTo>
                  <a:lnTo>
                    <a:pt x="25" y="150"/>
                  </a:lnTo>
                  <a:lnTo>
                    <a:pt x="24" y="147"/>
                  </a:lnTo>
                  <a:lnTo>
                    <a:pt x="25" y="143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0" y="128"/>
                  </a:lnTo>
                  <a:lnTo>
                    <a:pt x="44" y="127"/>
                  </a:lnTo>
                  <a:lnTo>
                    <a:pt x="44" y="127"/>
                  </a:lnTo>
                  <a:close/>
                  <a:moveTo>
                    <a:pt x="4" y="84"/>
                  </a:moveTo>
                  <a:lnTo>
                    <a:pt x="4" y="84"/>
                  </a:lnTo>
                  <a:lnTo>
                    <a:pt x="25" y="84"/>
                  </a:lnTo>
                  <a:lnTo>
                    <a:pt x="25" y="84"/>
                  </a:lnTo>
                  <a:lnTo>
                    <a:pt x="29" y="85"/>
                  </a:lnTo>
                  <a:lnTo>
                    <a:pt x="31" y="88"/>
                  </a:lnTo>
                  <a:lnTo>
                    <a:pt x="31" y="88"/>
                  </a:lnTo>
                  <a:lnTo>
                    <a:pt x="29" y="91"/>
                  </a:lnTo>
                  <a:lnTo>
                    <a:pt x="25" y="92"/>
                  </a:lnTo>
                  <a:lnTo>
                    <a:pt x="4" y="92"/>
                  </a:lnTo>
                  <a:lnTo>
                    <a:pt x="4" y="92"/>
                  </a:lnTo>
                  <a:lnTo>
                    <a:pt x="1" y="91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1" y="85"/>
                  </a:lnTo>
                  <a:lnTo>
                    <a:pt x="4" y="84"/>
                  </a:lnTo>
                  <a:lnTo>
                    <a:pt x="4" y="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77"/>
            <p:cNvSpPr>
              <a:spLocks noEditPoints="1"/>
            </p:cNvSpPr>
            <p:nvPr/>
          </p:nvSpPr>
          <p:spPr bwMode="auto">
            <a:xfrm>
              <a:off x="6273403" y="2448605"/>
              <a:ext cx="314325" cy="454819"/>
            </a:xfrm>
            <a:custGeom>
              <a:avLst/>
              <a:gdLst>
                <a:gd name="T0" fmla="*/ 132 w 264"/>
                <a:gd name="T1" fmla="*/ 7 h 382"/>
                <a:gd name="T2" fmla="*/ 140 w 264"/>
                <a:gd name="T3" fmla="*/ 126 h 382"/>
                <a:gd name="T4" fmla="*/ 156 w 264"/>
                <a:gd name="T5" fmla="*/ 128 h 382"/>
                <a:gd name="T6" fmla="*/ 186 w 264"/>
                <a:gd name="T7" fmla="*/ 142 h 382"/>
                <a:gd name="T8" fmla="*/ 206 w 264"/>
                <a:gd name="T9" fmla="*/ 166 h 382"/>
                <a:gd name="T10" fmla="*/ 218 w 264"/>
                <a:gd name="T11" fmla="*/ 196 h 382"/>
                <a:gd name="T12" fmla="*/ 220 w 264"/>
                <a:gd name="T13" fmla="*/ 212 h 382"/>
                <a:gd name="T14" fmla="*/ 220 w 264"/>
                <a:gd name="T15" fmla="*/ 222 h 382"/>
                <a:gd name="T16" fmla="*/ 215 w 264"/>
                <a:gd name="T17" fmla="*/ 239 h 382"/>
                <a:gd name="T18" fmla="*/ 210 w 264"/>
                <a:gd name="T19" fmla="*/ 254 h 382"/>
                <a:gd name="T20" fmla="*/ 194 w 264"/>
                <a:gd name="T21" fmla="*/ 275 h 382"/>
                <a:gd name="T22" fmla="*/ 174 w 264"/>
                <a:gd name="T23" fmla="*/ 290 h 382"/>
                <a:gd name="T24" fmla="*/ 159 w 264"/>
                <a:gd name="T25" fmla="*/ 296 h 382"/>
                <a:gd name="T26" fmla="*/ 141 w 264"/>
                <a:gd name="T27" fmla="*/ 300 h 382"/>
                <a:gd name="T28" fmla="*/ 132 w 264"/>
                <a:gd name="T29" fmla="*/ 300 h 382"/>
                <a:gd name="T30" fmla="*/ 132 w 264"/>
                <a:gd name="T31" fmla="*/ 327 h 382"/>
                <a:gd name="T32" fmla="*/ 144 w 264"/>
                <a:gd name="T33" fmla="*/ 333 h 382"/>
                <a:gd name="T34" fmla="*/ 149 w 264"/>
                <a:gd name="T35" fmla="*/ 345 h 382"/>
                <a:gd name="T36" fmla="*/ 148 w 264"/>
                <a:gd name="T37" fmla="*/ 353 h 382"/>
                <a:gd name="T38" fmla="*/ 138 w 264"/>
                <a:gd name="T39" fmla="*/ 363 h 382"/>
                <a:gd name="T40" fmla="*/ 132 w 264"/>
                <a:gd name="T41" fmla="*/ 382 h 382"/>
                <a:gd name="T42" fmla="*/ 228 w 264"/>
                <a:gd name="T43" fmla="*/ 361 h 382"/>
                <a:gd name="T44" fmla="*/ 228 w 264"/>
                <a:gd name="T45" fmla="*/ 357 h 382"/>
                <a:gd name="T46" fmla="*/ 221 w 264"/>
                <a:gd name="T47" fmla="*/ 349 h 382"/>
                <a:gd name="T48" fmla="*/ 201 w 264"/>
                <a:gd name="T49" fmla="*/ 340 h 382"/>
                <a:gd name="T50" fmla="*/ 182 w 264"/>
                <a:gd name="T51" fmla="*/ 336 h 382"/>
                <a:gd name="T52" fmla="*/ 214 w 264"/>
                <a:gd name="T53" fmla="*/ 315 h 382"/>
                <a:gd name="T54" fmla="*/ 241 w 264"/>
                <a:gd name="T55" fmla="*/ 287 h 382"/>
                <a:gd name="T56" fmla="*/ 257 w 264"/>
                <a:gd name="T57" fmla="*/ 253 h 382"/>
                <a:gd name="T58" fmla="*/ 264 w 264"/>
                <a:gd name="T59" fmla="*/ 212 h 382"/>
                <a:gd name="T60" fmla="*/ 263 w 264"/>
                <a:gd name="T61" fmla="*/ 200 h 382"/>
                <a:gd name="T62" fmla="*/ 259 w 264"/>
                <a:gd name="T63" fmla="*/ 177 h 382"/>
                <a:gd name="T64" fmla="*/ 251 w 264"/>
                <a:gd name="T65" fmla="*/ 156 h 382"/>
                <a:gd name="T66" fmla="*/ 240 w 264"/>
                <a:gd name="T67" fmla="*/ 137 h 382"/>
                <a:gd name="T68" fmla="*/ 225 w 264"/>
                <a:gd name="T69" fmla="*/ 119 h 382"/>
                <a:gd name="T70" fmla="*/ 207 w 264"/>
                <a:gd name="T71" fmla="*/ 104 h 382"/>
                <a:gd name="T72" fmla="*/ 187 w 264"/>
                <a:gd name="T73" fmla="*/ 93 h 382"/>
                <a:gd name="T74" fmla="*/ 165 w 264"/>
                <a:gd name="T75" fmla="*/ 85 h 382"/>
                <a:gd name="T76" fmla="*/ 174 w 264"/>
                <a:gd name="T77" fmla="*/ 20 h 382"/>
                <a:gd name="T78" fmla="*/ 111 w 264"/>
                <a:gd name="T79" fmla="*/ 0 h 382"/>
                <a:gd name="T80" fmla="*/ 118 w 264"/>
                <a:gd name="T81" fmla="*/ 195 h 382"/>
                <a:gd name="T82" fmla="*/ 132 w 264"/>
                <a:gd name="T83" fmla="*/ 7 h 382"/>
                <a:gd name="T84" fmla="*/ 132 w 264"/>
                <a:gd name="T85" fmla="*/ 300 h 382"/>
                <a:gd name="T86" fmla="*/ 118 w 264"/>
                <a:gd name="T87" fmla="*/ 299 h 382"/>
                <a:gd name="T88" fmla="*/ 92 w 264"/>
                <a:gd name="T89" fmla="*/ 291 h 382"/>
                <a:gd name="T90" fmla="*/ 119 w 264"/>
                <a:gd name="T91" fmla="*/ 284 h 382"/>
                <a:gd name="T92" fmla="*/ 58 w 264"/>
                <a:gd name="T93" fmla="*/ 260 h 382"/>
                <a:gd name="T94" fmla="*/ 0 w 264"/>
                <a:gd name="T95" fmla="*/ 260 h 382"/>
                <a:gd name="T96" fmla="*/ 22 w 264"/>
                <a:gd name="T97" fmla="*/ 284 h 382"/>
                <a:gd name="T98" fmla="*/ 34 w 264"/>
                <a:gd name="T99" fmla="*/ 300 h 382"/>
                <a:gd name="T100" fmla="*/ 65 w 264"/>
                <a:gd name="T101" fmla="*/ 326 h 382"/>
                <a:gd name="T102" fmla="*/ 83 w 264"/>
                <a:gd name="T103" fmla="*/ 336 h 382"/>
                <a:gd name="T104" fmla="*/ 49 w 264"/>
                <a:gd name="T105" fmla="*/ 345 h 382"/>
                <a:gd name="T106" fmla="*/ 39 w 264"/>
                <a:gd name="T107" fmla="*/ 353 h 382"/>
                <a:gd name="T108" fmla="*/ 35 w 264"/>
                <a:gd name="T109" fmla="*/ 361 h 382"/>
                <a:gd name="T110" fmla="*/ 132 w 264"/>
                <a:gd name="T111" fmla="*/ 382 h 382"/>
                <a:gd name="T112" fmla="*/ 132 w 264"/>
                <a:gd name="T113" fmla="*/ 364 h 382"/>
                <a:gd name="T114" fmla="*/ 119 w 264"/>
                <a:gd name="T115" fmla="*/ 359 h 382"/>
                <a:gd name="T116" fmla="*/ 114 w 264"/>
                <a:gd name="T117" fmla="*/ 345 h 382"/>
                <a:gd name="T118" fmla="*/ 115 w 264"/>
                <a:gd name="T119" fmla="*/ 338 h 382"/>
                <a:gd name="T120" fmla="*/ 125 w 264"/>
                <a:gd name="T121" fmla="*/ 329 h 382"/>
                <a:gd name="T122" fmla="*/ 132 w 264"/>
                <a:gd name="T123" fmla="*/ 30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4" h="382">
                  <a:moveTo>
                    <a:pt x="174" y="20"/>
                  </a:moveTo>
                  <a:lnTo>
                    <a:pt x="132" y="7"/>
                  </a:lnTo>
                  <a:lnTo>
                    <a:pt x="132" y="151"/>
                  </a:lnTo>
                  <a:lnTo>
                    <a:pt x="140" y="126"/>
                  </a:lnTo>
                  <a:lnTo>
                    <a:pt x="140" y="126"/>
                  </a:lnTo>
                  <a:lnTo>
                    <a:pt x="156" y="128"/>
                  </a:lnTo>
                  <a:lnTo>
                    <a:pt x="172" y="134"/>
                  </a:lnTo>
                  <a:lnTo>
                    <a:pt x="186" y="142"/>
                  </a:lnTo>
                  <a:lnTo>
                    <a:pt x="197" y="153"/>
                  </a:lnTo>
                  <a:lnTo>
                    <a:pt x="206" y="166"/>
                  </a:lnTo>
                  <a:lnTo>
                    <a:pt x="214" y="180"/>
                  </a:lnTo>
                  <a:lnTo>
                    <a:pt x="218" y="196"/>
                  </a:lnTo>
                  <a:lnTo>
                    <a:pt x="220" y="204"/>
                  </a:lnTo>
                  <a:lnTo>
                    <a:pt x="220" y="212"/>
                  </a:lnTo>
                  <a:lnTo>
                    <a:pt x="220" y="212"/>
                  </a:lnTo>
                  <a:lnTo>
                    <a:pt x="220" y="222"/>
                  </a:lnTo>
                  <a:lnTo>
                    <a:pt x="218" y="230"/>
                  </a:lnTo>
                  <a:lnTo>
                    <a:pt x="215" y="239"/>
                  </a:lnTo>
                  <a:lnTo>
                    <a:pt x="213" y="246"/>
                  </a:lnTo>
                  <a:lnTo>
                    <a:pt x="210" y="254"/>
                  </a:lnTo>
                  <a:lnTo>
                    <a:pt x="205" y="262"/>
                  </a:lnTo>
                  <a:lnTo>
                    <a:pt x="194" y="275"/>
                  </a:lnTo>
                  <a:lnTo>
                    <a:pt x="182" y="286"/>
                  </a:lnTo>
                  <a:lnTo>
                    <a:pt x="174" y="290"/>
                  </a:lnTo>
                  <a:lnTo>
                    <a:pt x="167" y="294"/>
                  </a:lnTo>
                  <a:lnTo>
                    <a:pt x="159" y="296"/>
                  </a:lnTo>
                  <a:lnTo>
                    <a:pt x="150" y="299"/>
                  </a:lnTo>
                  <a:lnTo>
                    <a:pt x="141" y="300"/>
                  </a:lnTo>
                  <a:lnTo>
                    <a:pt x="132" y="300"/>
                  </a:lnTo>
                  <a:lnTo>
                    <a:pt x="132" y="300"/>
                  </a:lnTo>
                  <a:lnTo>
                    <a:pt x="132" y="327"/>
                  </a:lnTo>
                  <a:lnTo>
                    <a:pt x="132" y="327"/>
                  </a:lnTo>
                  <a:lnTo>
                    <a:pt x="138" y="329"/>
                  </a:lnTo>
                  <a:lnTo>
                    <a:pt x="144" y="333"/>
                  </a:lnTo>
                  <a:lnTo>
                    <a:pt x="148" y="338"/>
                  </a:lnTo>
                  <a:lnTo>
                    <a:pt x="149" y="345"/>
                  </a:lnTo>
                  <a:lnTo>
                    <a:pt x="149" y="345"/>
                  </a:lnTo>
                  <a:lnTo>
                    <a:pt x="148" y="353"/>
                  </a:lnTo>
                  <a:lnTo>
                    <a:pt x="144" y="359"/>
                  </a:lnTo>
                  <a:lnTo>
                    <a:pt x="138" y="363"/>
                  </a:lnTo>
                  <a:lnTo>
                    <a:pt x="132" y="364"/>
                  </a:lnTo>
                  <a:lnTo>
                    <a:pt x="132" y="382"/>
                  </a:lnTo>
                  <a:lnTo>
                    <a:pt x="228" y="382"/>
                  </a:lnTo>
                  <a:lnTo>
                    <a:pt x="228" y="361"/>
                  </a:lnTo>
                  <a:lnTo>
                    <a:pt x="228" y="361"/>
                  </a:lnTo>
                  <a:lnTo>
                    <a:pt x="228" y="357"/>
                  </a:lnTo>
                  <a:lnTo>
                    <a:pt x="225" y="353"/>
                  </a:lnTo>
                  <a:lnTo>
                    <a:pt x="221" y="349"/>
                  </a:lnTo>
                  <a:lnTo>
                    <a:pt x="215" y="345"/>
                  </a:lnTo>
                  <a:lnTo>
                    <a:pt x="201" y="340"/>
                  </a:lnTo>
                  <a:lnTo>
                    <a:pt x="182" y="336"/>
                  </a:lnTo>
                  <a:lnTo>
                    <a:pt x="182" y="336"/>
                  </a:lnTo>
                  <a:lnTo>
                    <a:pt x="199" y="326"/>
                  </a:lnTo>
                  <a:lnTo>
                    <a:pt x="214" y="315"/>
                  </a:lnTo>
                  <a:lnTo>
                    <a:pt x="229" y="302"/>
                  </a:lnTo>
                  <a:lnTo>
                    <a:pt x="241" y="287"/>
                  </a:lnTo>
                  <a:lnTo>
                    <a:pt x="251" y="271"/>
                  </a:lnTo>
                  <a:lnTo>
                    <a:pt x="257" y="253"/>
                  </a:lnTo>
                  <a:lnTo>
                    <a:pt x="263" y="233"/>
                  </a:lnTo>
                  <a:lnTo>
                    <a:pt x="264" y="212"/>
                  </a:lnTo>
                  <a:lnTo>
                    <a:pt x="264" y="212"/>
                  </a:lnTo>
                  <a:lnTo>
                    <a:pt x="263" y="200"/>
                  </a:lnTo>
                  <a:lnTo>
                    <a:pt x="262" y="189"/>
                  </a:lnTo>
                  <a:lnTo>
                    <a:pt x="259" y="177"/>
                  </a:lnTo>
                  <a:lnTo>
                    <a:pt x="256" y="166"/>
                  </a:lnTo>
                  <a:lnTo>
                    <a:pt x="251" y="156"/>
                  </a:lnTo>
                  <a:lnTo>
                    <a:pt x="245" y="146"/>
                  </a:lnTo>
                  <a:lnTo>
                    <a:pt x="240" y="137"/>
                  </a:lnTo>
                  <a:lnTo>
                    <a:pt x="232" y="127"/>
                  </a:lnTo>
                  <a:lnTo>
                    <a:pt x="225" y="119"/>
                  </a:lnTo>
                  <a:lnTo>
                    <a:pt x="215" y="111"/>
                  </a:lnTo>
                  <a:lnTo>
                    <a:pt x="207" y="104"/>
                  </a:lnTo>
                  <a:lnTo>
                    <a:pt x="198" y="99"/>
                  </a:lnTo>
                  <a:lnTo>
                    <a:pt x="187" y="93"/>
                  </a:lnTo>
                  <a:lnTo>
                    <a:pt x="176" y="88"/>
                  </a:lnTo>
                  <a:lnTo>
                    <a:pt x="165" y="85"/>
                  </a:lnTo>
                  <a:lnTo>
                    <a:pt x="153" y="82"/>
                  </a:lnTo>
                  <a:lnTo>
                    <a:pt x="174" y="20"/>
                  </a:lnTo>
                  <a:close/>
                  <a:moveTo>
                    <a:pt x="132" y="7"/>
                  </a:moveTo>
                  <a:lnTo>
                    <a:pt x="111" y="0"/>
                  </a:lnTo>
                  <a:lnTo>
                    <a:pt x="56" y="174"/>
                  </a:lnTo>
                  <a:lnTo>
                    <a:pt x="118" y="195"/>
                  </a:lnTo>
                  <a:lnTo>
                    <a:pt x="132" y="151"/>
                  </a:lnTo>
                  <a:lnTo>
                    <a:pt x="132" y="7"/>
                  </a:lnTo>
                  <a:lnTo>
                    <a:pt x="132" y="7"/>
                  </a:lnTo>
                  <a:close/>
                  <a:moveTo>
                    <a:pt x="132" y="300"/>
                  </a:moveTo>
                  <a:lnTo>
                    <a:pt x="132" y="300"/>
                  </a:lnTo>
                  <a:lnTo>
                    <a:pt x="118" y="299"/>
                  </a:lnTo>
                  <a:lnTo>
                    <a:pt x="104" y="296"/>
                  </a:lnTo>
                  <a:lnTo>
                    <a:pt x="92" y="291"/>
                  </a:lnTo>
                  <a:lnTo>
                    <a:pt x="80" y="284"/>
                  </a:lnTo>
                  <a:lnTo>
                    <a:pt x="119" y="284"/>
                  </a:lnTo>
                  <a:lnTo>
                    <a:pt x="119" y="260"/>
                  </a:lnTo>
                  <a:lnTo>
                    <a:pt x="58" y="260"/>
                  </a:lnTo>
                  <a:lnTo>
                    <a:pt x="10" y="260"/>
                  </a:lnTo>
                  <a:lnTo>
                    <a:pt x="0" y="260"/>
                  </a:lnTo>
                  <a:lnTo>
                    <a:pt x="0" y="284"/>
                  </a:lnTo>
                  <a:lnTo>
                    <a:pt x="22" y="284"/>
                  </a:lnTo>
                  <a:lnTo>
                    <a:pt x="22" y="284"/>
                  </a:lnTo>
                  <a:lnTo>
                    <a:pt x="34" y="300"/>
                  </a:lnTo>
                  <a:lnTo>
                    <a:pt x="48" y="314"/>
                  </a:lnTo>
                  <a:lnTo>
                    <a:pt x="65" y="326"/>
                  </a:lnTo>
                  <a:lnTo>
                    <a:pt x="83" y="336"/>
                  </a:lnTo>
                  <a:lnTo>
                    <a:pt x="83" y="336"/>
                  </a:lnTo>
                  <a:lnTo>
                    <a:pt x="64" y="340"/>
                  </a:lnTo>
                  <a:lnTo>
                    <a:pt x="49" y="345"/>
                  </a:lnTo>
                  <a:lnTo>
                    <a:pt x="44" y="349"/>
                  </a:lnTo>
                  <a:lnTo>
                    <a:pt x="39" y="353"/>
                  </a:lnTo>
                  <a:lnTo>
                    <a:pt x="37" y="357"/>
                  </a:lnTo>
                  <a:lnTo>
                    <a:pt x="35" y="361"/>
                  </a:lnTo>
                  <a:lnTo>
                    <a:pt x="35" y="382"/>
                  </a:lnTo>
                  <a:lnTo>
                    <a:pt x="132" y="382"/>
                  </a:lnTo>
                  <a:lnTo>
                    <a:pt x="132" y="364"/>
                  </a:lnTo>
                  <a:lnTo>
                    <a:pt x="132" y="364"/>
                  </a:lnTo>
                  <a:lnTo>
                    <a:pt x="125" y="363"/>
                  </a:lnTo>
                  <a:lnTo>
                    <a:pt x="119" y="359"/>
                  </a:lnTo>
                  <a:lnTo>
                    <a:pt x="115" y="353"/>
                  </a:lnTo>
                  <a:lnTo>
                    <a:pt x="114" y="345"/>
                  </a:lnTo>
                  <a:lnTo>
                    <a:pt x="114" y="345"/>
                  </a:lnTo>
                  <a:lnTo>
                    <a:pt x="115" y="338"/>
                  </a:lnTo>
                  <a:lnTo>
                    <a:pt x="119" y="333"/>
                  </a:lnTo>
                  <a:lnTo>
                    <a:pt x="125" y="329"/>
                  </a:lnTo>
                  <a:lnTo>
                    <a:pt x="132" y="327"/>
                  </a:lnTo>
                  <a:lnTo>
                    <a:pt x="132" y="300"/>
                  </a:lnTo>
                  <a:close/>
                </a:path>
              </a:pathLst>
            </a:custGeom>
            <a:solidFill>
              <a:srgbClr val="61D6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83" name="组合 197"/>
            <p:cNvGrpSpPr/>
            <p:nvPr/>
          </p:nvGrpSpPr>
          <p:grpSpPr>
            <a:xfrm>
              <a:off x="6528196" y="2385502"/>
              <a:ext cx="272654" cy="165497"/>
              <a:chOff x="3143251" y="1577975"/>
              <a:chExt cx="363538" cy="220663"/>
            </a:xfrm>
            <a:solidFill>
              <a:schemeClr val="accent6"/>
            </a:solidFill>
          </p:grpSpPr>
          <p:sp>
            <p:nvSpPr>
              <p:cNvPr id="184" name="Freeform 178"/>
              <p:cNvSpPr>
                <a:spLocks noEditPoints="1"/>
              </p:cNvSpPr>
              <p:nvPr/>
            </p:nvSpPr>
            <p:spPr bwMode="auto">
              <a:xfrm>
                <a:off x="3143251" y="1577975"/>
                <a:ext cx="215900" cy="212725"/>
              </a:xfrm>
              <a:custGeom>
                <a:avLst/>
                <a:gdLst>
                  <a:gd name="T0" fmla="*/ 68 w 136"/>
                  <a:gd name="T1" fmla="*/ 0 h 134"/>
                  <a:gd name="T2" fmla="*/ 94 w 136"/>
                  <a:gd name="T3" fmla="*/ 4 h 134"/>
                  <a:gd name="T4" fmla="*/ 106 w 136"/>
                  <a:gd name="T5" fmla="*/ 11 h 134"/>
                  <a:gd name="T6" fmla="*/ 125 w 136"/>
                  <a:gd name="T7" fmla="*/ 28 h 134"/>
                  <a:gd name="T8" fmla="*/ 134 w 136"/>
                  <a:gd name="T9" fmla="*/ 53 h 134"/>
                  <a:gd name="T10" fmla="*/ 134 w 136"/>
                  <a:gd name="T11" fmla="*/ 79 h 134"/>
                  <a:gd name="T12" fmla="*/ 131 w 136"/>
                  <a:gd name="T13" fmla="*/ 92 h 134"/>
                  <a:gd name="T14" fmla="*/ 121 w 136"/>
                  <a:gd name="T15" fmla="*/ 110 h 134"/>
                  <a:gd name="T16" fmla="*/ 106 w 136"/>
                  <a:gd name="T17" fmla="*/ 123 h 134"/>
                  <a:gd name="T18" fmla="*/ 88 w 136"/>
                  <a:gd name="T19" fmla="*/ 131 h 134"/>
                  <a:gd name="T20" fmla="*/ 68 w 136"/>
                  <a:gd name="T21" fmla="*/ 134 h 134"/>
                  <a:gd name="T22" fmla="*/ 68 w 136"/>
                  <a:gd name="T23" fmla="*/ 122 h 134"/>
                  <a:gd name="T24" fmla="*/ 84 w 136"/>
                  <a:gd name="T25" fmla="*/ 119 h 134"/>
                  <a:gd name="T26" fmla="*/ 99 w 136"/>
                  <a:gd name="T27" fmla="*/ 112 h 134"/>
                  <a:gd name="T28" fmla="*/ 111 w 136"/>
                  <a:gd name="T29" fmla="*/ 102 h 134"/>
                  <a:gd name="T30" fmla="*/ 119 w 136"/>
                  <a:gd name="T31" fmla="*/ 87 h 134"/>
                  <a:gd name="T32" fmla="*/ 119 w 136"/>
                  <a:gd name="T33" fmla="*/ 87 h 134"/>
                  <a:gd name="T34" fmla="*/ 123 w 136"/>
                  <a:gd name="T35" fmla="*/ 66 h 134"/>
                  <a:gd name="T36" fmla="*/ 119 w 136"/>
                  <a:gd name="T37" fmla="*/ 45 h 134"/>
                  <a:gd name="T38" fmla="*/ 107 w 136"/>
                  <a:gd name="T39" fmla="*/ 28 h 134"/>
                  <a:gd name="T40" fmla="*/ 88 w 136"/>
                  <a:gd name="T41" fmla="*/ 16 h 134"/>
                  <a:gd name="T42" fmla="*/ 79 w 136"/>
                  <a:gd name="T43" fmla="*/ 14 h 134"/>
                  <a:gd name="T44" fmla="*/ 68 w 136"/>
                  <a:gd name="T45" fmla="*/ 0 h 134"/>
                  <a:gd name="T46" fmla="*/ 6 w 136"/>
                  <a:gd name="T47" fmla="*/ 42 h 134"/>
                  <a:gd name="T48" fmla="*/ 16 w 136"/>
                  <a:gd name="T49" fmla="*/ 24 h 134"/>
                  <a:gd name="T50" fmla="*/ 31 w 136"/>
                  <a:gd name="T51" fmla="*/ 11 h 134"/>
                  <a:gd name="T52" fmla="*/ 49 w 136"/>
                  <a:gd name="T53" fmla="*/ 3 h 134"/>
                  <a:gd name="T54" fmla="*/ 68 w 136"/>
                  <a:gd name="T55" fmla="*/ 0 h 134"/>
                  <a:gd name="T56" fmla="*/ 68 w 136"/>
                  <a:gd name="T57" fmla="*/ 12 h 134"/>
                  <a:gd name="T58" fmla="*/ 52 w 136"/>
                  <a:gd name="T59" fmla="*/ 15 h 134"/>
                  <a:gd name="T60" fmla="*/ 38 w 136"/>
                  <a:gd name="T61" fmla="*/ 22 h 134"/>
                  <a:gd name="T62" fmla="*/ 26 w 136"/>
                  <a:gd name="T63" fmla="*/ 33 h 134"/>
                  <a:gd name="T64" fmla="*/ 18 w 136"/>
                  <a:gd name="T65" fmla="*/ 46 h 134"/>
                  <a:gd name="T66" fmla="*/ 14 w 136"/>
                  <a:gd name="T67" fmla="*/ 57 h 134"/>
                  <a:gd name="T68" fmla="*/ 15 w 136"/>
                  <a:gd name="T69" fmla="*/ 79 h 134"/>
                  <a:gd name="T70" fmla="*/ 23 w 136"/>
                  <a:gd name="T71" fmla="*/ 98 h 134"/>
                  <a:gd name="T72" fmla="*/ 38 w 136"/>
                  <a:gd name="T73" fmla="*/ 112 h 134"/>
                  <a:gd name="T74" fmla="*/ 48 w 136"/>
                  <a:gd name="T75" fmla="*/ 118 h 134"/>
                  <a:gd name="T76" fmla="*/ 68 w 136"/>
                  <a:gd name="T77" fmla="*/ 122 h 134"/>
                  <a:gd name="T78" fmla="*/ 68 w 136"/>
                  <a:gd name="T79" fmla="*/ 134 h 134"/>
                  <a:gd name="T80" fmla="*/ 43 w 136"/>
                  <a:gd name="T81" fmla="*/ 130 h 134"/>
                  <a:gd name="T82" fmla="*/ 31 w 136"/>
                  <a:gd name="T83" fmla="*/ 123 h 134"/>
                  <a:gd name="T84" fmla="*/ 12 w 136"/>
                  <a:gd name="T85" fmla="*/ 104 h 134"/>
                  <a:gd name="T86" fmla="*/ 3 w 136"/>
                  <a:gd name="T87" fmla="*/ 81 h 134"/>
                  <a:gd name="T88" fmla="*/ 1 w 136"/>
                  <a:gd name="T89" fmla="*/ 56 h 134"/>
                  <a:gd name="T90" fmla="*/ 6 w 136"/>
                  <a:gd name="T91" fmla="*/ 42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6" h="134">
                    <a:moveTo>
                      <a:pt x="68" y="0"/>
                    </a:moveTo>
                    <a:lnTo>
                      <a:pt x="68" y="0"/>
                    </a:lnTo>
                    <a:lnTo>
                      <a:pt x="81" y="0"/>
                    </a:lnTo>
                    <a:lnTo>
                      <a:pt x="94" y="4"/>
                    </a:lnTo>
                    <a:lnTo>
                      <a:pt x="94" y="4"/>
                    </a:lnTo>
                    <a:lnTo>
                      <a:pt x="106" y="11"/>
                    </a:lnTo>
                    <a:lnTo>
                      <a:pt x="115" y="19"/>
                    </a:lnTo>
                    <a:lnTo>
                      <a:pt x="125" y="28"/>
                    </a:lnTo>
                    <a:lnTo>
                      <a:pt x="130" y="41"/>
                    </a:lnTo>
                    <a:lnTo>
                      <a:pt x="134" y="53"/>
                    </a:lnTo>
                    <a:lnTo>
                      <a:pt x="136" y="65"/>
                    </a:lnTo>
                    <a:lnTo>
                      <a:pt x="134" y="79"/>
                    </a:lnTo>
                    <a:lnTo>
                      <a:pt x="131" y="92"/>
                    </a:lnTo>
                    <a:lnTo>
                      <a:pt x="131" y="92"/>
                    </a:lnTo>
                    <a:lnTo>
                      <a:pt x="126" y="102"/>
                    </a:lnTo>
                    <a:lnTo>
                      <a:pt x="121" y="110"/>
                    </a:lnTo>
                    <a:lnTo>
                      <a:pt x="114" y="116"/>
                    </a:lnTo>
                    <a:lnTo>
                      <a:pt x="106" y="123"/>
                    </a:lnTo>
                    <a:lnTo>
                      <a:pt x="98" y="129"/>
                    </a:lnTo>
                    <a:lnTo>
                      <a:pt x="88" y="131"/>
                    </a:lnTo>
                    <a:lnTo>
                      <a:pt x="79" y="134"/>
                    </a:lnTo>
                    <a:lnTo>
                      <a:pt x="68" y="134"/>
                    </a:lnTo>
                    <a:lnTo>
                      <a:pt x="68" y="122"/>
                    </a:lnTo>
                    <a:lnTo>
                      <a:pt x="68" y="122"/>
                    </a:lnTo>
                    <a:lnTo>
                      <a:pt x="76" y="122"/>
                    </a:lnTo>
                    <a:lnTo>
                      <a:pt x="84" y="119"/>
                    </a:lnTo>
                    <a:lnTo>
                      <a:pt x="92" y="116"/>
                    </a:lnTo>
                    <a:lnTo>
                      <a:pt x="99" y="112"/>
                    </a:lnTo>
                    <a:lnTo>
                      <a:pt x="104" y="108"/>
                    </a:lnTo>
                    <a:lnTo>
                      <a:pt x="111" y="102"/>
                    </a:lnTo>
                    <a:lnTo>
                      <a:pt x="115" y="95"/>
                    </a:lnTo>
                    <a:lnTo>
                      <a:pt x="119" y="87"/>
                    </a:lnTo>
                    <a:lnTo>
                      <a:pt x="119" y="87"/>
                    </a:lnTo>
                    <a:lnTo>
                      <a:pt x="119" y="87"/>
                    </a:lnTo>
                    <a:lnTo>
                      <a:pt x="122" y="77"/>
                    </a:lnTo>
                    <a:lnTo>
                      <a:pt x="123" y="66"/>
                    </a:lnTo>
                    <a:lnTo>
                      <a:pt x="122" y="56"/>
                    </a:lnTo>
                    <a:lnTo>
                      <a:pt x="119" y="45"/>
                    </a:lnTo>
                    <a:lnTo>
                      <a:pt x="114" y="37"/>
                    </a:lnTo>
                    <a:lnTo>
                      <a:pt x="107" y="28"/>
                    </a:lnTo>
                    <a:lnTo>
                      <a:pt x="99" y="22"/>
                    </a:lnTo>
                    <a:lnTo>
                      <a:pt x="88" y="16"/>
                    </a:lnTo>
                    <a:lnTo>
                      <a:pt x="88" y="16"/>
                    </a:lnTo>
                    <a:lnTo>
                      <a:pt x="79" y="14"/>
                    </a:lnTo>
                    <a:lnTo>
                      <a:pt x="68" y="12"/>
                    </a:lnTo>
                    <a:lnTo>
                      <a:pt x="68" y="0"/>
                    </a:lnTo>
                    <a:close/>
                    <a:moveTo>
                      <a:pt x="6" y="42"/>
                    </a:moveTo>
                    <a:lnTo>
                      <a:pt x="6" y="42"/>
                    </a:lnTo>
                    <a:lnTo>
                      <a:pt x="10" y="33"/>
                    </a:lnTo>
                    <a:lnTo>
                      <a:pt x="16" y="24"/>
                    </a:lnTo>
                    <a:lnTo>
                      <a:pt x="23" y="16"/>
                    </a:lnTo>
                    <a:lnTo>
                      <a:pt x="31" y="11"/>
                    </a:lnTo>
                    <a:lnTo>
                      <a:pt x="39" y="5"/>
                    </a:lnTo>
                    <a:lnTo>
                      <a:pt x="49" y="3"/>
                    </a:lnTo>
                    <a:lnTo>
                      <a:pt x="58" y="0"/>
                    </a:lnTo>
                    <a:lnTo>
                      <a:pt x="68" y="0"/>
                    </a:lnTo>
                    <a:lnTo>
                      <a:pt x="68" y="12"/>
                    </a:lnTo>
                    <a:lnTo>
                      <a:pt x="68" y="12"/>
                    </a:lnTo>
                    <a:lnTo>
                      <a:pt x="60" y="12"/>
                    </a:lnTo>
                    <a:lnTo>
                      <a:pt x="52" y="15"/>
                    </a:lnTo>
                    <a:lnTo>
                      <a:pt x="45" y="18"/>
                    </a:lnTo>
                    <a:lnTo>
                      <a:pt x="38" y="22"/>
                    </a:lnTo>
                    <a:lnTo>
                      <a:pt x="31" y="26"/>
                    </a:lnTo>
                    <a:lnTo>
                      <a:pt x="26" y="33"/>
                    </a:lnTo>
                    <a:lnTo>
                      <a:pt x="20" y="39"/>
                    </a:lnTo>
                    <a:lnTo>
                      <a:pt x="18" y="46"/>
                    </a:lnTo>
                    <a:lnTo>
                      <a:pt x="18" y="46"/>
                    </a:lnTo>
                    <a:lnTo>
                      <a:pt x="14" y="57"/>
                    </a:lnTo>
                    <a:lnTo>
                      <a:pt x="14" y="68"/>
                    </a:lnTo>
                    <a:lnTo>
                      <a:pt x="15" y="79"/>
                    </a:lnTo>
                    <a:lnTo>
                      <a:pt x="18" y="88"/>
                    </a:lnTo>
                    <a:lnTo>
                      <a:pt x="23" y="98"/>
                    </a:lnTo>
                    <a:lnTo>
                      <a:pt x="30" y="106"/>
                    </a:lnTo>
                    <a:lnTo>
                      <a:pt x="38" y="112"/>
                    </a:lnTo>
                    <a:lnTo>
                      <a:pt x="48" y="118"/>
                    </a:lnTo>
                    <a:lnTo>
                      <a:pt x="48" y="118"/>
                    </a:lnTo>
                    <a:lnTo>
                      <a:pt x="58" y="121"/>
                    </a:lnTo>
                    <a:lnTo>
                      <a:pt x="68" y="122"/>
                    </a:lnTo>
                    <a:lnTo>
                      <a:pt x="68" y="134"/>
                    </a:lnTo>
                    <a:lnTo>
                      <a:pt x="68" y="134"/>
                    </a:lnTo>
                    <a:lnTo>
                      <a:pt x="56" y="133"/>
                    </a:lnTo>
                    <a:lnTo>
                      <a:pt x="43" y="130"/>
                    </a:lnTo>
                    <a:lnTo>
                      <a:pt x="43" y="130"/>
                    </a:lnTo>
                    <a:lnTo>
                      <a:pt x="31" y="123"/>
                    </a:lnTo>
                    <a:lnTo>
                      <a:pt x="20" y="115"/>
                    </a:lnTo>
                    <a:lnTo>
                      <a:pt x="12" y="104"/>
                    </a:lnTo>
                    <a:lnTo>
                      <a:pt x="6" y="93"/>
                    </a:lnTo>
                    <a:lnTo>
                      <a:pt x="3" y="81"/>
                    </a:lnTo>
                    <a:lnTo>
                      <a:pt x="0" y="68"/>
                    </a:lnTo>
                    <a:lnTo>
                      <a:pt x="1" y="56"/>
                    </a:lnTo>
                    <a:lnTo>
                      <a:pt x="6" y="42"/>
                    </a:lnTo>
                    <a:lnTo>
                      <a:pt x="6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179"/>
              <p:cNvSpPr/>
              <p:nvPr/>
            </p:nvSpPr>
            <p:spPr bwMode="auto">
              <a:xfrm>
                <a:off x="3335338" y="1706563"/>
                <a:ext cx="106363" cy="65088"/>
              </a:xfrm>
              <a:custGeom>
                <a:avLst/>
                <a:gdLst>
                  <a:gd name="T0" fmla="*/ 61 w 67"/>
                  <a:gd name="T1" fmla="*/ 41 h 41"/>
                  <a:gd name="T2" fmla="*/ 67 w 67"/>
                  <a:gd name="T3" fmla="*/ 25 h 41"/>
                  <a:gd name="T4" fmla="*/ 6 w 67"/>
                  <a:gd name="T5" fmla="*/ 0 h 41"/>
                  <a:gd name="T6" fmla="*/ 0 w 67"/>
                  <a:gd name="T7" fmla="*/ 17 h 41"/>
                  <a:gd name="T8" fmla="*/ 61 w 67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1">
                    <a:moveTo>
                      <a:pt x="61" y="41"/>
                    </a:moveTo>
                    <a:lnTo>
                      <a:pt x="67" y="25"/>
                    </a:lnTo>
                    <a:lnTo>
                      <a:pt x="6" y="0"/>
                    </a:lnTo>
                    <a:lnTo>
                      <a:pt x="0" y="17"/>
                    </a:lnTo>
                    <a:lnTo>
                      <a:pt x="61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180"/>
              <p:cNvSpPr/>
              <p:nvPr/>
            </p:nvSpPr>
            <p:spPr bwMode="auto">
              <a:xfrm>
                <a:off x="3368676" y="1717675"/>
                <a:ext cx="138113" cy="80963"/>
              </a:xfrm>
              <a:custGeom>
                <a:avLst/>
                <a:gdLst>
                  <a:gd name="T0" fmla="*/ 67 w 87"/>
                  <a:gd name="T1" fmla="*/ 51 h 51"/>
                  <a:gd name="T2" fmla="*/ 67 w 87"/>
                  <a:gd name="T3" fmla="*/ 51 h 51"/>
                  <a:gd name="T4" fmla="*/ 73 w 87"/>
                  <a:gd name="T5" fmla="*/ 51 h 51"/>
                  <a:gd name="T6" fmla="*/ 79 w 87"/>
                  <a:gd name="T7" fmla="*/ 51 h 51"/>
                  <a:gd name="T8" fmla="*/ 83 w 87"/>
                  <a:gd name="T9" fmla="*/ 47 h 51"/>
                  <a:gd name="T10" fmla="*/ 86 w 87"/>
                  <a:gd name="T11" fmla="*/ 43 h 51"/>
                  <a:gd name="T12" fmla="*/ 86 w 87"/>
                  <a:gd name="T13" fmla="*/ 43 h 51"/>
                  <a:gd name="T14" fmla="*/ 87 w 87"/>
                  <a:gd name="T15" fmla="*/ 37 h 51"/>
                  <a:gd name="T16" fmla="*/ 86 w 87"/>
                  <a:gd name="T17" fmla="*/ 31 h 51"/>
                  <a:gd name="T18" fmla="*/ 83 w 87"/>
                  <a:gd name="T19" fmla="*/ 27 h 51"/>
                  <a:gd name="T20" fmla="*/ 78 w 87"/>
                  <a:gd name="T21" fmla="*/ 24 h 51"/>
                  <a:gd name="T22" fmla="*/ 21 w 87"/>
                  <a:gd name="T23" fmla="*/ 1 h 51"/>
                  <a:gd name="T24" fmla="*/ 21 w 87"/>
                  <a:gd name="T25" fmla="*/ 1 h 51"/>
                  <a:gd name="T26" fmla="*/ 15 w 87"/>
                  <a:gd name="T27" fmla="*/ 0 h 51"/>
                  <a:gd name="T28" fmla="*/ 10 w 87"/>
                  <a:gd name="T29" fmla="*/ 1 h 51"/>
                  <a:gd name="T30" fmla="*/ 4 w 87"/>
                  <a:gd name="T31" fmla="*/ 4 h 51"/>
                  <a:gd name="T32" fmla="*/ 2 w 87"/>
                  <a:gd name="T33" fmla="*/ 10 h 51"/>
                  <a:gd name="T34" fmla="*/ 2 w 87"/>
                  <a:gd name="T35" fmla="*/ 10 h 51"/>
                  <a:gd name="T36" fmla="*/ 0 w 87"/>
                  <a:gd name="T37" fmla="*/ 15 h 51"/>
                  <a:gd name="T38" fmla="*/ 2 w 87"/>
                  <a:gd name="T39" fmla="*/ 20 h 51"/>
                  <a:gd name="T40" fmla="*/ 4 w 87"/>
                  <a:gd name="T41" fmla="*/ 24 h 51"/>
                  <a:gd name="T42" fmla="*/ 10 w 87"/>
                  <a:gd name="T43" fmla="*/ 28 h 51"/>
                  <a:gd name="T44" fmla="*/ 67 w 87"/>
                  <a:gd name="T4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7" h="51">
                    <a:moveTo>
                      <a:pt x="67" y="51"/>
                    </a:moveTo>
                    <a:lnTo>
                      <a:pt x="67" y="51"/>
                    </a:lnTo>
                    <a:lnTo>
                      <a:pt x="73" y="51"/>
                    </a:lnTo>
                    <a:lnTo>
                      <a:pt x="79" y="51"/>
                    </a:lnTo>
                    <a:lnTo>
                      <a:pt x="83" y="47"/>
                    </a:lnTo>
                    <a:lnTo>
                      <a:pt x="86" y="43"/>
                    </a:lnTo>
                    <a:lnTo>
                      <a:pt x="86" y="43"/>
                    </a:lnTo>
                    <a:lnTo>
                      <a:pt x="87" y="37"/>
                    </a:lnTo>
                    <a:lnTo>
                      <a:pt x="86" y="31"/>
                    </a:lnTo>
                    <a:lnTo>
                      <a:pt x="83" y="27"/>
                    </a:lnTo>
                    <a:lnTo>
                      <a:pt x="78" y="24"/>
                    </a:lnTo>
                    <a:lnTo>
                      <a:pt x="21" y="1"/>
                    </a:lnTo>
                    <a:lnTo>
                      <a:pt x="21" y="1"/>
                    </a:lnTo>
                    <a:lnTo>
                      <a:pt x="15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5"/>
                    </a:lnTo>
                    <a:lnTo>
                      <a:pt x="2" y="20"/>
                    </a:lnTo>
                    <a:lnTo>
                      <a:pt x="4" y="24"/>
                    </a:lnTo>
                    <a:lnTo>
                      <a:pt x="10" y="28"/>
                    </a:lnTo>
                    <a:lnTo>
                      <a:pt x="67" y="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87" name="Freeform 181"/>
            <p:cNvSpPr>
              <a:spLocks noEditPoints="1"/>
            </p:cNvSpPr>
            <p:nvPr/>
          </p:nvSpPr>
          <p:spPr bwMode="auto">
            <a:xfrm>
              <a:off x="6537722" y="3347527"/>
              <a:ext cx="327422" cy="116681"/>
            </a:xfrm>
            <a:custGeom>
              <a:avLst/>
              <a:gdLst>
                <a:gd name="T0" fmla="*/ 239 w 275"/>
                <a:gd name="T1" fmla="*/ 40 h 98"/>
                <a:gd name="T2" fmla="*/ 258 w 275"/>
                <a:gd name="T3" fmla="*/ 65 h 98"/>
                <a:gd name="T4" fmla="*/ 239 w 275"/>
                <a:gd name="T5" fmla="*/ 88 h 98"/>
                <a:gd name="T6" fmla="*/ 275 w 275"/>
                <a:gd name="T7" fmla="*/ 78 h 98"/>
                <a:gd name="T8" fmla="*/ 239 w 275"/>
                <a:gd name="T9" fmla="*/ 40 h 98"/>
                <a:gd name="T10" fmla="*/ 118 w 275"/>
                <a:gd name="T11" fmla="*/ 15 h 98"/>
                <a:gd name="T12" fmla="*/ 111 w 275"/>
                <a:gd name="T13" fmla="*/ 11 h 98"/>
                <a:gd name="T14" fmla="*/ 84 w 275"/>
                <a:gd name="T15" fmla="*/ 8 h 98"/>
                <a:gd name="T16" fmla="*/ 107 w 275"/>
                <a:gd name="T17" fmla="*/ 14 h 98"/>
                <a:gd name="T18" fmla="*/ 113 w 275"/>
                <a:gd name="T19" fmla="*/ 17 h 98"/>
                <a:gd name="T20" fmla="*/ 113 w 275"/>
                <a:gd name="T21" fmla="*/ 22 h 98"/>
                <a:gd name="T22" fmla="*/ 110 w 275"/>
                <a:gd name="T23" fmla="*/ 36 h 98"/>
                <a:gd name="T24" fmla="*/ 109 w 275"/>
                <a:gd name="T25" fmla="*/ 33 h 98"/>
                <a:gd name="T26" fmla="*/ 84 w 275"/>
                <a:gd name="T27" fmla="*/ 26 h 98"/>
                <a:gd name="T28" fmla="*/ 99 w 275"/>
                <a:gd name="T29" fmla="*/ 76 h 98"/>
                <a:gd name="T30" fmla="*/ 103 w 275"/>
                <a:gd name="T31" fmla="*/ 76 h 98"/>
                <a:gd name="T32" fmla="*/ 228 w 275"/>
                <a:gd name="T33" fmla="*/ 98 h 98"/>
                <a:gd name="T34" fmla="*/ 239 w 275"/>
                <a:gd name="T35" fmla="*/ 88 h 98"/>
                <a:gd name="T36" fmla="*/ 228 w 275"/>
                <a:gd name="T37" fmla="*/ 94 h 98"/>
                <a:gd name="T38" fmla="*/ 225 w 275"/>
                <a:gd name="T39" fmla="*/ 92 h 98"/>
                <a:gd name="T40" fmla="*/ 220 w 275"/>
                <a:gd name="T41" fmla="*/ 90 h 98"/>
                <a:gd name="T42" fmla="*/ 218 w 275"/>
                <a:gd name="T43" fmla="*/ 83 h 98"/>
                <a:gd name="T44" fmla="*/ 220 w 275"/>
                <a:gd name="T45" fmla="*/ 80 h 98"/>
                <a:gd name="T46" fmla="*/ 224 w 275"/>
                <a:gd name="T47" fmla="*/ 76 h 98"/>
                <a:gd name="T48" fmla="*/ 226 w 275"/>
                <a:gd name="T49" fmla="*/ 76 h 98"/>
                <a:gd name="T50" fmla="*/ 222 w 275"/>
                <a:gd name="T51" fmla="*/ 72 h 98"/>
                <a:gd name="T52" fmla="*/ 221 w 275"/>
                <a:gd name="T53" fmla="*/ 67 h 98"/>
                <a:gd name="T54" fmla="*/ 222 w 275"/>
                <a:gd name="T55" fmla="*/ 64 h 98"/>
                <a:gd name="T56" fmla="*/ 226 w 275"/>
                <a:gd name="T57" fmla="*/ 60 h 98"/>
                <a:gd name="T58" fmla="*/ 230 w 275"/>
                <a:gd name="T59" fmla="*/ 60 h 98"/>
                <a:gd name="T60" fmla="*/ 225 w 275"/>
                <a:gd name="T61" fmla="*/ 56 h 98"/>
                <a:gd name="T62" fmla="*/ 225 w 275"/>
                <a:gd name="T63" fmla="*/ 49 h 98"/>
                <a:gd name="T64" fmla="*/ 226 w 275"/>
                <a:gd name="T65" fmla="*/ 46 h 98"/>
                <a:gd name="T66" fmla="*/ 232 w 275"/>
                <a:gd name="T67" fmla="*/ 42 h 98"/>
                <a:gd name="T68" fmla="*/ 237 w 275"/>
                <a:gd name="T69" fmla="*/ 44 h 98"/>
                <a:gd name="T70" fmla="*/ 239 w 275"/>
                <a:gd name="T71" fmla="*/ 40 h 98"/>
                <a:gd name="T72" fmla="*/ 63 w 275"/>
                <a:gd name="T73" fmla="*/ 0 h 98"/>
                <a:gd name="T74" fmla="*/ 60 w 275"/>
                <a:gd name="T75" fmla="*/ 0 h 98"/>
                <a:gd name="T76" fmla="*/ 54 w 275"/>
                <a:gd name="T77" fmla="*/ 3 h 98"/>
                <a:gd name="T78" fmla="*/ 33 w 275"/>
                <a:gd name="T79" fmla="*/ 2 h 98"/>
                <a:gd name="T80" fmla="*/ 27 w 275"/>
                <a:gd name="T81" fmla="*/ 0 h 98"/>
                <a:gd name="T82" fmla="*/ 18 w 275"/>
                <a:gd name="T83" fmla="*/ 3 h 98"/>
                <a:gd name="T84" fmla="*/ 8 w 275"/>
                <a:gd name="T85" fmla="*/ 8 h 98"/>
                <a:gd name="T86" fmla="*/ 3 w 275"/>
                <a:gd name="T87" fmla="*/ 18 h 98"/>
                <a:gd name="T88" fmla="*/ 2 w 275"/>
                <a:gd name="T89" fmla="*/ 22 h 98"/>
                <a:gd name="T90" fmla="*/ 2 w 275"/>
                <a:gd name="T91" fmla="*/ 33 h 98"/>
                <a:gd name="T92" fmla="*/ 6 w 275"/>
                <a:gd name="T93" fmla="*/ 44 h 98"/>
                <a:gd name="T94" fmla="*/ 12 w 275"/>
                <a:gd name="T95" fmla="*/ 50 h 98"/>
                <a:gd name="T96" fmla="*/ 23 w 275"/>
                <a:gd name="T97" fmla="*/ 54 h 98"/>
                <a:gd name="T98" fmla="*/ 50 w 275"/>
                <a:gd name="T99" fmla="*/ 23 h 98"/>
                <a:gd name="T100" fmla="*/ 42 w 275"/>
                <a:gd name="T101" fmla="*/ 59 h 98"/>
                <a:gd name="T102" fmla="*/ 45 w 275"/>
                <a:gd name="T103" fmla="*/ 64 h 98"/>
                <a:gd name="T104" fmla="*/ 49 w 275"/>
                <a:gd name="T105" fmla="*/ 67 h 98"/>
                <a:gd name="T106" fmla="*/ 84 w 275"/>
                <a:gd name="T107" fmla="*/ 26 h 98"/>
                <a:gd name="T108" fmla="*/ 61 w 275"/>
                <a:gd name="T109" fmla="*/ 22 h 98"/>
                <a:gd name="T110" fmla="*/ 54 w 275"/>
                <a:gd name="T111" fmla="*/ 25 h 98"/>
                <a:gd name="T112" fmla="*/ 57 w 275"/>
                <a:gd name="T113" fmla="*/ 11 h 98"/>
                <a:gd name="T114" fmla="*/ 60 w 275"/>
                <a:gd name="T115" fmla="*/ 7 h 98"/>
                <a:gd name="T116" fmla="*/ 65 w 275"/>
                <a:gd name="T117" fmla="*/ 6 h 98"/>
                <a:gd name="T118" fmla="*/ 84 w 275"/>
                <a:gd name="T119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5" h="98">
                  <a:moveTo>
                    <a:pt x="240" y="40"/>
                  </a:moveTo>
                  <a:lnTo>
                    <a:pt x="239" y="40"/>
                  </a:lnTo>
                  <a:lnTo>
                    <a:pt x="239" y="44"/>
                  </a:lnTo>
                  <a:lnTo>
                    <a:pt x="258" y="65"/>
                  </a:lnTo>
                  <a:lnTo>
                    <a:pt x="255" y="82"/>
                  </a:lnTo>
                  <a:lnTo>
                    <a:pt x="239" y="88"/>
                  </a:lnTo>
                  <a:lnTo>
                    <a:pt x="239" y="94"/>
                  </a:lnTo>
                  <a:lnTo>
                    <a:pt x="275" y="78"/>
                  </a:lnTo>
                  <a:lnTo>
                    <a:pt x="240" y="40"/>
                  </a:lnTo>
                  <a:close/>
                  <a:moveTo>
                    <a:pt x="239" y="40"/>
                  </a:moveTo>
                  <a:lnTo>
                    <a:pt x="118" y="15"/>
                  </a:lnTo>
                  <a:lnTo>
                    <a:pt x="118" y="15"/>
                  </a:lnTo>
                  <a:lnTo>
                    <a:pt x="115" y="13"/>
                  </a:lnTo>
                  <a:lnTo>
                    <a:pt x="111" y="11"/>
                  </a:lnTo>
                  <a:lnTo>
                    <a:pt x="84" y="4"/>
                  </a:lnTo>
                  <a:lnTo>
                    <a:pt x="84" y="8"/>
                  </a:lnTo>
                  <a:lnTo>
                    <a:pt x="107" y="14"/>
                  </a:lnTo>
                  <a:lnTo>
                    <a:pt x="107" y="14"/>
                  </a:lnTo>
                  <a:lnTo>
                    <a:pt x="110" y="15"/>
                  </a:lnTo>
                  <a:lnTo>
                    <a:pt x="113" y="17"/>
                  </a:lnTo>
                  <a:lnTo>
                    <a:pt x="113" y="19"/>
                  </a:lnTo>
                  <a:lnTo>
                    <a:pt x="113" y="22"/>
                  </a:lnTo>
                  <a:lnTo>
                    <a:pt x="110" y="36"/>
                  </a:lnTo>
                  <a:lnTo>
                    <a:pt x="110" y="36"/>
                  </a:lnTo>
                  <a:lnTo>
                    <a:pt x="110" y="36"/>
                  </a:lnTo>
                  <a:lnTo>
                    <a:pt x="109" y="33"/>
                  </a:lnTo>
                  <a:lnTo>
                    <a:pt x="105" y="30"/>
                  </a:lnTo>
                  <a:lnTo>
                    <a:pt x="84" y="26"/>
                  </a:lnTo>
                  <a:lnTo>
                    <a:pt x="84" y="73"/>
                  </a:lnTo>
                  <a:lnTo>
                    <a:pt x="99" y="76"/>
                  </a:lnTo>
                  <a:lnTo>
                    <a:pt x="99" y="76"/>
                  </a:lnTo>
                  <a:lnTo>
                    <a:pt x="103" y="76"/>
                  </a:lnTo>
                  <a:lnTo>
                    <a:pt x="106" y="73"/>
                  </a:lnTo>
                  <a:lnTo>
                    <a:pt x="228" y="98"/>
                  </a:lnTo>
                  <a:lnTo>
                    <a:pt x="239" y="94"/>
                  </a:lnTo>
                  <a:lnTo>
                    <a:pt x="239" y="88"/>
                  </a:lnTo>
                  <a:lnTo>
                    <a:pt x="228" y="94"/>
                  </a:lnTo>
                  <a:lnTo>
                    <a:pt x="228" y="94"/>
                  </a:lnTo>
                  <a:lnTo>
                    <a:pt x="225" y="92"/>
                  </a:lnTo>
                  <a:lnTo>
                    <a:pt x="225" y="92"/>
                  </a:lnTo>
                  <a:lnTo>
                    <a:pt x="222" y="91"/>
                  </a:lnTo>
                  <a:lnTo>
                    <a:pt x="220" y="90"/>
                  </a:lnTo>
                  <a:lnTo>
                    <a:pt x="218" y="86"/>
                  </a:lnTo>
                  <a:lnTo>
                    <a:pt x="218" y="83"/>
                  </a:lnTo>
                  <a:lnTo>
                    <a:pt x="218" y="83"/>
                  </a:lnTo>
                  <a:lnTo>
                    <a:pt x="220" y="80"/>
                  </a:lnTo>
                  <a:lnTo>
                    <a:pt x="221" y="78"/>
                  </a:lnTo>
                  <a:lnTo>
                    <a:pt x="224" y="76"/>
                  </a:lnTo>
                  <a:lnTo>
                    <a:pt x="226" y="76"/>
                  </a:lnTo>
                  <a:lnTo>
                    <a:pt x="226" y="76"/>
                  </a:lnTo>
                  <a:lnTo>
                    <a:pt x="224" y="75"/>
                  </a:lnTo>
                  <a:lnTo>
                    <a:pt x="222" y="72"/>
                  </a:lnTo>
                  <a:lnTo>
                    <a:pt x="221" y="69"/>
                  </a:lnTo>
                  <a:lnTo>
                    <a:pt x="221" y="67"/>
                  </a:lnTo>
                  <a:lnTo>
                    <a:pt x="221" y="67"/>
                  </a:lnTo>
                  <a:lnTo>
                    <a:pt x="222" y="64"/>
                  </a:lnTo>
                  <a:lnTo>
                    <a:pt x="225" y="61"/>
                  </a:lnTo>
                  <a:lnTo>
                    <a:pt x="226" y="60"/>
                  </a:lnTo>
                  <a:lnTo>
                    <a:pt x="230" y="60"/>
                  </a:lnTo>
                  <a:lnTo>
                    <a:pt x="230" y="60"/>
                  </a:lnTo>
                  <a:lnTo>
                    <a:pt x="228" y="57"/>
                  </a:lnTo>
                  <a:lnTo>
                    <a:pt x="225" y="56"/>
                  </a:lnTo>
                  <a:lnTo>
                    <a:pt x="225" y="53"/>
                  </a:lnTo>
                  <a:lnTo>
                    <a:pt x="225" y="49"/>
                  </a:lnTo>
                  <a:lnTo>
                    <a:pt x="225" y="49"/>
                  </a:lnTo>
                  <a:lnTo>
                    <a:pt x="226" y="46"/>
                  </a:lnTo>
                  <a:lnTo>
                    <a:pt x="229" y="44"/>
                  </a:lnTo>
                  <a:lnTo>
                    <a:pt x="232" y="42"/>
                  </a:lnTo>
                  <a:lnTo>
                    <a:pt x="235" y="42"/>
                  </a:lnTo>
                  <a:lnTo>
                    <a:pt x="237" y="44"/>
                  </a:lnTo>
                  <a:lnTo>
                    <a:pt x="239" y="44"/>
                  </a:lnTo>
                  <a:lnTo>
                    <a:pt x="239" y="40"/>
                  </a:lnTo>
                  <a:close/>
                  <a:moveTo>
                    <a:pt x="84" y="4"/>
                  </a:moveTo>
                  <a:lnTo>
                    <a:pt x="63" y="0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7" y="2"/>
                  </a:lnTo>
                  <a:lnTo>
                    <a:pt x="54" y="3"/>
                  </a:lnTo>
                  <a:lnTo>
                    <a:pt x="53" y="6"/>
                  </a:lnTo>
                  <a:lnTo>
                    <a:pt x="33" y="2"/>
                  </a:lnTo>
                  <a:lnTo>
                    <a:pt x="33" y="2"/>
                  </a:lnTo>
                  <a:lnTo>
                    <a:pt x="27" y="0"/>
                  </a:lnTo>
                  <a:lnTo>
                    <a:pt x="22" y="2"/>
                  </a:lnTo>
                  <a:lnTo>
                    <a:pt x="18" y="3"/>
                  </a:lnTo>
                  <a:lnTo>
                    <a:pt x="12" y="6"/>
                  </a:lnTo>
                  <a:lnTo>
                    <a:pt x="8" y="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29"/>
                  </a:lnTo>
                  <a:lnTo>
                    <a:pt x="2" y="33"/>
                  </a:lnTo>
                  <a:lnTo>
                    <a:pt x="3" y="38"/>
                  </a:lnTo>
                  <a:lnTo>
                    <a:pt x="6" y="44"/>
                  </a:lnTo>
                  <a:lnTo>
                    <a:pt x="8" y="48"/>
                  </a:lnTo>
                  <a:lnTo>
                    <a:pt x="12" y="50"/>
                  </a:lnTo>
                  <a:lnTo>
                    <a:pt x="18" y="53"/>
                  </a:lnTo>
                  <a:lnTo>
                    <a:pt x="23" y="54"/>
                  </a:lnTo>
                  <a:lnTo>
                    <a:pt x="35" y="57"/>
                  </a:lnTo>
                  <a:lnTo>
                    <a:pt x="50" y="23"/>
                  </a:lnTo>
                  <a:lnTo>
                    <a:pt x="42" y="59"/>
                  </a:lnTo>
                  <a:lnTo>
                    <a:pt x="42" y="59"/>
                  </a:lnTo>
                  <a:lnTo>
                    <a:pt x="44" y="61"/>
                  </a:lnTo>
                  <a:lnTo>
                    <a:pt x="45" y="64"/>
                  </a:lnTo>
                  <a:lnTo>
                    <a:pt x="46" y="65"/>
                  </a:lnTo>
                  <a:lnTo>
                    <a:pt x="49" y="67"/>
                  </a:lnTo>
                  <a:lnTo>
                    <a:pt x="84" y="73"/>
                  </a:lnTo>
                  <a:lnTo>
                    <a:pt x="84" y="26"/>
                  </a:lnTo>
                  <a:lnTo>
                    <a:pt x="61" y="22"/>
                  </a:lnTo>
                  <a:lnTo>
                    <a:pt x="61" y="22"/>
                  </a:lnTo>
                  <a:lnTo>
                    <a:pt x="57" y="22"/>
                  </a:lnTo>
                  <a:lnTo>
                    <a:pt x="54" y="25"/>
                  </a:lnTo>
                  <a:lnTo>
                    <a:pt x="57" y="11"/>
                  </a:lnTo>
                  <a:lnTo>
                    <a:pt x="57" y="11"/>
                  </a:lnTo>
                  <a:lnTo>
                    <a:pt x="58" y="8"/>
                  </a:lnTo>
                  <a:lnTo>
                    <a:pt x="60" y="7"/>
                  </a:lnTo>
                  <a:lnTo>
                    <a:pt x="63" y="6"/>
                  </a:lnTo>
                  <a:lnTo>
                    <a:pt x="65" y="6"/>
                  </a:lnTo>
                  <a:lnTo>
                    <a:pt x="84" y="8"/>
                  </a:lnTo>
                  <a:lnTo>
                    <a:pt x="84" y="4"/>
                  </a:lnTo>
                  <a:close/>
                </a:path>
              </a:pathLst>
            </a:custGeom>
            <a:solidFill>
              <a:srgbClr val="059CF9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88" name="组合 205"/>
            <p:cNvGrpSpPr/>
            <p:nvPr/>
          </p:nvGrpSpPr>
          <p:grpSpPr>
            <a:xfrm>
              <a:off x="5307806" y="3641611"/>
              <a:ext cx="185738" cy="234553"/>
              <a:chOff x="1516063" y="3252788"/>
              <a:chExt cx="247651" cy="312737"/>
            </a:xfrm>
            <a:solidFill>
              <a:srgbClr val="3CB3FB"/>
            </a:solidFill>
          </p:grpSpPr>
          <p:sp>
            <p:nvSpPr>
              <p:cNvPr id="189" name="Freeform 182"/>
              <p:cNvSpPr/>
              <p:nvPr/>
            </p:nvSpPr>
            <p:spPr bwMode="auto">
              <a:xfrm>
                <a:off x="1527176" y="3263900"/>
                <a:ext cx="236538" cy="301625"/>
              </a:xfrm>
              <a:custGeom>
                <a:avLst/>
                <a:gdLst>
                  <a:gd name="T0" fmla="*/ 0 w 149"/>
                  <a:gd name="T1" fmla="*/ 33 h 190"/>
                  <a:gd name="T2" fmla="*/ 7 w 149"/>
                  <a:gd name="T3" fmla="*/ 28 h 190"/>
                  <a:gd name="T4" fmla="*/ 96 w 149"/>
                  <a:gd name="T5" fmla="*/ 171 h 190"/>
                  <a:gd name="T6" fmla="*/ 96 w 149"/>
                  <a:gd name="T7" fmla="*/ 171 h 190"/>
                  <a:gd name="T8" fmla="*/ 99 w 149"/>
                  <a:gd name="T9" fmla="*/ 176 h 190"/>
                  <a:gd name="T10" fmla="*/ 101 w 149"/>
                  <a:gd name="T11" fmla="*/ 178 h 190"/>
                  <a:gd name="T12" fmla="*/ 105 w 149"/>
                  <a:gd name="T13" fmla="*/ 180 h 190"/>
                  <a:gd name="T14" fmla="*/ 109 w 149"/>
                  <a:gd name="T15" fmla="*/ 181 h 190"/>
                  <a:gd name="T16" fmla="*/ 114 w 149"/>
                  <a:gd name="T17" fmla="*/ 181 h 190"/>
                  <a:gd name="T18" fmla="*/ 119 w 149"/>
                  <a:gd name="T19" fmla="*/ 181 h 190"/>
                  <a:gd name="T20" fmla="*/ 123 w 149"/>
                  <a:gd name="T21" fmla="*/ 180 h 190"/>
                  <a:gd name="T22" fmla="*/ 127 w 149"/>
                  <a:gd name="T23" fmla="*/ 177 h 190"/>
                  <a:gd name="T24" fmla="*/ 127 w 149"/>
                  <a:gd name="T25" fmla="*/ 177 h 190"/>
                  <a:gd name="T26" fmla="*/ 131 w 149"/>
                  <a:gd name="T27" fmla="*/ 174 h 190"/>
                  <a:gd name="T28" fmla="*/ 135 w 149"/>
                  <a:gd name="T29" fmla="*/ 171 h 190"/>
                  <a:gd name="T30" fmla="*/ 137 w 149"/>
                  <a:gd name="T31" fmla="*/ 167 h 190"/>
                  <a:gd name="T32" fmla="*/ 138 w 149"/>
                  <a:gd name="T33" fmla="*/ 163 h 190"/>
                  <a:gd name="T34" fmla="*/ 139 w 149"/>
                  <a:gd name="T35" fmla="*/ 159 h 190"/>
                  <a:gd name="T36" fmla="*/ 139 w 149"/>
                  <a:gd name="T37" fmla="*/ 155 h 190"/>
                  <a:gd name="T38" fmla="*/ 138 w 149"/>
                  <a:gd name="T39" fmla="*/ 150 h 190"/>
                  <a:gd name="T40" fmla="*/ 137 w 149"/>
                  <a:gd name="T41" fmla="*/ 146 h 190"/>
                  <a:gd name="T42" fmla="*/ 49 w 149"/>
                  <a:gd name="T43" fmla="*/ 4 h 190"/>
                  <a:gd name="T44" fmla="*/ 54 w 149"/>
                  <a:gd name="T45" fmla="*/ 0 h 190"/>
                  <a:gd name="T46" fmla="*/ 145 w 149"/>
                  <a:gd name="T47" fmla="*/ 144 h 190"/>
                  <a:gd name="T48" fmla="*/ 145 w 149"/>
                  <a:gd name="T49" fmla="*/ 144 h 190"/>
                  <a:gd name="T50" fmla="*/ 147 w 149"/>
                  <a:gd name="T51" fmla="*/ 150 h 190"/>
                  <a:gd name="T52" fmla="*/ 149 w 149"/>
                  <a:gd name="T53" fmla="*/ 155 h 190"/>
                  <a:gd name="T54" fmla="*/ 149 w 149"/>
                  <a:gd name="T55" fmla="*/ 161 h 190"/>
                  <a:gd name="T56" fmla="*/ 147 w 149"/>
                  <a:gd name="T57" fmla="*/ 166 h 190"/>
                  <a:gd name="T58" fmla="*/ 145 w 149"/>
                  <a:gd name="T59" fmla="*/ 171 h 190"/>
                  <a:gd name="T60" fmla="*/ 142 w 149"/>
                  <a:gd name="T61" fmla="*/ 177 h 190"/>
                  <a:gd name="T62" fmla="*/ 138 w 149"/>
                  <a:gd name="T63" fmla="*/ 181 h 190"/>
                  <a:gd name="T64" fmla="*/ 133 w 149"/>
                  <a:gd name="T65" fmla="*/ 185 h 190"/>
                  <a:gd name="T66" fmla="*/ 133 w 149"/>
                  <a:gd name="T67" fmla="*/ 185 h 190"/>
                  <a:gd name="T68" fmla="*/ 127 w 149"/>
                  <a:gd name="T69" fmla="*/ 188 h 190"/>
                  <a:gd name="T70" fmla="*/ 120 w 149"/>
                  <a:gd name="T71" fmla="*/ 190 h 190"/>
                  <a:gd name="T72" fmla="*/ 115 w 149"/>
                  <a:gd name="T73" fmla="*/ 190 h 190"/>
                  <a:gd name="T74" fmla="*/ 108 w 149"/>
                  <a:gd name="T75" fmla="*/ 190 h 190"/>
                  <a:gd name="T76" fmla="*/ 103 w 149"/>
                  <a:gd name="T77" fmla="*/ 189 h 190"/>
                  <a:gd name="T78" fmla="*/ 97 w 149"/>
                  <a:gd name="T79" fmla="*/ 186 h 190"/>
                  <a:gd name="T80" fmla="*/ 93 w 149"/>
                  <a:gd name="T81" fmla="*/ 182 h 190"/>
                  <a:gd name="T82" fmla="*/ 91 w 149"/>
                  <a:gd name="T83" fmla="*/ 178 h 190"/>
                  <a:gd name="T84" fmla="*/ 0 w 149"/>
                  <a:gd name="T85" fmla="*/ 3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9" h="190">
                    <a:moveTo>
                      <a:pt x="0" y="33"/>
                    </a:moveTo>
                    <a:lnTo>
                      <a:pt x="7" y="28"/>
                    </a:lnTo>
                    <a:lnTo>
                      <a:pt x="96" y="171"/>
                    </a:lnTo>
                    <a:lnTo>
                      <a:pt x="96" y="171"/>
                    </a:lnTo>
                    <a:lnTo>
                      <a:pt x="99" y="176"/>
                    </a:lnTo>
                    <a:lnTo>
                      <a:pt x="101" y="178"/>
                    </a:lnTo>
                    <a:lnTo>
                      <a:pt x="105" y="180"/>
                    </a:lnTo>
                    <a:lnTo>
                      <a:pt x="109" y="181"/>
                    </a:lnTo>
                    <a:lnTo>
                      <a:pt x="114" y="181"/>
                    </a:lnTo>
                    <a:lnTo>
                      <a:pt x="119" y="181"/>
                    </a:lnTo>
                    <a:lnTo>
                      <a:pt x="123" y="180"/>
                    </a:lnTo>
                    <a:lnTo>
                      <a:pt x="127" y="177"/>
                    </a:lnTo>
                    <a:lnTo>
                      <a:pt x="127" y="177"/>
                    </a:lnTo>
                    <a:lnTo>
                      <a:pt x="131" y="174"/>
                    </a:lnTo>
                    <a:lnTo>
                      <a:pt x="135" y="171"/>
                    </a:lnTo>
                    <a:lnTo>
                      <a:pt x="137" y="167"/>
                    </a:lnTo>
                    <a:lnTo>
                      <a:pt x="138" y="163"/>
                    </a:lnTo>
                    <a:lnTo>
                      <a:pt x="139" y="159"/>
                    </a:lnTo>
                    <a:lnTo>
                      <a:pt x="139" y="155"/>
                    </a:lnTo>
                    <a:lnTo>
                      <a:pt x="138" y="150"/>
                    </a:lnTo>
                    <a:lnTo>
                      <a:pt x="137" y="146"/>
                    </a:lnTo>
                    <a:lnTo>
                      <a:pt x="49" y="4"/>
                    </a:lnTo>
                    <a:lnTo>
                      <a:pt x="54" y="0"/>
                    </a:lnTo>
                    <a:lnTo>
                      <a:pt x="145" y="144"/>
                    </a:lnTo>
                    <a:lnTo>
                      <a:pt x="145" y="144"/>
                    </a:lnTo>
                    <a:lnTo>
                      <a:pt x="147" y="150"/>
                    </a:lnTo>
                    <a:lnTo>
                      <a:pt x="149" y="155"/>
                    </a:lnTo>
                    <a:lnTo>
                      <a:pt x="149" y="161"/>
                    </a:lnTo>
                    <a:lnTo>
                      <a:pt x="147" y="166"/>
                    </a:lnTo>
                    <a:lnTo>
                      <a:pt x="145" y="171"/>
                    </a:lnTo>
                    <a:lnTo>
                      <a:pt x="142" y="177"/>
                    </a:lnTo>
                    <a:lnTo>
                      <a:pt x="138" y="181"/>
                    </a:lnTo>
                    <a:lnTo>
                      <a:pt x="133" y="185"/>
                    </a:lnTo>
                    <a:lnTo>
                      <a:pt x="133" y="185"/>
                    </a:lnTo>
                    <a:lnTo>
                      <a:pt x="127" y="188"/>
                    </a:lnTo>
                    <a:lnTo>
                      <a:pt x="120" y="190"/>
                    </a:lnTo>
                    <a:lnTo>
                      <a:pt x="115" y="190"/>
                    </a:lnTo>
                    <a:lnTo>
                      <a:pt x="108" y="190"/>
                    </a:lnTo>
                    <a:lnTo>
                      <a:pt x="103" y="189"/>
                    </a:lnTo>
                    <a:lnTo>
                      <a:pt x="97" y="186"/>
                    </a:lnTo>
                    <a:lnTo>
                      <a:pt x="93" y="182"/>
                    </a:lnTo>
                    <a:lnTo>
                      <a:pt x="91" y="178"/>
                    </a:lnTo>
                    <a:lnTo>
                      <a:pt x="0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183"/>
              <p:cNvSpPr/>
              <p:nvPr/>
            </p:nvSpPr>
            <p:spPr bwMode="auto">
              <a:xfrm>
                <a:off x="1516063" y="3252788"/>
                <a:ext cx="114300" cy="79375"/>
              </a:xfrm>
              <a:custGeom>
                <a:avLst/>
                <a:gdLst>
                  <a:gd name="T0" fmla="*/ 0 w 72"/>
                  <a:gd name="T1" fmla="*/ 47 h 50"/>
                  <a:gd name="T2" fmla="*/ 0 w 72"/>
                  <a:gd name="T3" fmla="*/ 47 h 50"/>
                  <a:gd name="T4" fmla="*/ 1 w 72"/>
                  <a:gd name="T5" fmla="*/ 49 h 50"/>
                  <a:gd name="T6" fmla="*/ 4 w 72"/>
                  <a:gd name="T7" fmla="*/ 50 h 50"/>
                  <a:gd name="T8" fmla="*/ 5 w 72"/>
                  <a:gd name="T9" fmla="*/ 50 h 50"/>
                  <a:gd name="T10" fmla="*/ 8 w 72"/>
                  <a:gd name="T11" fmla="*/ 49 h 50"/>
                  <a:gd name="T12" fmla="*/ 69 w 72"/>
                  <a:gd name="T13" fmla="*/ 11 h 50"/>
                  <a:gd name="T14" fmla="*/ 69 w 72"/>
                  <a:gd name="T15" fmla="*/ 11 h 50"/>
                  <a:gd name="T16" fmla="*/ 70 w 72"/>
                  <a:gd name="T17" fmla="*/ 9 h 50"/>
                  <a:gd name="T18" fmla="*/ 72 w 72"/>
                  <a:gd name="T19" fmla="*/ 8 h 50"/>
                  <a:gd name="T20" fmla="*/ 72 w 72"/>
                  <a:gd name="T21" fmla="*/ 5 h 50"/>
                  <a:gd name="T22" fmla="*/ 70 w 72"/>
                  <a:gd name="T23" fmla="*/ 2 h 50"/>
                  <a:gd name="T24" fmla="*/ 70 w 72"/>
                  <a:gd name="T25" fmla="*/ 2 h 50"/>
                  <a:gd name="T26" fmla="*/ 69 w 72"/>
                  <a:gd name="T27" fmla="*/ 1 h 50"/>
                  <a:gd name="T28" fmla="*/ 68 w 72"/>
                  <a:gd name="T29" fmla="*/ 0 h 50"/>
                  <a:gd name="T30" fmla="*/ 65 w 72"/>
                  <a:gd name="T31" fmla="*/ 0 h 50"/>
                  <a:gd name="T32" fmla="*/ 64 w 72"/>
                  <a:gd name="T33" fmla="*/ 1 h 50"/>
                  <a:gd name="T34" fmla="*/ 1 w 72"/>
                  <a:gd name="T35" fmla="*/ 39 h 50"/>
                  <a:gd name="T36" fmla="*/ 1 w 72"/>
                  <a:gd name="T37" fmla="*/ 39 h 50"/>
                  <a:gd name="T38" fmla="*/ 0 w 72"/>
                  <a:gd name="T39" fmla="*/ 40 h 50"/>
                  <a:gd name="T40" fmla="*/ 0 w 72"/>
                  <a:gd name="T41" fmla="*/ 43 h 50"/>
                  <a:gd name="T42" fmla="*/ 0 w 72"/>
                  <a:gd name="T43" fmla="*/ 44 h 50"/>
                  <a:gd name="T44" fmla="*/ 0 w 72"/>
                  <a:gd name="T45" fmla="*/ 47 h 50"/>
                  <a:gd name="T46" fmla="*/ 0 w 72"/>
                  <a:gd name="T47" fmla="*/ 4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2" h="50">
                    <a:moveTo>
                      <a:pt x="0" y="47"/>
                    </a:moveTo>
                    <a:lnTo>
                      <a:pt x="0" y="47"/>
                    </a:lnTo>
                    <a:lnTo>
                      <a:pt x="1" y="49"/>
                    </a:lnTo>
                    <a:lnTo>
                      <a:pt x="4" y="50"/>
                    </a:lnTo>
                    <a:lnTo>
                      <a:pt x="5" y="50"/>
                    </a:lnTo>
                    <a:lnTo>
                      <a:pt x="8" y="49"/>
                    </a:lnTo>
                    <a:lnTo>
                      <a:pt x="69" y="11"/>
                    </a:lnTo>
                    <a:lnTo>
                      <a:pt x="69" y="11"/>
                    </a:lnTo>
                    <a:lnTo>
                      <a:pt x="70" y="9"/>
                    </a:lnTo>
                    <a:lnTo>
                      <a:pt x="72" y="8"/>
                    </a:lnTo>
                    <a:lnTo>
                      <a:pt x="72" y="5"/>
                    </a:lnTo>
                    <a:lnTo>
                      <a:pt x="70" y="2"/>
                    </a:lnTo>
                    <a:lnTo>
                      <a:pt x="70" y="2"/>
                    </a:lnTo>
                    <a:lnTo>
                      <a:pt x="69" y="1"/>
                    </a:lnTo>
                    <a:lnTo>
                      <a:pt x="68" y="0"/>
                    </a:lnTo>
                    <a:lnTo>
                      <a:pt x="65" y="0"/>
                    </a:lnTo>
                    <a:lnTo>
                      <a:pt x="64" y="1"/>
                    </a:lnTo>
                    <a:lnTo>
                      <a:pt x="1" y="39"/>
                    </a:lnTo>
                    <a:lnTo>
                      <a:pt x="1" y="39"/>
                    </a:lnTo>
                    <a:lnTo>
                      <a:pt x="0" y="40"/>
                    </a:lnTo>
                    <a:lnTo>
                      <a:pt x="0" y="43"/>
                    </a:lnTo>
                    <a:lnTo>
                      <a:pt x="0" y="44"/>
                    </a:lnTo>
                    <a:lnTo>
                      <a:pt x="0" y="47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184"/>
              <p:cNvSpPr/>
              <p:nvPr/>
            </p:nvSpPr>
            <p:spPr bwMode="auto">
              <a:xfrm>
                <a:off x="1560513" y="3316288"/>
                <a:ext cx="161925" cy="219075"/>
              </a:xfrm>
              <a:custGeom>
                <a:avLst/>
                <a:gdLst>
                  <a:gd name="T0" fmla="*/ 0 w 102"/>
                  <a:gd name="T1" fmla="*/ 6 h 138"/>
                  <a:gd name="T2" fmla="*/ 9 w 102"/>
                  <a:gd name="T3" fmla="*/ 0 h 138"/>
                  <a:gd name="T4" fmla="*/ 88 w 102"/>
                  <a:gd name="T5" fmla="*/ 128 h 138"/>
                  <a:gd name="T6" fmla="*/ 88 w 102"/>
                  <a:gd name="T7" fmla="*/ 128 h 138"/>
                  <a:gd name="T8" fmla="*/ 91 w 102"/>
                  <a:gd name="T9" fmla="*/ 132 h 138"/>
                  <a:gd name="T10" fmla="*/ 94 w 102"/>
                  <a:gd name="T11" fmla="*/ 133 h 138"/>
                  <a:gd name="T12" fmla="*/ 98 w 102"/>
                  <a:gd name="T13" fmla="*/ 134 h 138"/>
                  <a:gd name="T14" fmla="*/ 102 w 102"/>
                  <a:gd name="T15" fmla="*/ 136 h 138"/>
                  <a:gd name="T16" fmla="*/ 102 w 102"/>
                  <a:gd name="T17" fmla="*/ 136 h 138"/>
                  <a:gd name="T18" fmla="*/ 101 w 102"/>
                  <a:gd name="T19" fmla="*/ 136 h 138"/>
                  <a:gd name="T20" fmla="*/ 101 w 102"/>
                  <a:gd name="T21" fmla="*/ 136 h 138"/>
                  <a:gd name="T22" fmla="*/ 95 w 102"/>
                  <a:gd name="T23" fmla="*/ 138 h 138"/>
                  <a:gd name="T24" fmla="*/ 88 w 102"/>
                  <a:gd name="T25" fmla="*/ 138 h 138"/>
                  <a:gd name="T26" fmla="*/ 83 w 102"/>
                  <a:gd name="T27" fmla="*/ 136 h 138"/>
                  <a:gd name="T28" fmla="*/ 79 w 102"/>
                  <a:gd name="T29" fmla="*/ 132 h 138"/>
                  <a:gd name="T30" fmla="*/ 0 w 102"/>
                  <a:gd name="T31" fmla="*/ 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2" h="138">
                    <a:moveTo>
                      <a:pt x="0" y="6"/>
                    </a:moveTo>
                    <a:lnTo>
                      <a:pt x="9" y="0"/>
                    </a:lnTo>
                    <a:lnTo>
                      <a:pt x="88" y="128"/>
                    </a:lnTo>
                    <a:lnTo>
                      <a:pt x="88" y="128"/>
                    </a:lnTo>
                    <a:lnTo>
                      <a:pt x="91" y="132"/>
                    </a:lnTo>
                    <a:lnTo>
                      <a:pt x="94" y="133"/>
                    </a:lnTo>
                    <a:lnTo>
                      <a:pt x="98" y="134"/>
                    </a:lnTo>
                    <a:lnTo>
                      <a:pt x="102" y="136"/>
                    </a:lnTo>
                    <a:lnTo>
                      <a:pt x="102" y="136"/>
                    </a:lnTo>
                    <a:lnTo>
                      <a:pt x="101" y="136"/>
                    </a:lnTo>
                    <a:lnTo>
                      <a:pt x="101" y="136"/>
                    </a:lnTo>
                    <a:lnTo>
                      <a:pt x="95" y="138"/>
                    </a:lnTo>
                    <a:lnTo>
                      <a:pt x="88" y="138"/>
                    </a:lnTo>
                    <a:lnTo>
                      <a:pt x="83" y="136"/>
                    </a:lnTo>
                    <a:lnTo>
                      <a:pt x="79" y="132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92" name="Freeform 185"/>
            <p:cNvSpPr>
              <a:spLocks noEditPoints="1"/>
            </p:cNvSpPr>
            <p:nvPr/>
          </p:nvSpPr>
          <p:spPr bwMode="auto">
            <a:xfrm>
              <a:off x="5591175" y="2735545"/>
              <a:ext cx="150019" cy="115491"/>
            </a:xfrm>
            <a:custGeom>
              <a:avLst/>
              <a:gdLst>
                <a:gd name="T0" fmla="*/ 124 w 126"/>
                <a:gd name="T1" fmla="*/ 38 h 97"/>
                <a:gd name="T2" fmla="*/ 105 w 126"/>
                <a:gd name="T3" fmla="*/ 15 h 97"/>
                <a:gd name="T4" fmla="*/ 99 w 126"/>
                <a:gd name="T5" fmla="*/ 34 h 97"/>
                <a:gd name="T6" fmla="*/ 111 w 126"/>
                <a:gd name="T7" fmla="*/ 39 h 97"/>
                <a:gd name="T8" fmla="*/ 113 w 126"/>
                <a:gd name="T9" fmla="*/ 55 h 97"/>
                <a:gd name="T10" fmla="*/ 99 w 126"/>
                <a:gd name="T11" fmla="*/ 63 h 97"/>
                <a:gd name="T12" fmla="*/ 113 w 126"/>
                <a:gd name="T13" fmla="*/ 72 h 97"/>
                <a:gd name="T14" fmla="*/ 125 w 126"/>
                <a:gd name="T15" fmla="*/ 58 h 97"/>
                <a:gd name="T16" fmla="*/ 99 w 126"/>
                <a:gd name="T17" fmla="*/ 12 h 97"/>
                <a:gd name="T18" fmla="*/ 40 w 126"/>
                <a:gd name="T19" fmla="*/ 1 h 97"/>
                <a:gd name="T20" fmla="*/ 42 w 126"/>
                <a:gd name="T21" fmla="*/ 5 h 97"/>
                <a:gd name="T22" fmla="*/ 46 w 126"/>
                <a:gd name="T23" fmla="*/ 13 h 97"/>
                <a:gd name="T24" fmla="*/ 40 w 126"/>
                <a:gd name="T25" fmla="*/ 20 h 97"/>
                <a:gd name="T26" fmla="*/ 40 w 126"/>
                <a:gd name="T27" fmla="*/ 84 h 97"/>
                <a:gd name="T28" fmla="*/ 59 w 126"/>
                <a:gd name="T29" fmla="*/ 82 h 97"/>
                <a:gd name="T30" fmla="*/ 79 w 126"/>
                <a:gd name="T31" fmla="*/ 76 h 97"/>
                <a:gd name="T32" fmla="*/ 99 w 126"/>
                <a:gd name="T33" fmla="*/ 63 h 97"/>
                <a:gd name="T34" fmla="*/ 92 w 126"/>
                <a:gd name="T35" fmla="*/ 62 h 97"/>
                <a:gd name="T36" fmla="*/ 86 w 126"/>
                <a:gd name="T37" fmla="*/ 42 h 97"/>
                <a:gd name="T38" fmla="*/ 95 w 126"/>
                <a:gd name="T39" fmla="*/ 35 h 97"/>
                <a:gd name="T40" fmla="*/ 40 w 126"/>
                <a:gd name="T41" fmla="*/ 1 h 97"/>
                <a:gd name="T42" fmla="*/ 33 w 126"/>
                <a:gd name="T43" fmla="*/ 9 h 97"/>
                <a:gd name="T44" fmla="*/ 40 w 126"/>
                <a:gd name="T45" fmla="*/ 1 h 97"/>
                <a:gd name="T46" fmla="*/ 40 w 126"/>
                <a:gd name="T47" fmla="*/ 96 h 97"/>
                <a:gd name="T48" fmla="*/ 38 w 126"/>
                <a:gd name="T49" fmla="*/ 85 h 97"/>
                <a:gd name="T50" fmla="*/ 33 w 126"/>
                <a:gd name="T51" fmla="*/ 97 h 97"/>
                <a:gd name="T52" fmla="*/ 37 w 126"/>
                <a:gd name="T53" fmla="*/ 72 h 97"/>
                <a:gd name="T54" fmla="*/ 33 w 126"/>
                <a:gd name="T55" fmla="*/ 32 h 97"/>
                <a:gd name="T56" fmla="*/ 33 w 126"/>
                <a:gd name="T57" fmla="*/ 15 h 97"/>
                <a:gd name="T58" fmla="*/ 36 w 126"/>
                <a:gd name="T59" fmla="*/ 19 h 97"/>
                <a:gd name="T60" fmla="*/ 33 w 126"/>
                <a:gd name="T61" fmla="*/ 3 h 97"/>
                <a:gd name="T62" fmla="*/ 27 w 126"/>
                <a:gd name="T63" fmla="*/ 20 h 97"/>
                <a:gd name="T64" fmla="*/ 33 w 126"/>
                <a:gd name="T65" fmla="*/ 15 h 97"/>
                <a:gd name="T66" fmla="*/ 33 w 126"/>
                <a:gd name="T67" fmla="*/ 3 h 97"/>
                <a:gd name="T68" fmla="*/ 27 w 126"/>
                <a:gd name="T69" fmla="*/ 97 h 97"/>
                <a:gd name="T70" fmla="*/ 27 w 126"/>
                <a:gd name="T71" fmla="*/ 92 h 97"/>
                <a:gd name="T72" fmla="*/ 33 w 126"/>
                <a:gd name="T73" fmla="*/ 32 h 97"/>
                <a:gd name="T74" fmla="*/ 23 w 126"/>
                <a:gd name="T75" fmla="*/ 69 h 97"/>
                <a:gd name="T76" fmla="*/ 27 w 126"/>
                <a:gd name="T77" fmla="*/ 59 h 97"/>
                <a:gd name="T78" fmla="*/ 26 w 126"/>
                <a:gd name="T79" fmla="*/ 47 h 97"/>
                <a:gd name="T80" fmla="*/ 23 w 126"/>
                <a:gd name="T81" fmla="*/ 39 h 97"/>
                <a:gd name="T82" fmla="*/ 33 w 126"/>
                <a:gd name="T83" fmla="*/ 32 h 97"/>
                <a:gd name="T84" fmla="*/ 17 w 126"/>
                <a:gd name="T85" fmla="*/ 11 h 97"/>
                <a:gd name="T86" fmla="*/ 2 w 126"/>
                <a:gd name="T87" fmla="*/ 40 h 97"/>
                <a:gd name="T88" fmla="*/ 8 w 126"/>
                <a:gd name="T89" fmla="*/ 88 h 97"/>
                <a:gd name="T90" fmla="*/ 23 w 126"/>
                <a:gd name="T91" fmla="*/ 97 h 97"/>
                <a:gd name="T92" fmla="*/ 22 w 126"/>
                <a:gd name="T93" fmla="*/ 91 h 97"/>
                <a:gd name="T94" fmla="*/ 17 w 126"/>
                <a:gd name="T95" fmla="*/ 74 h 97"/>
                <a:gd name="T96" fmla="*/ 23 w 126"/>
                <a:gd name="T97" fmla="*/ 65 h 97"/>
                <a:gd name="T98" fmla="*/ 13 w 126"/>
                <a:gd name="T99" fmla="*/ 65 h 97"/>
                <a:gd name="T100" fmla="*/ 7 w 126"/>
                <a:gd name="T101" fmla="*/ 54 h 97"/>
                <a:gd name="T102" fmla="*/ 14 w 126"/>
                <a:gd name="T103" fmla="*/ 43 h 97"/>
                <a:gd name="T104" fmla="*/ 23 w 126"/>
                <a:gd name="T105" fmla="*/ 39 h 97"/>
                <a:gd name="T106" fmla="*/ 14 w 126"/>
                <a:gd name="T107" fmla="*/ 32 h 97"/>
                <a:gd name="T108" fmla="*/ 14 w 126"/>
                <a:gd name="T109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6" h="97">
                  <a:moveTo>
                    <a:pt x="126" y="53"/>
                  </a:moveTo>
                  <a:lnTo>
                    <a:pt x="126" y="53"/>
                  </a:lnTo>
                  <a:lnTo>
                    <a:pt x="126" y="45"/>
                  </a:lnTo>
                  <a:lnTo>
                    <a:pt x="124" y="38"/>
                  </a:lnTo>
                  <a:lnTo>
                    <a:pt x="121" y="31"/>
                  </a:lnTo>
                  <a:lnTo>
                    <a:pt x="117" y="24"/>
                  </a:lnTo>
                  <a:lnTo>
                    <a:pt x="109" y="17"/>
                  </a:lnTo>
                  <a:lnTo>
                    <a:pt x="105" y="15"/>
                  </a:lnTo>
                  <a:lnTo>
                    <a:pt x="105" y="15"/>
                  </a:lnTo>
                  <a:lnTo>
                    <a:pt x="99" y="12"/>
                  </a:lnTo>
                  <a:lnTo>
                    <a:pt x="99" y="34"/>
                  </a:lnTo>
                  <a:lnTo>
                    <a:pt x="99" y="34"/>
                  </a:lnTo>
                  <a:lnTo>
                    <a:pt x="103" y="35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11" y="39"/>
                  </a:lnTo>
                  <a:lnTo>
                    <a:pt x="114" y="45"/>
                  </a:lnTo>
                  <a:lnTo>
                    <a:pt x="114" y="50"/>
                  </a:lnTo>
                  <a:lnTo>
                    <a:pt x="113" y="55"/>
                  </a:lnTo>
                  <a:lnTo>
                    <a:pt x="113" y="55"/>
                  </a:lnTo>
                  <a:lnTo>
                    <a:pt x="110" y="59"/>
                  </a:lnTo>
                  <a:lnTo>
                    <a:pt x="107" y="62"/>
                  </a:lnTo>
                  <a:lnTo>
                    <a:pt x="103" y="63"/>
                  </a:lnTo>
                  <a:lnTo>
                    <a:pt x="99" y="63"/>
                  </a:lnTo>
                  <a:lnTo>
                    <a:pt x="99" y="76"/>
                  </a:lnTo>
                  <a:lnTo>
                    <a:pt x="99" y="76"/>
                  </a:lnTo>
                  <a:lnTo>
                    <a:pt x="109" y="74"/>
                  </a:lnTo>
                  <a:lnTo>
                    <a:pt x="113" y="72"/>
                  </a:lnTo>
                  <a:lnTo>
                    <a:pt x="117" y="70"/>
                  </a:lnTo>
                  <a:lnTo>
                    <a:pt x="121" y="68"/>
                  </a:lnTo>
                  <a:lnTo>
                    <a:pt x="122" y="63"/>
                  </a:lnTo>
                  <a:lnTo>
                    <a:pt x="125" y="58"/>
                  </a:lnTo>
                  <a:lnTo>
                    <a:pt x="126" y="53"/>
                  </a:lnTo>
                  <a:lnTo>
                    <a:pt x="126" y="53"/>
                  </a:lnTo>
                  <a:close/>
                  <a:moveTo>
                    <a:pt x="99" y="12"/>
                  </a:moveTo>
                  <a:lnTo>
                    <a:pt x="99" y="12"/>
                  </a:lnTo>
                  <a:lnTo>
                    <a:pt x="82" y="5"/>
                  </a:lnTo>
                  <a:lnTo>
                    <a:pt x="65" y="1"/>
                  </a:lnTo>
                  <a:lnTo>
                    <a:pt x="52" y="0"/>
                  </a:lnTo>
                  <a:lnTo>
                    <a:pt x="40" y="1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2" y="5"/>
                  </a:lnTo>
                  <a:lnTo>
                    <a:pt x="45" y="8"/>
                  </a:lnTo>
                  <a:lnTo>
                    <a:pt x="46" y="11"/>
                  </a:lnTo>
                  <a:lnTo>
                    <a:pt x="46" y="13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4" y="19"/>
                  </a:lnTo>
                  <a:lnTo>
                    <a:pt x="40" y="20"/>
                  </a:lnTo>
                  <a:lnTo>
                    <a:pt x="40" y="76"/>
                  </a:lnTo>
                  <a:lnTo>
                    <a:pt x="40" y="76"/>
                  </a:lnTo>
                  <a:lnTo>
                    <a:pt x="40" y="80"/>
                  </a:lnTo>
                  <a:lnTo>
                    <a:pt x="40" y="84"/>
                  </a:lnTo>
                  <a:lnTo>
                    <a:pt x="40" y="96"/>
                  </a:lnTo>
                  <a:lnTo>
                    <a:pt x="40" y="96"/>
                  </a:lnTo>
                  <a:lnTo>
                    <a:pt x="49" y="91"/>
                  </a:lnTo>
                  <a:lnTo>
                    <a:pt x="59" y="82"/>
                  </a:lnTo>
                  <a:lnTo>
                    <a:pt x="69" y="77"/>
                  </a:lnTo>
                  <a:lnTo>
                    <a:pt x="73" y="76"/>
                  </a:lnTo>
                  <a:lnTo>
                    <a:pt x="79" y="76"/>
                  </a:lnTo>
                  <a:lnTo>
                    <a:pt x="79" y="76"/>
                  </a:lnTo>
                  <a:lnTo>
                    <a:pt x="90" y="76"/>
                  </a:lnTo>
                  <a:lnTo>
                    <a:pt x="99" y="76"/>
                  </a:lnTo>
                  <a:lnTo>
                    <a:pt x="99" y="63"/>
                  </a:lnTo>
                  <a:lnTo>
                    <a:pt x="99" y="63"/>
                  </a:lnTo>
                  <a:lnTo>
                    <a:pt x="97" y="63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92" y="62"/>
                  </a:lnTo>
                  <a:lnTo>
                    <a:pt x="88" y="59"/>
                  </a:lnTo>
                  <a:lnTo>
                    <a:pt x="86" y="54"/>
                  </a:lnTo>
                  <a:lnTo>
                    <a:pt x="84" y="49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8" y="39"/>
                  </a:lnTo>
                  <a:lnTo>
                    <a:pt x="91" y="36"/>
                  </a:lnTo>
                  <a:lnTo>
                    <a:pt x="95" y="35"/>
                  </a:lnTo>
                  <a:lnTo>
                    <a:pt x="99" y="34"/>
                  </a:lnTo>
                  <a:lnTo>
                    <a:pt x="99" y="12"/>
                  </a:lnTo>
                  <a:close/>
                  <a:moveTo>
                    <a:pt x="40" y="1"/>
                  </a:moveTo>
                  <a:lnTo>
                    <a:pt x="40" y="1"/>
                  </a:lnTo>
                  <a:lnTo>
                    <a:pt x="33" y="3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6" y="7"/>
                  </a:lnTo>
                  <a:lnTo>
                    <a:pt x="40" y="5"/>
                  </a:lnTo>
                  <a:lnTo>
                    <a:pt x="40" y="1"/>
                  </a:lnTo>
                  <a:lnTo>
                    <a:pt x="40" y="1"/>
                  </a:lnTo>
                  <a:close/>
                  <a:moveTo>
                    <a:pt x="33" y="97"/>
                  </a:moveTo>
                  <a:lnTo>
                    <a:pt x="33" y="97"/>
                  </a:lnTo>
                  <a:lnTo>
                    <a:pt x="40" y="96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38" y="85"/>
                  </a:lnTo>
                  <a:lnTo>
                    <a:pt x="38" y="85"/>
                  </a:lnTo>
                  <a:lnTo>
                    <a:pt x="36" y="89"/>
                  </a:lnTo>
                  <a:lnTo>
                    <a:pt x="33" y="92"/>
                  </a:lnTo>
                  <a:lnTo>
                    <a:pt x="33" y="97"/>
                  </a:lnTo>
                  <a:lnTo>
                    <a:pt x="33" y="97"/>
                  </a:lnTo>
                  <a:close/>
                  <a:moveTo>
                    <a:pt x="40" y="20"/>
                  </a:moveTo>
                  <a:lnTo>
                    <a:pt x="40" y="76"/>
                  </a:lnTo>
                  <a:lnTo>
                    <a:pt x="40" y="76"/>
                  </a:lnTo>
                  <a:lnTo>
                    <a:pt x="37" y="72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3" y="32"/>
                  </a:lnTo>
                  <a:lnTo>
                    <a:pt x="33" y="32"/>
                  </a:lnTo>
                  <a:lnTo>
                    <a:pt x="33" y="30"/>
                  </a:lnTo>
                  <a:lnTo>
                    <a:pt x="33" y="26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4" y="17"/>
                  </a:lnTo>
                  <a:lnTo>
                    <a:pt x="36" y="19"/>
                  </a:lnTo>
                  <a:lnTo>
                    <a:pt x="36" y="19"/>
                  </a:lnTo>
                  <a:lnTo>
                    <a:pt x="40" y="20"/>
                  </a:lnTo>
                  <a:lnTo>
                    <a:pt x="40" y="20"/>
                  </a:lnTo>
                  <a:close/>
                  <a:moveTo>
                    <a:pt x="33" y="3"/>
                  </a:moveTo>
                  <a:lnTo>
                    <a:pt x="33" y="3"/>
                  </a:lnTo>
                  <a:lnTo>
                    <a:pt x="23" y="7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30" y="23"/>
                  </a:lnTo>
                  <a:lnTo>
                    <a:pt x="33" y="26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2" y="13"/>
                  </a:lnTo>
                  <a:lnTo>
                    <a:pt x="33" y="11"/>
                  </a:lnTo>
                  <a:lnTo>
                    <a:pt x="33" y="3"/>
                  </a:lnTo>
                  <a:lnTo>
                    <a:pt x="33" y="3"/>
                  </a:lnTo>
                  <a:close/>
                  <a:moveTo>
                    <a:pt x="23" y="97"/>
                  </a:moveTo>
                  <a:lnTo>
                    <a:pt x="23" y="97"/>
                  </a:lnTo>
                  <a:lnTo>
                    <a:pt x="27" y="97"/>
                  </a:lnTo>
                  <a:lnTo>
                    <a:pt x="33" y="97"/>
                  </a:lnTo>
                  <a:lnTo>
                    <a:pt x="33" y="92"/>
                  </a:lnTo>
                  <a:lnTo>
                    <a:pt x="33" y="92"/>
                  </a:lnTo>
                  <a:lnTo>
                    <a:pt x="27" y="92"/>
                  </a:lnTo>
                  <a:lnTo>
                    <a:pt x="23" y="91"/>
                  </a:lnTo>
                  <a:lnTo>
                    <a:pt x="23" y="97"/>
                  </a:lnTo>
                  <a:lnTo>
                    <a:pt x="23" y="97"/>
                  </a:lnTo>
                  <a:close/>
                  <a:moveTo>
                    <a:pt x="33" y="32"/>
                  </a:moveTo>
                  <a:lnTo>
                    <a:pt x="33" y="69"/>
                  </a:lnTo>
                  <a:lnTo>
                    <a:pt x="33" y="69"/>
                  </a:lnTo>
                  <a:lnTo>
                    <a:pt x="27" y="68"/>
                  </a:lnTo>
                  <a:lnTo>
                    <a:pt x="23" y="69"/>
                  </a:lnTo>
                  <a:lnTo>
                    <a:pt x="23" y="65"/>
                  </a:lnTo>
                  <a:lnTo>
                    <a:pt x="23" y="65"/>
                  </a:lnTo>
                  <a:lnTo>
                    <a:pt x="26" y="62"/>
                  </a:lnTo>
                  <a:lnTo>
                    <a:pt x="27" y="59"/>
                  </a:lnTo>
                  <a:lnTo>
                    <a:pt x="27" y="59"/>
                  </a:lnTo>
                  <a:lnTo>
                    <a:pt x="29" y="55"/>
                  </a:lnTo>
                  <a:lnTo>
                    <a:pt x="29" y="50"/>
                  </a:lnTo>
                  <a:lnTo>
                    <a:pt x="26" y="47"/>
                  </a:lnTo>
                  <a:lnTo>
                    <a:pt x="23" y="45"/>
                  </a:lnTo>
                  <a:lnTo>
                    <a:pt x="23" y="43"/>
                  </a:lnTo>
                  <a:lnTo>
                    <a:pt x="23" y="39"/>
                  </a:lnTo>
                  <a:lnTo>
                    <a:pt x="23" y="39"/>
                  </a:lnTo>
                  <a:lnTo>
                    <a:pt x="27" y="38"/>
                  </a:lnTo>
                  <a:lnTo>
                    <a:pt x="32" y="34"/>
                  </a:lnTo>
                  <a:lnTo>
                    <a:pt x="32" y="34"/>
                  </a:lnTo>
                  <a:lnTo>
                    <a:pt x="33" y="32"/>
                  </a:lnTo>
                  <a:lnTo>
                    <a:pt x="33" y="32"/>
                  </a:lnTo>
                  <a:close/>
                  <a:moveTo>
                    <a:pt x="23" y="7"/>
                  </a:moveTo>
                  <a:lnTo>
                    <a:pt x="23" y="7"/>
                  </a:lnTo>
                  <a:lnTo>
                    <a:pt x="17" y="11"/>
                  </a:lnTo>
                  <a:lnTo>
                    <a:pt x="13" y="16"/>
                  </a:lnTo>
                  <a:lnTo>
                    <a:pt x="8" y="21"/>
                  </a:lnTo>
                  <a:lnTo>
                    <a:pt x="6" y="27"/>
                  </a:lnTo>
                  <a:lnTo>
                    <a:pt x="2" y="40"/>
                  </a:lnTo>
                  <a:lnTo>
                    <a:pt x="0" y="54"/>
                  </a:lnTo>
                  <a:lnTo>
                    <a:pt x="2" y="66"/>
                  </a:lnTo>
                  <a:lnTo>
                    <a:pt x="4" y="78"/>
                  </a:lnTo>
                  <a:lnTo>
                    <a:pt x="8" y="88"/>
                  </a:lnTo>
                  <a:lnTo>
                    <a:pt x="13" y="91"/>
                  </a:lnTo>
                  <a:lnTo>
                    <a:pt x="15" y="93"/>
                  </a:lnTo>
                  <a:lnTo>
                    <a:pt x="15" y="93"/>
                  </a:lnTo>
                  <a:lnTo>
                    <a:pt x="23" y="97"/>
                  </a:lnTo>
                  <a:lnTo>
                    <a:pt x="23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18" y="88"/>
                  </a:lnTo>
                  <a:lnTo>
                    <a:pt x="17" y="84"/>
                  </a:lnTo>
                  <a:lnTo>
                    <a:pt x="15" y="80"/>
                  </a:lnTo>
                  <a:lnTo>
                    <a:pt x="17" y="74"/>
                  </a:lnTo>
                  <a:lnTo>
                    <a:pt x="17" y="74"/>
                  </a:lnTo>
                  <a:lnTo>
                    <a:pt x="19" y="72"/>
                  </a:lnTo>
                  <a:lnTo>
                    <a:pt x="23" y="69"/>
                  </a:lnTo>
                  <a:lnTo>
                    <a:pt x="23" y="65"/>
                  </a:lnTo>
                  <a:lnTo>
                    <a:pt x="23" y="65"/>
                  </a:lnTo>
                  <a:lnTo>
                    <a:pt x="18" y="66"/>
                  </a:lnTo>
                  <a:lnTo>
                    <a:pt x="13" y="65"/>
                  </a:lnTo>
                  <a:lnTo>
                    <a:pt x="13" y="65"/>
                  </a:lnTo>
                  <a:lnTo>
                    <a:pt x="13" y="65"/>
                  </a:lnTo>
                  <a:lnTo>
                    <a:pt x="10" y="62"/>
                  </a:lnTo>
                  <a:lnTo>
                    <a:pt x="7" y="58"/>
                  </a:lnTo>
                  <a:lnTo>
                    <a:pt x="7" y="54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11" y="46"/>
                  </a:lnTo>
                  <a:lnTo>
                    <a:pt x="14" y="43"/>
                  </a:lnTo>
                  <a:lnTo>
                    <a:pt x="18" y="43"/>
                  </a:lnTo>
                  <a:lnTo>
                    <a:pt x="23" y="43"/>
                  </a:lnTo>
                  <a:lnTo>
                    <a:pt x="23" y="39"/>
                  </a:lnTo>
                  <a:lnTo>
                    <a:pt x="23" y="39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5" y="35"/>
                  </a:lnTo>
                  <a:lnTo>
                    <a:pt x="14" y="32"/>
                  </a:lnTo>
                  <a:lnTo>
                    <a:pt x="13" y="2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20"/>
                  </a:lnTo>
                  <a:lnTo>
                    <a:pt x="23" y="19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93" name="组合 199"/>
            <p:cNvGrpSpPr/>
            <p:nvPr/>
          </p:nvGrpSpPr>
          <p:grpSpPr>
            <a:xfrm>
              <a:off x="6919912" y="3527311"/>
              <a:ext cx="198835" cy="251222"/>
              <a:chOff x="3665538" y="3100388"/>
              <a:chExt cx="265113" cy="334963"/>
            </a:xfrm>
            <a:solidFill>
              <a:srgbClr val="059CF9"/>
            </a:solidFill>
          </p:grpSpPr>
          <p:sp>
            <p:nvSpPr>
              <p:cNvPr id="194" name="Freeform 186"/>
              <p:cNvSpPr/>
              <p:nvPr/>
            </p:nvSpPr>
            <p:spPr bwMode="auto">
              <a:xfrm>
                <a:off x="3665538" y="3109913"/>
                <a:ext cx="252413" cy="325438"/>
              </a:xfrm>
              <a:custGeom>
                <a:avLst/>
                <a:gdLst>
                  <a:gd name="T0" fmla="*/ 159 w 159"/>
                  <a:gd name="T1" fmla="*/ 36 h 205"/>
                  <a:gd name="T2" fmla="*/ 151 w 159"/>
                  <a:gd name="T3" fmla="*/ 32 h 205"/>
                  <a:gd name="T4" fmla="*/ 56 w 159"/>
                  <a:gd name="T5" fmla="*/ 185 h 205"/>
                  <a:gd name="T6" fmla="*/ 56 w 159"/>
                  <a:gd name="T7" fmla="*/ 185 h 205"/>
                  <a:gd name="T8" fmla="*/ 53 w 159"/>
                  <a:gd name="T9" fmla="*/ 189 h 205"/>
                  <a:gd name="T10" fmla="*/ 50 w 159"/>
                  <a:gd name="T11" fmla="*/ 191 h 205"/>
                  <a:gd name="T12" fmla="*/ 46 w 159"/>
                  <a:gd name="T13" fmla="*/ 193 h 205"/>
                  <a:gd name="T14" fmla="*/ 41 w 159"/>
                  <a:gd name="T15" fmla="*/ 194 h 205"/>
                  <a:gd name="T16" fmla="*/ 37 w 159"/>
                  <a:gd name="T17" fmla="*/ 195 h 205"/>
                  <a:gd name="T18" fmla="*/ 31 w 159"/>
                  <a:gd name="T19" fmla="*/ 194 h 205"/>
                  <a:gd name="T20" fmla="*/ 27 w 159"/>
                  <a:gd name="T21" fmla="*/ 193 h 205"/>
                  <a:gd name="T22" fmla="*/ 22 w 159"/>
                  <a:gd name="T23" fmla="*/ 191 h 205"/>
                  <a:gd name="T24" fmla="*/ 22 w 159"/>
                  <a:gd name="T25" fmla="*/ 191 h 205"/>
                  <a:gd name="T26" fmla="*/ 18 w 159"/>
                  <a:gd name="T27" fmla="*/ 187 h 205"/>
                  <a:gd name="T28" fmla="*/ 15 w 159"/>
                  <a:gd name="T29" fmla="*/ 185 h 205"/>
                  <a:gd name="T30" fmla="*/ 12 w 159"/>
                  <a:gd name="T31" fmla="*/ 180 h 205"/>
                  <a:gd name="T32" fmla="*/ 10 w 159"/>
                  <a:gd name="T33" fmla="*/ 175 h 205"/>
                  <a:gd name="T34" fmla="*/ 10 w 159"/>
                  <a:gd name="T35" fmla="*/ 171 h 205"/>
                  <a:gd name="T36" fmla="*/ 10 w 159"/>
                  <a:gd name="T37" fmla="*/ 166 h 205"/>
                  <a:gd name="T38" fmla="*/ 11 w 159"/>
                  <a:gd name="T39" fmla="*/ 162 h 205"/>
                  <a:gd name="T40" fmla="*/ 12 w 159"/>
                  <a:gd name="T41" fmla="*/ 157 h 205"/>
                  <a:gd name="T42" fmla="*/ 107 w 159"/>
                  <a:gd name="T43" fmla="*/ 4 h 205"/>
                  <a:gd name="T44" fmla="*/ 100 w 159"/>
                  <a:gd name="T45" fmla="*/ 0 h 205"/>
                  <a:gd name="T46" fmla="*/ 4 w 159"/>
                  <a:gd name="T47" fmla="*/ 155 h 205"/>
                  <a:gd name="T48" fmla="*/ 4 w 159"/>
                  <a:gd name="T49" fmla="*/ 155 h 205"/>
                  <a:gd name="T50" fmla="*/ 2 w 159"/>
                  <a:gd name="T51" fmla="*/ 160 h 205"/>
                  <a:gd name="T52" fmla="*/ 0 w 159"/>
                  <a:gd name="T53" fmla="*/ 167 h 205"/>
                  <a:gd name="T54" fmla="*/ 0 w 159"/>
                  <a:gd name="T55" fmla="*/ 172 h 205"/>
                  <a:gd name="T56" fmla="*/ 2 w 159"/>
                  <a:gd name="T57" fmla="*/ 179 h 205"/>
                  <a:gd name="T58" fmla="*/ 3 w 159"/>
                  <a:gd name="T59" fmla="*/ 185 h 205"/>
                  <a:gd name="T60" fmla="*/ 7 w 159"/>
                  <a:gd name="T61" fmla="*/ 190 h 205"/>
                  <a:gd name="T62" fmla="*/ 11 w 159"/>
                  <a:gd name="T63" fmla="*/ 195 h 205"/>
                  <a:gd name="T64" fmla="*/ 16 w 159"/>
                  <a:gd name="T65" fmla="*/ 199 h 205"/>
                  <a:gd name="T66" fmla="*/ 16 w 159"/>
                  <a:gd name="T67" fmla="*/ 199 h 205"/>
                  <a:gd name="T68" fmla="*/ 23 w 159"/>
                  <a:gd name="T69" fmla="*/ 202 h 205"/>
                  <a:gd name="T70" fmla="*/ 30 w 159"/>
                  <a:gd name="T71" fmla="*/ 203 h 205"/>
                  <a:gd name="T72" fmla="*/ 35 w 159"/>
                  <a:gd name="T73" fmla="*/ 205 h 205"/>
                  <a:gd name="T74" fmla="*/ 42 w 159"/>
                  <a:gd name="T75" fmla="*/ 205 h 205"/>
                  <a:gd name="T76" fmla="*/ 48 w 159"/>
                  <a:gd name="T77" fmla="*/ 202 h 205"/>
                  <a:gd name="T78" fmla="*/ 53 w 159"/>
                  <a:gd name="T79" fmla="*/ 199 h 205"/>
                  <a:gd name="T80" fmla="*/ 58 w 159"/>
                  <a:gd name="T81" fmla="*/ 195 h 205"/>
                  <a:gd name="T82" fmla="*/ 62 w 159"/>
                  <a:gd name="T83" fmla="*/ 191 h 205"/>
                  <a:gd name="T84" fmla="*/ 159 w 159"/>
                  <a:gd name="T85" fmla="*/ 3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9" h="205">
                    <a:moveTo>
                      <a:pt x="159" y="36"/>
                    </a:moveTo>
                    <a:lnTo>
                      <a:pt x="151" y="32"/>
                    </a:lnTo>
                    <a:lnTo>
                      <a:pt x="56" y="185"/>
                    </a:lnTo>
                    <a:lnTo>
                      <a:pt x="56" y="185"/>
                    </a:lnTo>
                    <a:lnTo>
                      <a:pt x="53" y="189"/>
                    </a:lnTo>
                    <a:lnTo>
                      <a:pt x="50" y="191"/>
                    </a:lnTo>
                    <a:lnTo>
                      <a:pt x="46" y="193"/>
                    </a:lnTo>
                    <a:lnTo>
                      <a:pt x="41" y="194"/>
                    </a:lnTo>
                    <a:lnTo>
                      <a:pt x="37" y="195"/>
                    </a:lnTo>
                    <a:lnTo>
                      <a:pt x="31" y="194"/>
                    </a:lnTo>
                    <a:lnTo>
                      <a:pt x="27" y="193"/>
                    </a:lnTo>
                    <a:lnTo>
                      <a:pt x="22" y="191"/>
                    </a:lnTo>
                    <a:lnTo>
                      <a:pt x="22" y="191"/>
                    </a:lnTo>
                    <a:lnTo>
                      <a:pt x="18" y="187"/>
                    </a:lnTo>
                    <a:lnTo>
                      <a:pt x="15" y="185"/>
                    </a:lnTo>
                    <a:lnTo>
                      <a:pt x="12" y="180"/>
                    </a:lnTo>
                    <a:lnTo>
                      <a:pt x="10" y="175"/>
                    </a:lnTo>
                    <a:lnTo>
                      <a:pt x="10" y="171"/>
                    </a:lnTo>
                    <a:lnTo>
                      <a:pt x="10" y="166"/>
                    </a:lnTo>
                    <a:lnTo>
                      <a:pt x="11" y="162"/>
                    </a:lnTo>
                    <a:lnTo>
                      <a:pt x="12" y="157"/>
                    </a:lnTo>
                    <a:lnTo>
                      <a:pt x="107" y="4"/>
                    </a:lnTo>
                    <a:lnTo>
                      <a:pt x="100" y="0"/>
                    </a:lnTo>
                    <a:lnTo>
                      <a:pt x="4" y="155"/>
                    </a:lnTo>
                    <a:lnTo>
                      <a:pt x="4" y="155"/>
                    </a:lnTo>
                    <a:lnTo>
                      <a:pt x="2" y="160"/>
                    </a:lnTo>
                    <a:lnTo>
                      <a:pt x="0" y="167"/>
                    </a:lnTo>
                    <a:lnTo>
                      <a:pt x="0" y="172"/>
                    </a:lnTo>
                    <a:lnTo>
                      <a:pt x="2" y="179"/>
                    </a:lnTo>
                    <a:lnTo>
                      <a:pt x="3" y="185"/>
                    </a:lnTo>
                    <a:lnTo>
                      <a:pt x="7" y="190"/>
                    </a:lnTo>
                    <a:lnTo>
                      <a:pt x="11" y="195"/>
                    </a:lnTo>
                    <a:lnTo>
                      <a:pt x="16" y="199"/>
                    </a:lnTo>
                    <a:lnTo>
                      <a:pt x="16" y="199"/>
                    </a:lnTo>
                    <a:lnTo>
                      <a:pt x="23" y="202"/>
                    </a:lnTo>
                    <a:lnTo>
                      <a:pt x="30" y="203"/>
                    </a:lnTo>
                    <a:lnTo>
                      <a:pt x="35" y="205"/>
                    </a:lnTo>
                    <a:lnTo>
                      <a:pt x="42" y="205"/>
                    </a:lnTo>
                    <a:lnTo>
                      <a:pt x="48" y="202"/>
                    </a:lnTo>
                    <a:lnTo>
                      <a:pt x="53" y="199"/>
                    </a:lnTo>
                    <a:lnTo>
                      <a:pt x="58" y="195"/>
                    </a:lnTo>
                    <a:lnTo>
                      <a:pt x="62" y="191"/>
                    </a:lnTo>
                    <a:lnTo>
                      <a:pt x="15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187"/>
              <p:cNvSpPr/>
              <p:nvPr/>
            </p:nvSpPr>
            <p:spPr bwMode="auto">
              <a:xfrm>
                <a:off x="3808413" y="3100388"/>
                <a:ext cx="122238" cy="82550"/>
              </a:xfrm>
              <a:custGeom>
                <a:avLst/>
                <a:gdLst>
                  <a:gd name="T0" fmla="*/ 75 w 77"/>
                  <a:gd name="T1" fmla="*/ 50 h 52"/>
                  <a:gd name="T2" fmla="*/ 75 w 77"/>
                  <a:gd name="T3" fmla="*/ 50 h 52"/>
                  <a:gd name="T4" fmla="*/ 74 w 77"/>
                  <a:gd name="T5" fmla="*/ 51 h 52"/>
                  <a:gd name="T6" fmla="*/ 71 w 77"/>
                  <a:gd name="T7" fmla="*/ 52 h 52"/>
                  <a:gd name="T8" fmla="*/ 69 w 77"/>
                  <a:gd name="T9" fmla="*/ 52 h 52"/>
                  <a:gd name="T10" fmla="*/ 67 w 77"/>
                  <a:gd name="T11" fmla="*/ 51 h 52"/>
                  <a:gd name="T12" fmla="*/ 2 w 77"/>
                  <a:gd name="T13" fmla="*/ 12 h 52"/>
                  <a:gd name="T14" fmla="*/ 2 w 77"/>
                  <a:gd name="T15" fmla="*/ 12 h 52"/>
                  <a:gd name="T16" fmla="*/ 0 w 77"/>
                  <a:gd name="T17" fmla="*/ 9 h 52"/>
                  <a:gd name="T18" fmla="*/ 0 w 77"/>
                  <a:gd name="T19" fmla="*/ 8 h 52"/>
                  <a:gd name="T20" fmla="*/ 0 w 77"/>
                  <a:gd name="T21" fmla="*/ 5 h 52"/>
                  <a:gd name="T22" fmla="*/ 0 w 77"/>
                  <a:gd name="T23" fmla="*/ 2 h 52"/>
                  <a:gd name="T24" fmla="*/ 0 w 77"/>
                  <a:gd name="T25" fmla="*/ 2 h 52"/>
                  <a:gd name="T26" fmla="*/ 1 w 77"/>
                  <a:gd name="T27" fmla="*/ 1 h 52"/>
                  <a:gd name="T28" fmla="*/ 4 w 77"/>
                  <a:gd name="T29" fmla="*/ 0 h 52"/>
                  <a:gd name="T30" fmla="*/ 6 w 77"/>
                  <a:gd name="T31" fmla="*/ 0 h 52"/>
                  <a:gd name="T32" fmla="*/ 8 w 77"/>
                  <a:gd name="T33" fmla="*/ 1 h 52"/>
                  <a:gd name="T34" fmla="*/ 74 w 77"/>
                  <a:gd name="T35" fmla="*/ 42 h 52"/>
                  <a:gd name="T36" fmla="*/ 74 w 77"/>
                  <a:gd name="T37" fmla="*/ 42 h 52"/>
                  <a:gd name="T38" fmla="*/ 75 w 77"/>
                  <a:gd name="T39" fmla="*/ 43 h 52"/>
                  <a:gd name="T40" fmla="*/ 77 w 77"/>
                  <a:gd name="T41" fmla="*/ 46 h 52"/>
                  <a:gd name="T42" fmla="*/ 77 w 77"/>
                  <a:gd name="T43" fmla="*/ 47 h 52"/>
                  <a:gd name="T44" fmla="*/ 75 w 77"/>
                  <a:gd name="T45" fmla="*/ 50 h 52"/>
                  <a:gd name="T46" fmla="*/ 75 w 77"/>
                  <a:gd name="T47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7" h="52">
                    <a:moveTo>
                      <a:pt x="75" y="50"/>
                    </a:moveTo>
                    <a:lnTo>
                      <a:pt x="75" y="50"/>
                    </a:lnTo>
                    <a:lnTo>
                      <a:pt x="74" y="51"/>
                    </a:lnTo>
                    <a:lnTo>
                      <a:pt x="71" y="52"/>
                    </a:lnTo>
                    <a:lnTo>
                      <a:pt x="69" y="52"/>
                    </a:lnTo>
                    <a:lnTo>
                      <a:pt x="67" y="51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9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74" y="42"/>
                    </a:lnTo>
                    <a:lnTo>
                      <a:pt x="74" y="42"/>
                    </a:lnTo>
                    <a:lnTo>
                      <a:pt x="75" y="43"/>
                    </a:lnTo>
                    <a:lnTo>
                      <a:pt x="77" y="46"/>
                    </a:lnTo>
                    <a:lnTo>
                      <a:pt x="77" y="47"/>
                    </a:lnTo>
                    <a:lnTo>
                      <a:pt x="75" y="50"/>
                    </a:lnTo>
                    <a:lnTo>
                      <a:pt x="75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188"/>
              <p:cNvSpPr/>
              <p:nvPr/>
            </p:nvSpPr>
            <p:spPr bwMode="auto">
              <a:xfrm>
                <a:off x="3708401" y="3168650"/>
                <a:ext cx="173038" cy="234950"/>
              </a:xfrm>
              <a:custGeom>
                <a:avLst/>
                <a:gdLst>
                  <a:gd name="T0" fmla="*/ 109 w 109"/>
                  <a:gd name="T1" fmla="*/ 5 h 148"/>
                  <a:gd name="T2" fmla="*/ 99 w 109"/>
                  <a:gd name="T3" fmla="*/ 0 h 148"/>
                  <a:gd name="T4" fmla="*/ 15 w 109"/>
                  <a:gd name="T5" fmla="*/ 137 h 148"/>
                  <a:gd name="T6" fmla="*/ 15 w 109"/>
                  <a:gd name="T7" fmla="*/ 137 h 148"/>
                  <a:gd name="T8" fmla="*/ 12 w 109"/>
                  <a:gd name="T9" fmla="*/ 139 h 148"/>
                  <a:gd name="T10" fmla="*/ 8 w 109"/>
                  <a:gd name="T11" fmla="*/ 142 h 148"/>
                  <a:gd name="T12" fmla="*/ 4 w 109"/>
                  <a:gd name="T13" fmla="*/ 143 h 148"/>
                  <a:gd name="T14" fmla="*/ 0 w 109"/>
                  <a:gd name="T15" fmla="*/ 143 h 148"/>
                  <a:gd name="T16" fmla="*/ 0 w 109"/>
                  <a:gd name="T17" fmla="*/ 143 h 148"/>
                  <a:gd name="T18" fmla="*/ 0 w 109"/>
                  <a:gd name="T19" fmla="*/ 145 h 148"/>
                  <a:gd name="T20" fmla="*/ 0 w 109"/>
                  <a:gd name="T21" fmla="*/ 145 h 148"/>
                  <a:gd name="T22" fmla="*/ 7 w 109"/>
                  <a:gd name="T23" fmla="*/ 148 h 148"/>
                  <a:gd name="T24" fmla="*/ 14 w 109"/>
                  <a:gd name="T25" fmla="*/ 148 h 148"/>
                  <a:gd name="T26" fmla="*/ 21 w 109"/>
                  <a:gd name="T27" fmla="*/ 145 h 148"/>
                  <a:gd name="T28" fmla="*/ 25 w 109"/>
                  <a:gd name="T29" fmla="*/ 141 h 148"/>
                  <a:gd name="T30" fmla="*/ 109 w 109"/>
                  <a:gd name="T31" fmla="*/ 5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9" h="148">
                    <a:moveTo>
                      <a:pt x="109" y="5"/>
                    </a:moveTo>
                    <a:lnTo>
                      <a:pt x="99" y="0"/>
                    </a:lnTo>
                    <a:lnTo>
                      <a:pt x="15" y="137"/>
                    </a:lnTo>
                    <a:lnTo>
                      <a:pt x="15" y="137"/>
                    </a:lnTo>
                    <a:lnTo>
                      <a:pt x="12" y="139"/>
                    </a:lnTo>
                    <a:lnTo>
                      <a:pt x="8" y="142"/>
                    </a:lnTo>
                    <a:lnTo>
                      <a:pt x="4" y="143"/>
                    </a:lnTo>
                    <a:lnTo>
                      <a:pt x="0" y="143"/>
                    </a:lnTo>
                    <a:lnTo>
                      <a:pt x="0" y="143"/>
                    </a:lnTo>
                    <a:lnTo>
                      <a:pt x="0" y="145"/>
                    </a:lnTo>
                    <a:lnTo>
                      <a:pt x="0" y="145"/>
                    </a:lnTo>
                    <a:lnTo>
                      <a:pt x="7" y="148"/>
                    </a:lnTo>
                    <a:lnTo>
                      <a:pt x="14" y="148"/>
                    </a:lnTo>
                    <a:lnTo>
                      <a:pt x="21" y="145"/>
                    </a:lnTo>
                    <a:lnTo>
                      <a:pt x="25" y="141"/>
                    </a:lnTo>
                    <a:lnTo>
                      <a:pt x="109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97" name="Freeform 189"/>
            <p:cNvSpPr>
              <a:spLocks noEditPoints="1"/>
            </p:cNvSpPr>
            <p:nvPr/>
          </p:nvSpPr>
          <p:spPr bwMode="auto">
            <a:xfrm>
              <a:off x="5945981" y="4739368"/>
              <a:ext cx="163116" cy="175022"/>
            </a:xfrm>
            <a:custGeom>
              <a:avLst/>
              <a:gdLst>
                <a:gd name="T0" fmla="*/ 107 w 137"/>
                <a:gd name="T1" fmla="*/ 68 h 147"/>
                <a:gd name="T2" fmla="*/ 103 w 137"/>
                <a:gd name="T3" fmla="*/ 51 h 147"/>
                <a:gd name="T4" fmla="*/ 103 w 137"/>
                <a:gd name="T5" fmla="*/ 99 h 147"/>
                <a:gd name="T6" fmla="*/ 117 w 137"/>
                <a:gd name="T7" fmla="*/ 111 h 147"/>
                <a:gd name="T8" fmla="*/ 115 w 137"/>
                <a:gd name="T9" fmla="*/ 118 h 147"/>
                <a:gd name="T10" fmla="*/ 103 w 137"/>
                <a:gd name="T11" fmla="*/ 38 h 147"/>
                <a:gd name="T12" fmla="*/ 115 w 137"/>
                <a:gd name="T13" fmla="*/ 19 h 147"/>
                <a:gd name="T14" fmla="*/ 117 w 137"/>
                <a:gd name="T15" fmla="*/ 24 h 147"/>
                <a:gd name="T16" fmla="*/ 103 w 137"/>
                <a:gd name="T17" fmla="*/ 38 h 147"/>
                <a:gd name="T18" fmla="*/ 114 w 137"/>
                <a:gd name="T19" fmla="*/ 68 h 147"/>
                <a:gd name="T20" fmla="*/ 134 w 137"/>
                <a:gd name="T21" fmla="*/ 65 h 147"/>
                <a:gd name="T22" fmla="*/ 136 w 137"/>
                <a:gd name="T23" fmla="*/ 70 h 147"/>
                <a:gd name="T24" fmla="*/ 114 w 137"/>
                <a:gd name="T25" fmla="*/ 70 h 147"/>
                <a:gd name="T26" fmla="*/ 69 w 137"/>
                <a:gd name="T27" fmla="*/ 30 h 147"/>
                <a:gd name="T28" fmla="*/ 103 w 137"/>
                <a:gd name="T29" fmla="*/ 51 h 147"/>
                <a:gd name="T30" fmla="*/ 90 w 137"/>
                <a:gd name="T31" fmla="*/ 100 h 147"/>
                <a:gd name="T32" fmla="*/ 84 w 137"/>
                <a:gd name="T33" fmla="*/ 142 h 147"/>
                <a:gd name="T34" fmla="*/ 69 w 137"/>
                <a:gd name="T35" fmla="*/ 114 h 147"/>
                <a:gd name="T36" fmla="*/ 83 w 137"/>
                <a:gd name="T37" fmla="*/ 96 h 147"/>
                <a:gd name="T38" fmla="*/ 95 w 137"/>
                <a:gd name="T39" fmla="*/ 84 h 147"/>
                <a:gd name="T40" fmla="*/ 99 w 137"/>
                <a:gd name="T41" fmla="*/ 62 h 147"/>
                <a:gd name="T42" fmla="*/ 91 w 137"/>
                <a:gd name="T43" fmla="*/ 47 h 147"/>
                <a:gd name="T44" fmla="*/ 69 w 137"/>
                <a:gd name="T45" fmla="*/ 38 h 147"/>
                <a:gd name="T46" fmla="*/ 100 w 137"/>
                <a:gd name="T47" fmla="*/ 31 h 147"/>
                <a:gd name="T48" fmla="*/ 100 w 137"/>
                <a:gd name="T49" fmla="*/ 36 h 147"/>
                <a:gd name="T50" fmla="*/ 103 w 137"/>
                <a:gd name="T51" fmla="*/ 99 h 147"/>
                <a:gd name="T52" fmla="*/ 99 w 137"/>
                <a:gd name="T53" fmla="*/ 101 h 147"/>
                <a:gd name="T54" fmla="*/ 103 w 137"/>
                <a:gd name="T55" fmla="*/ 99 h 147"/>
                <a:gd name="T56" fmla="*/ 72 w 137"/>
                <a:gd name="T57" fmla="*/ 1 h 147"/>
                <a:gd name="T58" fmla="*/ 72 w 137"/>
                <a:gd name="T59" fmla="*/ 23 h 147"/>
                <a:gd name="T60" fmla="*/ 67 w 137"/>
                <a:gd name="T61" fmla="*/ 147 h 147"/>
                <a:gd name="T62" fmla="*/ 49 w 137"/>
                <a:gd name="T63" fmla="*/ 137 h 147"/>
                <a:gd name="T64" fmla="*/ 41 w 137"/>
                <a:gd name="T65" fmla="*/ 92 h 147"/>
                <a:gd name="T66" fmla="*/ 41 w 137"/>
                <a:gd name="T67" fmla="*/ 43 h 147"/>
                <a:gd name="T68" fmla="*/ 69 w 137"/>
                <a:gd name="T69" fmla="*/ 30 h 147"/>
                <a:gd name="T70" fmla="*/ 57 w 137"/>
                <a:gd name="T71" fmla="*/ 40 h 147"/>
                <a:gd name="T72" fmla="*/ 45 w 137"/>
                <a:gd name="T73" fmla="*/ 51 h 147"/>
                <a:gd name="T74" fmla="*/ 40 w 137"/>
                <a:gd name="T75" fmla="*/ 68 h 147"/>
                <a:gd name="T76" fmla="*/ 54 w 137"/>
                <a:gd name="T77" fmla="*/ 93 h 147"/>
                <a:gd name="T78" fmla="*/ 56 w 137"/>
                <a:gd name="T79" fmla="*/ 97 h 147"/>
                <a:gd name="T80" fmla="*/ 69 w 137"/>
                <a:gd name="T81" fmla="*/ 147 h 147"/>
                <a:gd name="T82" fmla="*/ 69 w 137"/>
                <a:gd name="T83" fmla="*/ 24 h 147"/>
                <a:gd name="T84" fmla="*/ 65 w 137"/>
                <a:gd name="T85" fmla="*/ 4 h 147"/>
                <a:gd name="T86" fmla="*/ 69 w 137"/>
                <a:gd name="T87" fmla="*/ 0 h 147"/>
                <a:gd name="T88" fmla="*/ 38 w 137"/>
                <a:gd name="T89" fmla="*/ 104 h 147"/>
                <a:gd name="T90" fmla="*/ 35 w 137"/>
                <a:gd name="T91" fmla="*/ 99 h 147"/>
                <a:gd name="T92" fmla="*/ 35 w 137"/>
                <a:gd name="T93" fmla="*/ 38 h 147"/>
                <a:gd name="T94" fmla="*/ 38 w 137"/>
                <a:gd name="T95" fmla="*/ 31 h 147"/>
                <a:gd name="T96" fmla="*/ 35 w 137"/>
                <a:gd name="T97" fmla="*/ 84 h 147"/>
                <a:gd name="T98" fmla="*/ 33 w 137"/>
                <a:gd name="T99" fmla="*/ 59 h 147"/>
                <a:gd name="T100" fmla="*/ 35 w 137"/>
                <a:gd name="T101" fmla="*/ 30 h 147"/>
                <a:gd name="T102" fmla="*/ 33 w 137"/>
                <a:gd name="T103" fmla="*/ 36 h 147"/>
                <a:gd name="T104" fmla="*/ 21 w 137"/>
                <a:gd name="T105" fmla="*/ 20 h 147"/>
                <a:gd name="T106" fmla="*/ 35 w 137"/>
                <a:gd name="T107" fmla="*/ 30 h 147"/>
                <a:gd name="T108" fmla="*/ 26 w 137"/>
                <a:gd name="T109" fmla="*/ 116 h 147"/>
                <a:gd name="T110" fmla="*/ 21 w 137"/>
                <a:gd name="T111" fmla="*/ 116 h 147"/>
                <a:gd name="T112" fmla="*/ 33 w 137"/>
                <a:gd name="T113" fmla="*/ 99 h 147"/>
                <a:gd name="T114" fmla="*/ 4 w 137"/>
                <a:gd name="T115" fmla="*/ 65 h 147"/>
                <a:gd name="T116" fmla="*/ 23 w 137"/>
                <a:gd name="T117" fmla="*/ 65 h 147"/>
                <a:gd name="T118" fmla="*/ 21 w 137"/>
                <a:gd name="T119" fmla="*/ 72 h 147"/>
                <a:gd name="T120" fmla="*/ 0 w 137"/>
                <a:gd name="T121" fmla="*/ 68 h 147"/>
                <a:gd name="T122" fmla="*/ 4 w 137"/>
                <a:gd name="T123" fmla="*/ 6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147">
                  <a:moveTo>
                    <a:pt x="103" y="51"/>
                  </a:moveTo>
                  <a:lnTo>
                    <a:pt x="103" y="51"/>
                  </a:lnTo>
                  <a:lnTo>
                    <a:pt x="106" y="59"/>
                  </a:lnTo>
                  <a:lnTo>
                    <a:pt x="107" y="68"/>
                  </a:lnTo>
                  <a:lnTo>
                    <a:pt x="107" y="68"/>
                  </a:lnTo>
                  <a:lnTo>
                    <a:pt x="106" y="77"/>
                  </a:lnTo>
                  <a:lnTo>
                    <a:pt x="103" y="84"/>
                  </a:lnTo>
                  <a:lnTo>
                    <a:pt x="103" y="51"/>
                  </a:lnTo>
                  <a:lnTo>
                    <a:pt x="103" y="51"/>
                  </a:lnTo>
                  <a:close/>
                  <a:moveTo>
                    <a:pt x="103" y="107"/>
                  </a:moveTo>
                  <a:lnTo>
                    <a:pt x="103" y="99"/>
                  </a:lnTo>
                  <a:lnTo>
                    <a:pt x="103" y="99"/>
                  </a:lnTo>
                  <a:lnTo>
                    <a:pt x="106" y="99"/>
                  </a:lnTo>
                  <a:lnTo>
                    <a:pt x="106" y="99"/>
                  </a:lnTo>
                  <a:lnTo>
                    <a:pt x="117" y="111"/>
                  </a:lnTo>
                  <a:lnTo>
                    <a:pt x="117" y="111"/>
                  </a:lnTo>
                  <a:lnTo>
                    <a:pt x="118" y="114"/>
                  </a:lnTo>
                  <a:lnTo>
                    <a:pt x="117" y="116"/>
                  </a:lnTo>
                  <a:lnTo>
                    <a:pt x="117" y="116"/>
                  </a:lnTo>
                  <a:lnTo>
                    <a:pt x="115" y="118"/>
                  </a:lnTo>
                  <a:lnTo>
                    <a:pt x="113" y="116"/>
                  </a:lnTo>
                  <a:lnTo>
                    <a:pt x="103" y="107"/>
                  </a:lnTo>
                  <a:lnTo>
                    <a:pt x="103" y="107"/>
                  </a:lnTo>
                  <a:close/>
                  <a:moveTo>
                    <a:pt x="103" y="38"/>
                  </a:moveTo>
                  <a:lnTo>
                    <a:pt x="103" y="28"/>
                  </a:lnTo>
                  <a:lnTo>
                    <a:pt x="113" y="20"/>
                  </a:lnTo>
                  <a:lnTo>
                    <a:pt x="113" y="20"/>
                  </a:lnTo>
                  <a:lnTo>
                    <a:pt x="115" y="19"/>
                  </a:lnTo>
                  <a:lnTo>
                    <a:pt x="117" y="20"/>
                  </a:lnTo>
                  <a:lnTo>
                    <a:pt x="117" y="20"/>
                  </a:lnTo>
                  <a:lnTo>
                    <a:pt x="118" y="23"/>
                  </a:lnTo>
                  <a:lnTo>
                    <a:pt x="117" y="24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3" y="38"/>
                  </a:lnTo>
                  <a:lnTo>
                    <a:pt x="103" y="38"/>
                  </a:lnTo>
                  <a:close/>
                  <a:moveTo>
                    <a:pt x="114" y="68"/>
                  </a:moveTo>
                  <a:lnTo>
                    <a:pt x="114" y="68"/>
                  </a:lnTo>
                  <a:lnTo>
                    <a:pt x="114" y="68"/>
                  </a:lnTo>
                  <a:lnTo>
                    <a:pt x="114" y="65"/>
                  </a:lnTo>
                  <a:lnTo>
                    <a:pt x="117" y="65"/>
                  </a:lnTo>
                  <a:lnTo>
                    <a:pt x="134" y="65"/>
                  </a:lnTo>
                  <a:lnTo>
                    <a:pt x="134" y="65"/>
                  </a:lnTo>
                  <a:lnTo>
                    <a:pt x="136" y="65"/>
                  </a:lnTo>
                  <a:lnTo>
                    <a:pt x="137" y="68"/>
                  </a:lnTo>
                  <a:lnTo>
                    <a:pt x="137" y="68"/>
                  </a:lnTo>
                  <a:lnTo>
                    <a:pt x="136" y="70"/>
                  </a:lnTo>
                  <a:lnTo>
                    <a:pt x="134" y="72"/>
                  </a:lnTo>
                  <a:lnTo>
                    <a:pt x="117" y="72"/>
                  </a:lnTo>
                  <a:lnTo>
                    <a:pt x="117" y="72"/>
                  </a:lnTo>
                  <a:lnTo>
                    <a:pt x="114" y="70"/>
                  </a:lnTo>
                  <a:lnTo>
                    <a:pt x="114" y="68"/>
                  </a:lnTo>
                  <a:lnTo>
                    <a:pt x="114" y="68"/>
                  </a:lnTo>
                  <a:close/>
                  <a:moveTo>
                    <a:pt x="69" y="30"/>
                  </a:moveTo>
                  <a:lnTo>
                    <a:pt x="69" y="30"/>
                  </a:lnTo>
                  <a:lnTo>
                    <a:pt x="80" y="32"/>
                  </a:lnTo>
                  <a:lnTo>
                    <a:pt x="90" y="36"/>
                  </a:lnTo>
                  <a:lnTo>
                    <a:pt x="98" y="43"/>
                  </a:lnTo>
                  <a:lnTo>
                    <a:pt x="103" y="51"/>
                  </a:lnTo>
                  <a:lnTo>
                    <a:pt x="103" y="84"/>
                  </a:lnTo>
                  <a:lnTo>
                    <a:pt x="103" y="84"/>
                  </a:lnTo>
                  <a:lnTo>
                    <a:pt x="98" y="93"/>
                  </a:lnTo>
                  <a:lnTo>
                    <a:pt x="90" y="100"/>
                  </a:lnTo>
                  <a:lnTo>
                    <a:pt x="90" y="130"/>
                  </a:lnTo>
                  <a:lnTo>
                    <a:pt x="90" y="130"/>
                  </a:lnTo>
                  <a:lnTo>
                    <a:pt x="88" y="137"/>
                  </a:lnTo>
                  <a:lnTo>
                    <a:pt x="84" y="142"/>
                  </a:lnTo>
                  <a:lnTo>
                    <a:pt x="79" y="146"/>
                  </a:lnTo>
                  <a:lnTo>
                    <a:pt x="71" y="147"/>
                  </a:lnTo>
                  <a:lnTo>
                    <a:pt x="69" y="147"/>
                  </a:lnTo>
                  <a:lnTo>
                    <a:pt x="69" y="114"/>
                  </a:lnTo>
                  <a:lnTo>
                    <a:pt x="82" y="114"/>
                  </a:lnTo>
                  <a:lnTo>
                    <a:pt x="82" y="97"/>
                  </a:lnTo>
                  <a:lnTo>
                    <a:pt x="82" y="97"/>
                  </a:lnTo>
                  <a:lnTo>
                    <a:pt x="83" y="96"/>
                  </a:lnTo>
                  <a:lnTo>
                    <a:pt x="84" y="95"/>
                  </a:lnTo>
                  <a:lnTo>
                    <a:pt x="84" y="95"/>
                  </a:lnTo>
                  <a:lnTo>
                    <a:pt x="91" y="89"/>
                  </a:lnTo>
                  <a:lnTo>
                    <a:pt x="95" y="84"/>
                  </a:lnTo>
                  <a:lnTo>
                    <a:pt x="98" y="76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9" y="62"/>
                  </a:lnTo>
                  <a:lnTo>
                    <a:pt x="96" y="57"/>
                  </a:lnTo>
                  <a:lnTo>
                    <a:pt x="94" y="51"/>
                  </a:lnTo>
                  <a:lnTo>
                    <a:pt x="91" y="47"/>
                  </a:lnTo>
                  <a:lnTo>
                    <a:pt x="91" y="47"/>
                  </a:lnTo>
                  <a:lnTo>
                    <a:pt x="86" y="43"/>
                  </a:lnTo>
                  <a:lnTo>
                    <a:pt x="82" y="40"/>
                  </a:lnTo>
                  <a:lnTo>
                    <a:pt x="75" y="39"/>
                  </a:lnTo>
                  <a:lnTo>
                    <a:pt x="69" y="38"/>
                  </a:lnTo>
                  <a:lnTo>
                    <a:pt x="69" y="30"/>
                  </a:lnTo>
                  <a:lnTo>
                    <a:pt x="69" y="30"/>
                  </a:lnTo>
                  <a:close/>
                  <a:moveTo>
                    <a:pt x="103" y="28"/>
                  </a:moveTo>
                  <a:lnTo>
                    <a:pt x="100" y="31"/>
                  </a:lnTo>
                  <a:lnTo>
                    <a:pt x="100" y="31"/>
                  </a:lnTo>
                  <a:lnTo>
                    <a:pt x="99" y="34"/>
                  </a:lnTo>
                  <a:lnTo>
                    <a:pt x="100" y="36"/>
                  </a:lnTo>
                  <a:lnTo>
                    <a:pt x="100" y="36"/>
                  </a:lnTo>
                  <a:lnTo>
                    <a:pt x="103" y="38"/>
                  </a:lnTo>
                  <a:lnTo>
                    <a:pt x="103" y="28"/>
                  </a:lnTo>
                  <a:lnTo>
                    <a:pt x="103" y="28"/>
                  </a:lnTo>
                  <a:close/>
                  <a:moveTo>
                    <a:pt x="103" y="99"/>
                  </a:moveTo>
                  <a:lnTo>
                    <a:pt x="103" y="99"/>
                  </a:lnTo>
                  <a:lnTo>
                    <a:pt x="100" y="99"/>
                  </a:lnTo>
                  <a:lnTo>
                    <a:pt x="100" y="99"/>
                  </a:lnTo>
                  <a:lnTo>
                    <a:pt x="99" y="101"/>
                  </a:lnTo>
                  <a:lnTo>
                    <a:pt x="100" y="104"/>
                  </a:lnTo>
                  <a:lnTo>
                    <a:pt x="103" y="107"/>
                  </a:lnTo>
                  <a:lnTo>
                    <a:pt x="103" y="99"/>
                  </a:lnTo>
                  <a:lnTo>
                    <a:pt x="103" y="99"/>
                  </a:lnTo>
                  <a:close/>
                  <a:moveTo>
                    <a:pt x="69" y="24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72" y="1"/>
                  </a:lnTo>
                  <a:lnTo>
                    <a:pt x="72" y="4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2" y="23"/>
                  </a:lnTo>
                  <a:lnTo>
                    <a:pt x="69" y="24"/>
                  </a:lnTo>
                  <a:lnTo>
                    <a:pt x="69" y="24"/>
                  </a:lnTo>
                  <a:close/>
                  <a:moveTo>
                    <a:pt x="69" y="147"/>
                  </a:moveTo>
                  <a:lnTo>
                    <a:pt x="67" y="147"/>
                  </a:lnTo>
                  <a:lnTo>
                    <a:pt x="67" y="147"/>
                  </a:lnTo>
                  <a:lnTo>
                    <a:pt x="60" y="146"/>
                  </a:lnTo>
                  <a:lnTo>
                    <a:pt x="53" y="142"/>
                  </a:lnTo>
                  <a:lnTo>
                    <a:pt x="49" y="137"/>
                  </a:lnTo>
                  <a:lnTo>
                    <a:pt x="48" y="130"/>
                  </a:lnTo>
                  <a:lnTo>
                    <a:pt x="48" y="99"/>
                  </a:lnTo>
                  <a:lnTo>
                    <a:pt x="48" y="99"/>
                  </a:lnTo>
                  <a:lnTo>
                    <a:pt x="41" y="92"/>
                  </a:lnTo>
                  <a:lnTo>
                    <a:pt x="35" y="84"/>
                  </a:lnTo>
                  <a:lnTo>
                    <a:pt x="35" y="51"/>
                  </a:lnTo>
                  <a:lnTo>
                    <a:pt x="35" y="51"/>
                  </a:lnTo>
                  <a:lnTo>
                    <a:pt x="41" y="43"/>
                  </a:lnTo>
                  <a:lnTo>
                    <a:pt x="49" y="36"/>
                  </a:lnTo>
                  <a:lnTo>
                    <a:pt x="59" y="32"/>
                  </a:lnTo>
                  <a:lnTo>
                    <a:pt x="64" y="31"/>
                  </a:lnTo>
                  <a:lnTo>
                    <a:pt x="69" y="30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64" y="39"/>
                  </a:lnTo>
                  <a:lnTo>
                    <a:pt x="57" y="40"/>
                  </a:lnTo>
                  <a:lnTo>
                    <a:pt x="53" y="43"/>
                  </a:lnTo>
                  <a:lnTo>
                    <a:pt x="48" y="47"/>
                  </a:lnTo>
                  <a:lnTo>
                    <a:pt x="48" y="47"/>
                  </a:lnTo>
                  <a:lnTo>
                    <a:pt x="45" y="51"/>
                  </a:lnTo>
                  <a:lnTo>
                    <a:pt x="42" y="57"/>
                  </a:lnTo>
                  <a:lnTo>
                    <a:pt x="40" y="62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41" y="76"/>
                  </a:lnTo>
                  <a:lnTo>
                    <a:pt x="44" y="82"/>
                  </a:lnTo>
                  <a:lnTo>
                    <a:pt x="48" y="89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4" y="93"/>
                  </a:lnTo>
                  <a:lnTo>
                    <a:pt x="56" y="95"/>
                  </a:lnTo>
                  <a:lnTo>
                    <a:pt x="56" y="97"/>
                  </a:lnTo>
                  <a:lnTo>
                    <a:pt x="56" y="114"/>
                  </a:lnTo>
                  <a:lnTo>
                    <a:pt x="69" y="114"/>
                  </a:lnTo>
                  <a:lnTo>
                    <a:pt x="69" y="147"/>
                  </a:lnTo>
                  <a:lnTo>
                    <a:pt x="69" y="147"/>
                  </a:lnTo>
                  <a:close/>
                  <a:moveTo>
                    <a:pt x="69" y="0"/>
                  </a:moveTo>
                  <a:lnTo>
                    <a:pt x="69" y="24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3"/>
                  </a:lnTo>
                  <a:lnTo>
                    <a:pt x="65" y="20"/>
                  </a:lnTo>
                  <a:lnTo>
                    <a:pt x="65" y="4"/>
                  </a:lnTo>
                  <a:lnTo>
                    <a:pt x="65" y="4"/>
                  </a:lnTo>
                  <a:lnTo>
                    <a:pt x="67" y="1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69" y="0"/>
                  </a:lnTo>
                  <a:close/>
                  <a:moveTo>
                    <a:pt x="35" y="107"/>
                  </a:moveTo>
                  <a:lnTo>
                    <a:pt x="38" y="104"/>
                  </a:lnTo>
                  <a:lnTo>
                    <a:pt x="38" y="104"/>
                  </a:lnTo>
                  <a:lnTo>
                    <a:pt x="38" y="101"/>
                  </a:lnTo>
                  <a:lnTo>
                    <a:pt x="38" y="99"/>
                  </a:lnTo>
                  <a:lnTo>
                    <a:pt x="38" y="99"/>
                  </a:lnTo>
                  <a:lnTo>
                    <a:pt x="35" y="99"/>
                  </a:lnTo>
                  <a:lnTo>
                    <a:pt x="35" y="107"/>
                  </a:lnTo>
                  <a:lnTo>
                    <a:pt x="35" y="107"/>
                  </a:lnTo>
                  <a:close/>
                  <a:moveTo>
                    <a:pt x="35" y="38"/>
                  </a:moveTo>
                  <a:lnTo>
                    <a:pt x="35" y="38"/>
                  </a:lnTo>
                  <a:lnTo>
                    <a:pt x="38" y="36"/>
                  </a:lnTo>
                  <a:lnTo>
                    <a:pt x="38" y="36"/>
                  </a:lnTo>
                  <a:lnTo>
                    <a:pt x="38" y="34"/>
                  </a:lnTo>
                  <a:lnTo>
                    <a:pt x="38" y="31"/>
                  </a:lnTo>
                  <a:lnTo>
                    <a:pt x="35" y="30"/>
                  </a:lnTo>
                  <a:lnTo>
                    <a:pt x="35" y="38"/>
                  </a:lnTo>
                  <a:close/>
                  <a:moveTo>
                    <a:pt x="35" y="84"/>
                  </a:moveTo>
                  <a:lnTo>
                    <a:pt x="35" y="84"/>
                  </a:lnTo>
                  <a:lnTo>
                    <a:pt x="33" y="76"/>
                  </a:lnTo>
                  <a:lnTo>
                    <a:pt x="31" y="68"/>
                  </a:lnTo>
                  <a:lnTo>
                    <a:pt x="31" y="68"/>
                  </a:lnTo>
                  <a:lnTo>
                    <a:pt x="33" y="59"/>
                  </a:lnTo>
                  <a:lnTo>
                    <a:pt x="35" y="51"/>
                  </a:lnTo>
                  <a:lnTo>
                    <a:pt x="35" y="84"/>
                  </a:lnTo>
                  <a:lnTo>
                    <a:pt x="35" y="84"/>
                  </a:lnTo>
                  <a:close/>
                  <a:moveTo>
                    <a:pt x="35" y="30"/>
                  </a:moveTo>
                  <a:lnTo>
                    <a:pt x="35" y="38"/>
                  </a:lnTo>
                  <a:lnTo>
                    <a:pt x="35" y="38"/>
                  </a:lnTo>
                  <a:lnTo>
                    <a:pt x="33" y="36"/>
                  </a:lnTo>
                  <a:lnTo>
                    <a:pt x="33" y="36"/>
                  </a:lnTo>
                  <a:lnTo>
                    <a:pt x="21" y="24"/>
                  </a:lnTo>
                  <a:lnTo>
                    <a:pt x="21" y="24"/>
                  </a:lnTo>
                  <a:lnTo>
                    <a:pt x="19" y="23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3" y="19"/>
                  </a:lnTo>
                  <a:lnTo>
                    <a:pt x="26" y="20"/>
                  </a:lnTo>
                  <a:lnTo>
                    <a:pt x="35" y="30"/>
                  </a:lnTo>
                  <a:lnTo>
                    <a:pt x="35" y="30"/>
                  </a:lnTo>
                  <a:close/>
                  <a:moveTo>
                    <a:pt x="35" y="99"/>
                  </a:moveTo>
                  <a:lnTo>
                    <a:pt x="35" y="107"/>
                  </a:lnTo>
                  <a:lnTo>
                    <a:pt x="26" y="116"/>
                  </a:lnTo>
                  <a:lnTo>
                    <a:pt x="26" y="116"/>
                  </a:lnTo>
                  <a:lnTo>
                    <a:pt x="23" y="118"/>
                  </a:lnTo>
                  <a:lnTo>
                    <a:pt x="21" y="116"/>
                  </a:lnTo>
                  <a:lnTo>
                    <a:pt x="21" y="116"/>
                  </a:lnTo>
                  <a:lnTo>
                    <a:pt x="19" y="114"/>
                  </a:lnTo>
                  <a:lnTo>
                    <a:pt x="21" y="111"/>
                  </a:lnTo>
                  <a:lnTo>
                    <a:pt x="33" y="99"/>
                  </a:lnTo>
                  <a:lnTo>
                    <a:pt x="33" y="99"/>
                  </a:lnTo>
                  <a:lnTo>
                    <a:pt x="33" y="99"/>
                  </a:lnTo>
                  <a:lnTo>
                    <a:pt x="35" y="99"/>
                  </a:lnTo>
                  <a:lnTo>
                    <a:pt x="35" y="99"/>
                  </a:lnTo>
                  <a:close/>
                  <a:moveTo>
                    <a:pt x="4" y="65"/>
                  </a:moveTo>
                  <a:lnTo>
                    <a:pt x="4" y="65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3" y="65"/>
                  </a:lnTo>
                  <a:lnTo>
                    <a:pt x="25" y="68"/>
                  </a:lnTo>
                  <a:lnTo>
                    <a:pt x="25" y="68"/>
                  </a:lnTo>
                  <a:lnTo>
                    <a:pt x="23" y="70"/>
                  </a:lnTo>
                  <a:lnTo>
                    <a:pt x="21" y="72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2" y="70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2" y="65"/>
                  </a:lnTo>
                  <a:lnTo>
                    <a:pt x="4" y="65"/>
                  </a:lnTo>
                  <a:lnTo>
                    <a:pt x="4" y="6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98" name="组合 214"/>
            <p:cNvGrpSpPr/>
            <p:nvPr/>
          </p:nvGrpSpPr>
          <p:grpSpPr>
            <a:xfrm>
              <a:off x="6180534" y="3395151"/>
              <a:ext cx="120253" cy="191691"/>
              <a:chOff x="2679701" y="2924175"/>
              <a:chExt cx="160337" cy="255588"/>
            </a:xfrm>
            <a:solidFill>
              <a:schemeClr val="accent6"/>
            </a:solidFill>
          </p:grpSpPr>
          <p:sp>
            <p:nvSpPr>
              <p:cNvPr id="199" name="Freeform 190"/>
              <p:cNvSpPr/>
              <p:nvPr/>
            </p:nvSpPr>
            <p:spPr bwMode="auto">
              <a:xfrm>
                <a:off x="2770188" y="3103563"/>
                <a:ext cx="57150" cy="57150"/>
              </a:xfrm>
              <a:custGeom>
                <a:avLst/>
                <a:gdLst>
                  <a:gd name="T0" fmla="*/ 0 w 36"/>
                  <a:gd name="T1" fmla="*/ 22 h 36"/>
                  <a:gd name="T2" fmla="*/ 0 w 36"/>
                  <a:gd name="T3" fmla="*/ 22 h 36"/>
                  <a:gd name="T4" fmla="*/ 2 w 36"/>
                  <a:gd name="T5" fmla="*/ 27 h 36"/>
                  <a:gd name="T6" fmla="*/ 8 w 36"/>
                  <a:gd name="T7" fmla="*/ 33 h 36"/>
                  <a:gd name="T8" fmla="*/ 13 w 36"/>
                  <a:gd name="T9" fmla="*/ 36 h 36"/>
                  <a:gd name="T10" fmla="*/ 21 w 36"/>
                  <a:gd name="T11" fmla="*/ 36 h 36"/>
                  <a:gd name="T12" fmla="*/ 21 w 36"/>
                  <a:gd name="T13" fmla="*/ 36 h 36"/>
                  <a:gd name="T14" fmla="*/ 28 w 36"/>
                  <a:gd name="T15" fmla="*/ 33 h 36"/>
                  <a:gd name="T16" fmla="*/ 32 w 36"/>
                  <a:gd name="T17" fmla="*/ 29 h 36"/>
                  <a:gd name="T18" fmla="*/ 35 w 36"/>
                  <a:gd name="T19" fmla="*/ 22 h 36"/>
                  <a:gd name="T20" fmla="*/ 36 w 36"/>
                  <a:gd name="T21" fmla="*/ 15 h 36"/>
                  <a:gd name="T22" fmla="*/ 36 w 36"/>
                  <a:gd name="T23" fmla="*/ 15 h 36"/>
                  <a:gd name="T24" fmla="*/ 33 w 36"/>
                  <a:gd name="T25" fmla="*/ 8 h 36"/>
                  <a:gd name="T26" fmla="*/ 28 w 36"/>
                  <a:gd name="T27" fmla="*/ 3 h 36"/>
                  <a:gd name="T28" fmla="*/ 21 w 36"/>
                  <a:gd name="T29" fmla="*/ 0 h 36"/>
                  <a:gd name="T30" fmla="*/ 14 w 36"/>
                  <a:gd name="T31" fmla="*/ 0 h 36"/>
                  <a:gd name="T32" fmla="*/ 14 w 36"/>
                  <a:gd name="T33" fmla="*/ 0 h 36"/>
                  <a:gd name="T34" fmla="*/ 8 w 36"/>
                  <a:gd name="T35" fmla="*/ 3 h 36"/>
                  <a:gd name="T36" fmla="*/ 4 w 36"/>
                  <a:gd name="T37" fmla="*/ 8 h 36"/>
                  <a:gd name="T38" fmla="*/ 1 w 36"/>
                  <a:gd name="T39" fmla="*/ 14 h 36"/>
                  <a:gd name="T40" fmla="*/ 0 w 36"/>
                  <a:gd name="T41" fmla="*/ 22 h 36"/>
                  <a:gd name="T42" fmla="*/ 0 w 36"/>
                  <a:gd name="T43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6" h="36">
                    <a:moveTo>
                      <a:pt x="0" y="22"/>
                    </a:moveTo>
                    <a:lnTo>
                      <a:pt x="0" y="22"/>
                    </a:lnTo>
                    <a:lnTo>
                      <a:pt x="2" y="27"/>
                    </a:lnTo>
                    <a:lnTo>
                      <a:pt x="8" y="33"/>
                    </a:lnTo>
                    <a:lnTo>
                      <a:pt x="13" y="36"/>
                    </a:lnTo>
                    <a:lnTo>
                      <a:pt x="21" y="36"/>
                    </a:lnTo>
                    <a:lnTo>
                      <a:pt x="21" y="36"/>
                    </a:lnTo>
                    <a:lnTo>
                      <a:pt x="28" y="33"/>
                    </a:lnTo>
                    <a:lnTo>
                      <a:pt x="32" y="29"/>
                    </a:lnTo>
                    <a:lnTo>
                      <a:pt x="35" y="22"/>
                    </a:lnTo>
                    <a:lnTo>
                      <a:pt x="36" y="15"/>
                    </a:lnTo>
                    <a:lnTo>
                      <a:pt x="36" y="15"/>
                    </a:lnTo>
                    <a:lnTo>
                      <a:pt x="33" y="8"/>
                    </a:lnTo>
                    <a:lnTo>
                      <a:pt x="28" y="3"/>
                    </a:lnTo>
                    <a:lnTo>
                      <a:pt x="21" y="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3"/>
                    </a:lnTo>
                    <a:lnTo>
                      <a:pt x="4" y="8"/>
                    </a:lnTo>
                    <a:lnTo>
                      <a:pt x="1" y="14"/>
                    </a:lnTo>
                    <a:lnTo>
                      <a:pt x="0" y="22"/>
                    </a:ln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191"/>
              <p:cNvSpPr/>
              <p:nvPr/>
            </p:nvSpPr>
            <p:spPr bwMode="auto">
              <a:xfrm>
                <a:off x="2786063" y="2924175"/>
                <a:ext cx="53975" cy="192088"/>
              </a:xfrm>
              <a:custGeom>
                <a:avLst/>
                <a:gdLst>
                  <a:gd name="T0" fmla="*/ 0 w 34"/>
                  <a:gd name="T1" fmla="*/ 121 h 121"/>
                  <a:gd name="T2" fmla="*/ 0 w 34"/>
                  <a:gd name="T3" fmla="*/ 121 h 121"/>
                  <a:gd name="T4" fmla="*/ 21 w 34"/>
                  <a:gd name="T5" fmla="*/ 17 h 121"/>
                  <a:gd name="T6" fmla="*/ 21 w 34"/>
                  <a:gd name="T7" fmla="*/ 17 h 121"/>
                  <a:gd name="T8" fmla="*/ 27 w 34"/>
                  <a:gd name="T9" fmla="*/ 9 h 121"/>
                  <a:gd name="T10" fmla="*/ 31 w 34"/>
                  <a:gd name="T11" fmla="*/ 2 h 121"/>
                  <a:gd name="T12" fmla="*/ 34 w 34"/>
                  <a:gd name="T13" fmla="*/ 0 h 121"/>
                  <a:gd name="T14" fmla="*/ 34 w 34"/>
                  <a:gd name="T15" fmla="*/ 0 h 121"/>
                  <a:gd name="T16" fmla="*/ 31 w 34"/>
                  <a:gd name="T17" fmla="*/ 19 h 121"/>
                  <a:gd name="T18" fmla="*/ 25 w 34"/>
                  <a:gd name="T19" fmla="*/ 61 h 121"/>
                  <a:gd name="T20" fmla="*/ 14 w 34"/>
                  <a:gd name="T21" fmla="*/ 121 h 121"/>
                  <a:gd name="T22" fmla="*/ 0 w 34"/>
                  <a:gd name="T23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4" h="121">
                    <a:moveTo>
                      <a:pt x="0" y="121"/>
                    </a:moveTo>
                    <a:lnTo>
                      <a:pt x="0" y="121"/>
                    </a:lnTo>
                    <a:lnTo>
                      <a:pt x="21" y="17"/>
                    </a:lnTo>
                    <a:lnTo>
                      <a:pt x="21" y="17"/>
                    </a:lnTo>
                    <a:lnTo>
                      <a:pt x="27" y="9"/>
                    </a:lnTo>
                    <a:lnTo>
                      <a:pt x="31" y="2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1" y="19"/>
                    </a:lnTo>
                    <a:lnTo>
                      <a:pt x="25" y="61"/>
                    </a:lnTo>
                    <a:lnTo>
                      <a:pt x="14" y="121"/>
                    </a:lnTo>
                    <a:lnTo>
                      <a:pt x="0" y="1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192"/>
              <p:cNvSpPr/>
              <p:nvPr/>
            </p:nvSpPr>
            <p:spPr bwMode="auto">
              <a:xfrm>
                <a:off x="2679701" y="2954338"/>
                <a:ext cx="123825" cy="166688"/>
              </a:xfrm>
              <a:custGeom>
                <a:avLst/>
                <a:gdLst>
                  <a:gd name="T0" fmla="*/ 77 w 78"/>
                  <a:gd name="T1" fmla="*/ 98 h 105"/>
                  <a:gd name="T2" fmla="*/ 19 w 78"/>
                  <a:gd name="T3" fmla="*/ 13 h 105"/>
                  <a:gd name="T4" fmla="*/ 0 w 78"/>
                  <a:gd name="T5" fmla="*/ 0 h 105"/>
                  <a:gd name="T6" fmla="*/ 8 w 78"/>
                  <a:gd name="T7" fmla="*/ 20 h 105"/>
                  <a:gd name="T8" fmla="*/ 66 w 78"/>
                  <a:gd name="T9" fmla="*/ 105 h 105"/>
                  <a:gd name="T10" fmla="*/ 78 w 78"/>
                  <a:gd name="T11" fmla="*/ 98 h 105"/>
                  <a:gd name="T12" fmla="*/ 77 w 78"/>
                  <a:gd name="T13" fmla="*/ 9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105">
                    <a:moveTo>
                      <a:pt x="77" y="98"/>
                    </a:moveTo>
                    <a:lnTo>
                      <a:pt x="19" y="13"/>
                    </a:lnTo>
                    <a:lnTo>
                      <a:pt x="0" y="0"/>
                    </a:lnTo>
                    <a:lnTo>
                      <a:pt x="8" y="20"/>
                    </a:lnTo>
                    <a:lnTo>
                      <a:pt x="66" y="105"/>
                    </a:lnTo>
                    <a:lnTo>
                      <a:pt x="78" y="98"/>
                    </a:lnTo>
                    <a:lnTo>
                      <a:pt x="77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193"/>
              <p:cNvSpPr/>
              <p:nvPr/>
            </p:nvSpPr>
            <p:spPr bwMode="auto">
              <a:xfrm>
                <a:off x="2798763" y="3149600"/>
                <a:ext cx="14288" cy="30163"/>
              </a:xfrm>
              <a:custGeom>
                <a:avLst/>
                <a:gdLst>
                  <a:gd name="T0" fmla="*/ 7 w 9"/>
                  <a:gd name="T1" fmla="*/ 2 h 19"/>
                  <a:gd name="T2" fmla="*/ 7 w 9"/>
                  <a:gd name="T3" fmla="*/ 2 h 19"/>
                  <a:gd name="T4" fmla="*/ 6 w 9"/>
                  <a:gd name="T5" fmla="*/ 0 h 19"/>
                  <a:gd name="T6" fmla="*/ 3 w 9"/>
                  <a:gd name="T7" fmla="*/ 0 h 19"/>
                  <a:gd name="T8" fmla="*/ 3 w 9"/>
                  <a:gd name="T9" fmla="*/ 0 h 19"/>
                  <a:gd name="T10" fmla="*/ 0 w 9"/>
                  <a:gd name="T11" fmla="*/ 1 h 19"/>
                  <a:gd name="T12" fmla="*/ 0 w 9"/>
                  <a:gd name="T13" fmla="*/ 4 h 19"/>
                  <a:gd name="T14" fmla="*/ 3 w 9"/>
                  <a:gd name="T15" fmla="*/ 16 h 19"/>
                  <a:gd name="T16" fmla="*/ 3 w 9"/>
                  <a:gd name="T17" fmla="*/ 16 h 19"/>
                  <a:gd name="T18" fmla="*/ 3 w 9"/>
                  <a:gd name="T19" fmla="*/ 19 h 19"/>
                  <a:gd name="T20" fmla="*/ 6 w 9"/>
                  <a:gd name="T21" fmla="*/ 19 h 19"/>
                  <a:gd name="T22" fmla="*/ 6 w 9"/>
                  <a:gd name="T23" fmla="*/ 19 h 19"/>
                  <a:gd name="T24" fmla="*/ 9 w 9"/>
                  <a:gd name="T25" fmla="*/ 17 h 19"/>
                  <a:gd name="T26" fmla="*/ 9 w 9"/>
                  <a:gd name="T27" fmla="*/ 15 h 19"/>
                  <a:gd name="T28" fmla="*/ 7 w 9"/>
                  <a:gd name="T2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9">
                    <a:moveTo>
                      <a:pt x="7" y="2"/>
                    </a:moveTo>
                    <a:lnTo>
                      <a:pt x="7" y="2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1"/>
                    </a:lnTo>
                    <a:lnTo>
                      <a:pt x="0" y="4"/>
                    </a:lnTo>
                    <a:lnTo>
                      <a:pt x="3" y="16"/>
                    </a:lnTo>
                    <a:lnTo>
                      <a:pt x="3" y="16"/>
                    </a:lnTo>
                    <a:lnTo>
                      <a:pt x="3" y="19"/>
                    </a:lnTo>
                    <a:lnTo>
                      <a:pt x="6" y="19"/>
                    </a:lnTo>
                    <a:lnTo>
                      <a:pt x="6" y="19"/>
                    </a:lnTo>
                    <a:lnTo>
                      <a:pt x="9" y="17"/>
                    </a:lnTo>
                    <a:lnTo>
                      <a:pt x="9" y="15"/>
                    </a:lnTo>
                    <a:lnTo>
                      <a:pt x="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03" name="Freeform 194"/>
            <p:cNvSpPr>
              <a:spLocks noEditPoints="1"/>
            </p:cNvSpPr>
            <p:nvPr/>
          </p:nvSpPr>
          <p:spPr bwMode="auto">
            <a:xfrm>
              <a:off x="6167437" y="2412886"/>
              <a:ext cx="163116" cy="177404"/>
            </a:xfrm>
            <a:custGeom>
              <a:avLst/>
              <a:gdLst>
                <a:gd name="T0" fmla="*/ 105 w 137"/>
                <a:gd name="T1" fmla="*/ 69 h 149"/>
                <a:gd name="T2" fmla="*/ 103 w 137"/>
                <a:gd name="T3" fmla="*/ 51 h 149"/>
                <a:gd name="T4" fmla="*/ 103 w 137"/>
                <a:gd name="T5" fmla="*/ 99 h 149"/>
                <a:gd name="T6" fmla="*/ 116 w 137"/>
                <a:gd name="T7" fmla="*/ 112 h 149"/>
                <a:gd name="T8" fmla="*/ 114 w 137"/>
                <a:gd name="T9" fmla="*/ 118 h 149"/>
                <a:gd name="T10" fmla="*/ 103 w 137"/>
                <a:gd name="T11" fmla="*/ 38 h 149"/>
                <a:gd name="T12" fmla="*/ 114 w 137"/>
                <a:gd name="T13" fmla="*/ 19 h 149"/>
                <a:gd name="T14" fmla="*/ 116 w 137"/>
                <a:gd name="T15" fmla="*/ 26 h 149"/>
                <a:gd name="T16" fmla="*/ 103 w 137"/>
                <a:gd name="T17" fmla="*/ 38 h 149"/>
                <a:gd name="T18" fmla="*/ 112 w 137"/>
                <a:gd name="T19" fmla="*/ 69 h 149"/>
                <a:gd name="T20" fmla="*/ 133 w 137"/>
                <a:gd name="T21" fmla="*/ 65 h 149"/>
                <a:gd name="T22" fmla="*/ 135 w 137"/>
                <a:gd name="T23" fmla="*/ 72 h 149"/>
                <a:gd name="T24" fmla="*/ 114 w 137"/>
                <a:gd name="T25" fmla="*/ 72 h 149"/>
                <a:gd name="T26" fmla="*/ 69 w 137"/>
                <a:gd name="T27" fmla="*/ 31 h 149"/>
                <a:gd name="T28" fmla="*/ 103 w 137"/>
                <a:gd name="T29" fmla="*/ 51 h 149"/>
                <a:gd name="T30" fmla="*/ 89 w 137"/>
                <a:gd name="T31" fmla="*/ 100 h 149"/>
                <a:gd name="T32" fmla="*/ 84 w 137"/>
                <a:gd name="T33" fmla="*/ 144 h 149"/>
                <a:gd name="T34" fmla="*/ 69 w 137"/>
                <a:gd name="T35" fmla="*/ 115 h 149"/>
                <a:gd name="T36" fmla="*/ 81 w 137"/>
                <a:gd name="T37" fmla="*/ 96 h 149"/>
                <a:gd name="T38" fmla="*/ 95 w 137"/>
                <a:gd name="T39" fmla="*/ 84 h 149"/>
                <a:gd name="T40" fmla="*/ 97 w 137"/>
                <a:gd name="T41" fmla="*/ 62 h 149"/>
                <a:gd name="T42" fmla="*/ 89 w 137"/>
                <a:gd name="T43" fmla="*/ 47 h 149"/>
                <a:gd name="T44" fmla="*/ 69 w 137"/>
                <a:gd name="T45" fmla="*/ 39 h 149"/>
                <a:gd name="T46" fmla="*/ 100 w 137"/>
                <a:gd name="T47" fmla="*/ 33 h 149"/>
                <a:gd name="T48" fmla="*/ 100 w 137"/>
                <a:gd name="T49" fmla="*/ 38 h 149"/>
                <a:gd name="T50" fmla="*/ 103 w 137"/>
                <a:gd name="T51" fmla="*/ 99 h 149"/>
                <a:gd name="T52" fmla="*/ 99 w 137"/>
                <a:gd name="T53" fmla="*/ 103 h 149"/>
                <a:gd name="T54" fmla="*/ 103 w 137"/>
                <a:gd name="T55" fmla="*/ 99 h 149"/>
                <a:gd name="T56" fmla="*/ 70 w 137"/>
                <a:gd name="T57" fmla="*/ 1 h 149"/>
                <a:gd name="T58" fmla="*/ 70 w 137"/>
                <a:gd name="T59" fmla="*/ 23 h 149"/>
                <a:gd name="T60" fmla="*/ 66 w 137"/>
                <a:gd name="T61" fmla="*/ 149 h 149"/>
                <a:gd name="T62" fmla="*/ 49 w 137"/>
                <a:gd name="T63" fmla="*/ 137 h 149"/>
                <a:gd name="T64" fmla="*/ 39 w 137"/>
                <a:gd name="T65" fmla="*/ 93 h 149"/>
                <a:gd name="T66" fmla="*/ 40 w 137"/>
                <a:gd name="T67" fmla="*/ 43 h 149"/>
                <a:gd name="T68" fmla="*/ 69 w 137"/>
                <a:gd name="T69" fmla="*/ 31 h 149"/>
                <a:gd name="T70" fmla="*/ 57 w 137"/>
                <a:gd name="T71" fmla="*/ 41 h 149"/>
                <a:gd name="T72" fmla="*/ 43 w 137"/>
                <a:gd name="T73" fmla="*/ 51 h 149"/>
                <a:gd name="T74" fmla="*/ 38 w 137"/>
                <a:gd name="T75" fmla="*/ 69 h 149"/>
                <a:gd name="T76" fmla="*/ 53 w 137"/>
                <a:gd name="T77" fmla="*/ 95 h 149"/>
                <a:gd name="T78" fmla="*/ 55 w 137"/>
                <a:gd name="T79" fmla="*/ 98 h 149"/>
                <a:gd name="T80" fmla="*/ 69 w 137"/>
                <a:gd name="T81" fmla="*/ 149 h 149"/>
                <a:gd name="T82" fmla="*/ 68 w 137"/>
                <a:gd name="T83" fmla="*/ 24 h 149"/>
                <a:gd name="T84" fmla="*/ 65 w 137"/>
                <a:gd name="T85" fmla="*/ 4 h 149"/>
                <a:gd name="T86" fmla="*/ 69 w 137"/>
                <a:gd name="T87" fmla="*/ 0 h 149"/>
                <a:gd name="T88" fmla="*/ 36 w 137"/>
                <a:gd name="T89" fmla="*/ 106 h 149"/>
                <a:gd name="T90" fmla="*/ 34 w 137"/>
                <a:gd name="T91" fmla="*/ 99 h 149"/>
                <a:gd name="T92" fmla="*/ 34 w 137"/>
                <a:gd name="T93" fmla="*/ 38 h 149"/>
                <a:gd name="T94" fmla="*/ 36 w 137"/>
                <a:gd name="T95" fmla="*/ 33 h 149"/>
                <a:gd name="T96" fmla="*/ 34 w 137"/>
                <a:gd name="T97" fmla="*/ 85 h 149"/>
                <a:gd name="T98" fmla="*/ 31 w 137"/>
                <a:gd name="T99" fmla="*/ 61 h 149"/>
                <a:gd name="T100" fmla="*/ 34 w 137"/>
                <a:gd name="T101" fmla="*/ 30 h 149"/>
                <a:gd name="T102" fmla="*/ 31 w 137"/>
                <a:gd name="T103" fmla="*/ 38 h 149"/>
                <a:gd name="T104" fmla="*/ 20 w 137"/>
                <a:gd name="T105" fmla="*/ 20 h 149"/>
                <a:gd name="T106" fmla="*/ 34 w 137"/>
                <a:gd name="T107" fmla="*/ 30 h 149"/>
                <a:gd name="T108" fmla="*/ 24 w 137"/>
                <a:gd name="T109" fmla="*/ 116 h 149"/>
                <a:gd name="T110" fmla="*/ 20 w 137"/>
                <a:gd name="T111" fmla="*/ 116 h 149"/>
                <a:gd name="T112" fmla="*/ 31 w 137"/>
                <a:gd name="T113" fmla="*/ 100 h 149"/>
                <a:gd name="T114" fmla="*/ 4 w 137"/>
                <a:gd name="T115" fmla="*/ 65 h 149"/>
                <a:gd name="T116" fmla="*/ 23 w 137"/>
                <a:gd name="T117" fmla="*/ 66 h 149"/>
                <a:gd name="T118" fmla="*/ 20 w 137"/>
                <a:gd name="T119" fmla="*/ 72 h 149"/>
                <a:gd name="T120" fmla="*/ 0 w 137"/>
                <a:gd name="T121" fmla="*/ 69 h 149"/>
                <a:gd name="T122" fmla="*/ 4 w 137"/>
                <a:gd name="T123" fmla="*/ 6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" h="149">
                  <a:moveTo>
                    <a:pt x="103" y="51"/>
                  </a:moveTo>
                  <a:lnTo>
                    <a:pt x="103" y="51"/>
                  </a:lnTo>
                  <a:lnTo>
                    <a:pt x="105" y="60"/>
                  </a:lnTo>
                  <a:lnTo>
                    <a:pt x="105" y="69"/>
                  </a:lnTo>
                  <a:lnTo>
                    <a:pt x="105" y="69"/>
                  </a:lnTo>
                  <a:lnTo>
                    <a:pt x="105" y="77"/>
                  </a:lnTo>
                  <a:lnTo>
                    <a:pt x="103" y="85"/>
                  </a:lnTo>
                  <a:lnTo>
                    <a:pt x="103" y="51"/>
                  </a:lnTo>
                  <a:lnTo>
                    <a:pt x="103" y="51"/>
                  </a:lnTo>
                  <a:close/>
                  <a:moveTo>
                    <a:pt x="103" y="108"/>
                  </a:moveTo>
                  <a:lnTo>
                    <a:pt x="103" y="99"/>
                  </a:lnTo>
                  <a:lnTo>
                    <a:pt x="103" y="99"/>
                  </a:lnTo>
                  <a:lnTo>
                    <a:pt x="104" y="100"/>
                  </a:lnTo>
                  <a:lnTo>
                    <a:pt x="104" y="100"/>
                  </a:lnTo>
                  <a:lnTo>
                    <a:pt x="116" y="112"/>
                  </a:lnTo>
                  <a:lnTo>
                    <a:pt x="116" y="112"/>
                  </a:lnTo>
                  <a:lnTo>
                    <a:pt x="118" y="115"/>
                  </a:lnTo>
                  <a:lnTo>
                    <a:pt x="116" y="116"/>
                  </a:lnTo>
                  <a:lnTo>
                    <a:pt x="116" y="116"/>
                  </a:lnTo>
                  <a:lnTo>
                    <a:pt x="114" y="118"/>
                  </a:lnTo>
                  <a:lnTo>
                    <a:pt x="111" y="116"/>
                  </a:lnTo>
                  <a:lnTo>
                    <a:pt x="103" y="108"/>
                  </a:lnTo>
                  <a:lnTo>
                    <a:pt x="103" y="108"/>
                  </a:lnTo>
                  <a:close/>
                  <a:moveTo>
                    <a:pt x="103" y="38"/>
                  </a:moveTo>
                  <a:lnTo>
                    <a:pt x="103" y="30"/>
                  </a:lnTo>
                  <a:lnTo>
                    <a:pt x="111" y="20"/>
                  </a:lnTo>
                  <a:lnTo>
                    <a:pt x="111" y="20"/>
                  </a:lnTo>
                  <a:lnTo>
                    <a:pt x="114" y="19"/>
                  </a:lnTo>
                  <a:lnTo>
                    <a:pt x="116" y="20"/>
                  </a:lnTo>
                  <a:lnTo>
                    <a:pt x="116" y="20"/>
                  </a:lnTo>
                  <a:lnTo>
                    <a:pt x="118" y="23"/>
                  </a:lnTo>
                  <a:lnTo>
                    <a:pt x="116" y="26"/>
                  </a:lnTo>
                  <a:lnTo>
                    <a:pt x="104" y="38"/>
                  </a:lnTo>
                  <a:lnTo>
                    <a:pt x="104" y="38"/>
                  </a:lnTo>
                  <a:lnTo>
                    <a:pt x="104" y="38"/>
                  </a:lnTo>
                  <a:lnTo>
                    <a:pt x="103" y="38"/>
                  </a:lnTo>
                  <a:lnTo>
                    <a:pt x="103" y="38"/>
                  </a:lnTo>
                  <a:close/>
                  <a:moveTo>
                    <a:pt x="112" y="69"/>
                  </a:moveTo>
                  <a:lnTo>
                    <a:pt x="112" y="69"/>
                  </a:lnTo>
                  <a:lnTo>
                    <a:pt x="112" y="69"/>
                  </a:lnTo>
                  <a:lnTo>
                    <a:pt x="114" y="66"/>
                  </a:lnTo>
                  <a:lnTo>
                    <a:pt x="116" y="65"/>
                  </a:lnTo>
                  <a:lnTo>
                    <a:pt x="133" y="65"/>
                  </a:lnTo>
                  <a:lnTo>
                    <a:pt x="133" y="65"/>
                  </a:lnTo>
                  <a:lnTo>
                    <a:pt x="135" y="66"/>
                  </a:lnTo>
                  <a:lnTo>
                    <a:pt x="137" y="69"/>
                  </a:lnTo>
                  <a:lnTo>
                    <a:pt x="137" y="69"/>
                  </a:lnTo>
                  <a:lnTo>
                    <a:pt x="135" y="72"/>
                  </a:lnTo>
                  <a:lnTo>
                    <a:pt x="133" y="72"/>
                  </a:lnTo>
                  <a:lnTo>
                    <a:pt x="116" y="72"/>
                  </a:lnTo>
                  <a:lnTo>
                    <a:pt x="116" y="72"/>
                  </a:lnTo>
                  <a:lnTo>
                    <a:pt x="114" y="72"/>
                  </a:lnTo>
                  <a:lnTo>
                    <a:pt x="112" y="69"/>
                  </a:lnTo>
                  <a:lnTo>
                    <a:pt x="112" y="69"/>
                  </a:lnTo>
                  <a:close/>
                  <a:moveTo>
                    <a:pt x="69" y="31"/>
                  </a:moveTo>
                  <a:lnTo>
                    <a:pt x="69" y="31"/>
                  </a:lnTo>
                  <a:lnTo>
                    <a:pt x="78" y="33"/>
                  </a:lnTo>
                  <a:lnTo>
                    <a:pt x="88" y="37"/>
                  </a:lnTo>
                  <a:lnTo>
                    <a:pt x="96" y="43"/>
                  </a:lnTo>
                  <a:lnTo>
                    <a:pt x="103" y="51"/>
                  </a:lnTo>
                  <a:lnTo>
                    <a:pt x="103" y="85"/>
                  </a:lnTo>
                  <a:lnTo>
                    <a:pt x="103" y="85"/>
                  </a:lnTo>
                  <a:lnTo>
                    <a:pt x="96" y="93"/>
                  </a:lnTo>
                  <a:lnTo>
                    <a:pt x="89" y="100"/>
                  </a:lnTo>
                  <a:lnTo>
                    <a:pt x="89" y="130"/>
                  </a:lnTo>
                  <a:lnTo>
                    <a:pt x="89" y="130"/>
                  </a:lnTo>
                  <a:lnTo>
                    <a:pt x="88" y="137"/>
                  </a:lnTo>
                  <a:lnTo>
                    <a:pt x="84" y="144"/>
                  </a:lnTo>
                  <a:lnTo>
                    <a:pt x="77" y="148"/>
                  </a:lnTo>
                  <a:lnTo>
                    <a:pt x="70" y="149"/>
                  </a:lnTo>
                  <a:lnTo>
                    <a:pt x="69" y="149"/>
                  </a:lnTo>
                  <a:lnTo>
                    <a:pt x="69" y="115"/>
                  </a:lnTo>
                  <a:lnTo>
                    <a:pt x="81" y="115"/>
                  </a:lnTo>
                  <a:lnTo>
                    <a:pt x="81" y="98"/>
                  </a:lnTo>
                  <a:lnTo>
                    <a:pt x="81" y="98"/>
                  </a:lnTo>
                  <a:lnTo>
                    <a:pt x="81" y="96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9" y="89"/>
                  </a:lnTo>
                  <a:lnTo>
                    <a:pt x="95" y="84"/>
                  </a:lnTo>
                  <a:lnTo>
                    <a:pt x="97" y="77"/>
                  </a:lnTo>
                  <a:lnTo>
                    <a:pt x="99" y="69"/>
                  </a:lnTo>
                  <a:lnTo>
                    <a:pt x="99" y="69"/>
                  </a:lnTo>
                  <a:lnTo>
                    <a:pt x="97" y="62"/>
                  </a:lnTo>
                  <a:lnTo>
                    <a:pt x="96" y="57"/>
                  </a:lnTo>
                  <a:lnTo>
                    <a:pt x="93" y="51"/>
                  </a:lnTo>
                  <a:lnTo>
                    <a:pt x="89" y="47"/>
                  </a:lnTo>
                  <a:lnTo>
                    <a:pt x="89" y="47"/>
                  </a:lnTo>
                  <a:lnTo>
                    <a:pt x="85" y="43"/>
                  </a:lnTo>
                  <a:lnTo>
                    <a:pt x="80" y="41"/>
                  </a:lnTo>
                  <a:lnTo>
                    <a:pt x="74" y="39"/>
                  </a:lnTo>
                  <a:lnTo>
                    <a:pt x="69" y="39"/>
                  </a:lnTo>
                  <a:lnTo>
                    <a:pt x="69" y="31"/>
                  </a:lnTo>
                  <a:lnTo>
                    <a:pt x="69" y="31"/>
                  </a:lnTo>
                  <a:close/>
                  <a:moveTo>
                    <a:pt x="103" y="30"/>
                  </a:moveTo>
                  <a:lnTo>
                    <a:pt x="100" y="33"/>
                  </a:lnTo>
                  <a:lnTo>
                    <a:pt x="100" y="33"/>
                  </a:lnTo>
                  <a:lnTo>
                    <a:pt x="99" y="35"/>
                  </a:lnTo>
                  <a:lnTo>
                    <a:pt x="100" y="38"/>
                  </a:lnTo>
                  <a:lnTo>
                    <a:pt x="100" y="38"/>
                  </a:lnTo>
                  <a:lnTo>
                    <a:pt x="103" y="38"/>
                  </a:lnTo>
                  <a:lnTo>
                    <a:pt x="103" y="30"/>
                  </a:lnTo>
                  <a:lnTo>
                    <a:pt x="103" y="30"/>
                  </a:lnTo>
                  <a:close/>
                  <a:moveTo>
                    <a:pt x="103" y="99"/>
                  </a:moveTo>
                  <a:lnTo>
                    <a:pt x="103" y="99"/>
                  </a:lnTo>
                  <a:lnTo>
                    <a:pt x="100" y="100"/>
                  </a:lnTo>
                  <a:lnTo>
                    <a:pt x="100" y="100"/>
                  </a:lnTo>
                  <a:lnTo>
                    <a:pt x="99" y="103"/>
                  </a:lnTo>
                  <a:lnTo>
                    <a:pt x="100" y="106"/>
                  </a:lnTo>
                  <a:lnTo>
                    <a:pt x="103" y="108"/>
                  </a:lnTo>
                  <a:lnTo>
                    <a:pt x="103" y="99"/>
                  </a:lnTo>
                  <a:lnTo>
                    <a:pt x="103" y="99"/>
                  </a:lnTo>
                  <a:close/>
                  <a:moveTo>
                    <a:pt x="69" y="24"/>
                  </a:moveTo>
                  <a:lnTo>
                    <a:pt x="69" y="0"/>
                  </a:lnTo>
                  <a:lnTo>
                    <a:pt x="69" y="0"/>
                  </a:lnTo>
                  <a:lnTo>
                    <a:pt x="70" y="1"/>
                  </a:lnTo>
                  <a:lnTo>
                    <a:pt x="72" y="4"/>
                  </a:lnTo>
                  <a:lnTo>
                    <a:pt x="72" y="20"/>
                  </a:lnTo>
                  <a:lnTo>
                    <a:pt x="72" y="20"/>
                  </a:lnTo>
                  <a:lnTo>
                    <a:pt x="70" y="23"/>
                  </a:lnTo>
                  <a:lnTo>
                    <a:pt x="69" y="24"/>
                  </a:lnTo>
                  <a:lnTo>
                    <a:pt x="69" y="24"/>
                  </a:lnTo>
                  <a:close/>
                  <a:moveTo>
                    <a:pt x="69" y="149"/>
                  </a:moveTo>
                  <a:lnTo>
                    <a:pt x="66" y="149"/>
                  </a:lnTo>
                  <a:lnTo>
                    <a:pt x="66" y="149"/>
                  </a:lnTo>
                  <a:lnTo>
                    <a:pt x="58" y="148"/>
                  </a:lnTo>
                  <a:lnTo>
                    <a:pt x="53" y="144"/>
                  </a:lnTo>
                  <a:lnTo>
                    <a:pt x="49" y="137"/>
                  </a:lnTo>
                  <a:lnTo>
                    <a:pt x="47" y="130"/>
                  </a:lnTo>
                  <a:lnTo>
                    <a:pt x="47" y="100"/>
                  </a:lnTo>
                  <a:lnTo>
                    <a:pt x="47" y="100"/>
                  </a:lnTo>
                  <a:lnTo>
                    <a:pt x="39" y="93"/>
                  </a:lnTo>
                  <a:lnTo>
                    <a:pt x="34" y="85"/>
                  </a:lnTo>
                  <a:lnTo>
                    <a:pt x="34" y="53"/>
                  </a:lnTo>
                  <a:lnTo>
                    <a:pt x="34" y="53"/>
                  </a:lnTo>
                  <a:lnTo>
                    <a:pt x="40" y="43"/>
                  </a:lnTo>
                  <a:lnTo>
                    <a:pt x="47" y="37"/>
                  </a:lnTo>
                  <a:lnTo>
                    <a:pt x="58" y="33"/>
                  </a:lnTo>
                  <a:lnTo>
                    <a:pt x="62" y="31"/>
                  </a:lnTo>
                  <a:lnTo>
                    <a:pt x="69" y="31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2" y="39"/>
                  </a:lnTo>
                  <a:lnTo>
                    <a:pt x="57" y="41"/>
                  </a:lnTo>
                  <a:lnTo>
                    <a:pt x="51" y="43"/>
                  </a:lnTo>
                  <a:lnTo>
                    <a:pt x="47" y="47"/>
                  </a:lnTo>
                  <a:lnTo>
                    <a:pt x="47" y="47"/>
                  </a:lnTo>
                  <a:lnTo>
                    <a:pt x="43" y="51"/>
                  </a:lnTo>
                  <a:lnTo>
                    <a:pt x="40" y="57"/>
                  </a:lnTo>
                  <a:lnTo>
                    <a:pt x="39" y="62"/>
                  </a:lnTo>
                  <a:lnTo>
                    <a:pt x="38" y="69"/>
                  </a:lnTo>
                  <a:lnTo>
                    <a:pt x="38" y="69"/>
                  </a:lnTo>
                  <a:lnTo>
                    <a:pt x="39" y="77"/>
                  </a:lnTo>
                  <a:lnTo>
                    <a:pt x="42" y="84"/>
                  </a:lnTo>
                  <a:lnTo>
                    <a:pt x="47" y="89"/>
                  </a:lnTo>
                  <a:lnTo>
                    <a:pt x="53" y="95"/>
                  </a:lnTo>
                  <a:lnTo>
                    <a:pt x="53" y="95"/>
                  </a:lnTo>
                  <a:lnTo>
                    <a:pt x="53" y="95"/>
                  </a:lnTo>
                  <a:lnTo>
                    <a:pt x="54" y="96"/>
                  </a:lnTo>
                  <a:lnTo>
                    <a:pt x="55" y="98"/>
                  </a:lnTo>
                  <a:lnTo>
                    <a:pt x="55" y="115"/>
                  </a:lnTo>
                  <a:lnTo>
                    <a:pt x="69" y="115"/>
                  </a:lnTo>
                  <a:lnTo>
                    <a:pt x="69" y="149"/>
                  </a:lnTo>
                  <a:lnTo>
                    <a:pt x="69" y="149"/>
                  </a:lnTo>
                  <a:close/>
                  <a:moveTo>
                    <a:pt x="69" y="0"/>
                  </a:moveTo>
                  <a:lnTo>
                    <a:pt x="69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6" y="23"/>
                  </a:lnTo>
                  <a:lnTo>
                    <a:pt x="65" y="20"/>
                  </a:lnTo>
                  <a:lnTo>
                    <a:pt x="65" y="4"/>
                  </a:lnTo>
                  <a:lnTo>
                    <a:pt x="65" y="4"/>
                  </a:lnTo>
                  <a:lnTo>
                    <a:pt x="66" y="1"/>
                  </a:lnTo>
                  <a:lnTo>
                    <a:pt x="68" y="0"/>
                  </a:lnTo>
                  <a:lnTo>
                    <a:pt x="69" y="0"/>
                  </a:lnTo>
                  <a:lnTo>
                    <a:pt x="69" y="0"/>
                  </a:lnTo>
                  <a:close/>
                  <a:moveTo>
                    <a:pt x="34" y="107"/>
                  </a:moveTo>
                  <a:lnTo>
                    <a:pt x="36" y="106"/>
                  </a:lnTo>
                  <a:lnTo>
                    <a:pt x="36" y="106"/>
                  </a:lnTo>
                  <a:lnTo>
                    <a:pt x="38" y="103"/>
                  </a:lnTo>
                  <a:lnTo>
                    <a:pt x="36" y="100"/>
                  </a:lnTo>
                  <a:lnTo>
                    <a:pt x="36" y="100"/>
                  </a:lnTo>
                  <a:lnTo>
                    <a:pt x="34" y="99"/>
                  </a:lnTo>
                  <a:lnTo>
                    <a:pt x="34" y="107"/>
                  </a:lnTo>
                  <a:lnTo>
                    <a:pt x="34" y="107"/>
                  </a:lnTo>
                  <a:close/>
                  <a:moveTo>
                    <a:pt x="34" y="38"/>
                  </a:moveTo>
                  <a:lnTo>
                    <a:pt x="34" y="38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38" y="35"/>
                  </a:lnTo>
                  <a:lnTo>
                    <a:pt x="36" y="33"/>
                  </a:lnTo>
                  <a:lnTo>
                    <a:pt x="34" y="30"/>
                  </a:lnTo>
                  <a:lnTo>
                    <a:pt x="34" y="38"/>
                  </a:lnTo>
                  <a:close/>
                  <a:moveTo>
                    <a:pt x="34" y="85"/>
                  </a:moveTo>
                  <a:lnTo>
                    <a:pt x="34" y="85"/>
                  </a:lnTo>
                  <a:lnTo>
                    <a:pt x="31" y="77"/>
                  </a:lnTo>
                  <a:lnTo>
                    <a:pt x="31" y="69"/>
                  </a:lnTo>
                  <a:lnTo>
                    <a:pt x="31" y="69"/>
                  </a:lnTo>
                  <a:lnTo>
                    <a:pt x="31" y="61"/>
                  </a:lnTo>
                  <a:lnTo>
                    <a:pt x="34" y="53"/>
                  </a:lnTo>
                  <a:lnTo>
                    <a:pt x="34" y="85"/>
                  </a:lnTo>
                  <a:lnTo>
                    <a:pt x="34" y="85"/>
                  </a:lnTo>
                  <a:close/>
                  <a:moveTo>
                    <a:pt x="34" y="30"/>
                  </a:moveTo>
                  <a:lnTo>
                    <a:pt x="34" y="38"/>
                  </a:lnTo>
                  <a:lnTo>
                    <a:pt x="34" y="38"/>
                  </a:lnTo>
                  <a:lnTo>
                    <a:pt x="31" y="38"/>
                  </a:lnTo>
                  <a:lnTo>
                    <a:pt x="31" y="38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9" y="23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3" y="19"/>
                  </a:lnTo>
                  <a:lnTo>
                    <a:pt x="24" y="20"/>
                  </a:lnTo>
                  <a:lnTo>
                    <a:pt x="34" y="30"/>
                  </a:lnTo>
                  <a:lnTo>
                    <a:pt x="34" y="30"/>
                  </a:lnTo>
                  <a:close/>
                  <a:moveTo>
                    <a:pt x="34" y="99"/>
                  </a:moveTo>
                  <a:lnTo>
                    <a:pt x="34" y="107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3" y="118"/>
                  </a:lnTo>
                  <a:lnTo>
                    <a:pt x="20" y="116"/>
                  </a:lnTo>
                  <a:lnTo>
                    <a:pt x="20" y="116"/>
                  </a:lnTo>
                  <a:lnTo>
                    <a:pt x="19" y="115"/>
                  </a:lnTo>
                  <a:lnTo>
                    <a:pt x="20" y="112"/>
                  </a:lnTo>
                  <a:lnTo>
                    <a:pt x="31" y="100"/>
                  </a:lnTo>
                  <a:lnTo>
                    <a:pt x="31" y="100"/>
                  </a:lnTo>
                  <a:lnTo>
                    <a:pt x="31" y="100"/>
                  </a:lnTo>
                  <a:lnTo>
                    <a:pt x="34" y="99"/>
                  </a:lnTo>
                  <a:lnTo>
                    <a:pt x="34" y="99"/>
                  </a:lnTo>
                  <a:close/>
                  <a:moveTo>
                    <a:pt x="4" y="65"/>
                  </a:moveTo>
                  <a:lnTo>
                    <a:pt x="4" y="65"/>
                  </a:lnTo>
                  <a:lnTo>
                    <a:pt x="20" y="65"/>
                  </a:lnTo>
                  <a:lnTo>
                    <a:pt x="20" y="65"/>
                  </a:lnTo>
                  <a:lnTo>
                    <a:pt x="23" y="66"/>
                  </a:lnTo>
                  <a:lnTo>
                    <a:pt x="24" y="69"/>
                  </a:lnTo>
                  <a:lnTo>
                    <a:pt x="24" y="69"/>
                  </a:lnTo>
                  <a:lnTo>
                    <a:pt x="23" y="72"/>
                  </a:lnTo>
                  <a:lnTo>
                    <a:pt x="20" y="72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1" y="72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1" y="66"/>
                  </a:lnTo>
                  <a:lnTo>
                    <a:pt x="4" y="65"/>
                  </a:lnTo>
                  <a:lnTo>
                    <a:pt x="4" y="6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05" name="组合 204"/>
          <p:cNvGrpSpPr/>
          <p:nvPr/>
        </p:nvGrpSpPr>
        <p:grpSpPr>
          <a:xfrm>
            <a:off x="7936628" y="2097336"/>
            <a:ext cx="3020060" cy="889635"/>
            <a:chOff x="7838028" y="3100016"/>
            <a:chExt cx="3020060" cy="889635"/>
          </a:xfrm>
        </p:grpSpPr>
        <p:sp>
          <p:nvSpPr>
            <p:cNvPr id="206" name="矩形 205"/>
            <p:cNvSpPr/>
            <p:nvPr/>
          </p:nvSpPr>
          <p:spPr>
            <a:xfrm flipH="1">
              <a:off x="7838028" y="3418786"/>
              <a:ext cx="3020060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en-US" altLang="zh-CN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7" name="矩形 206"/>
            <p:cNvSpPr/>
            <p:nvPr/>
          </p:nvSpPr>
          <p:spPr>
            <a:xfrm flipH="1">
              <a:off x="7838028" y="3100016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08" name="组合 207"/>
          <p:cNvGrpSpPr/>
          <p:nvPr/>
        </p:nvGrpSpPr>
        <p:grpSpPr>
          <a:xfrm>
            <a:off x="7936628" y="3613248"/>
            <a:ext cx="3020060" cy="889635"/>
            <a:chOff x="7838028" y="3100016"/>
            <a:chExt cx="3020060" cy="889635"/>
          </a:xfrm>
        </p:grpSpPr>
        <p:sp>
          <p:nvSpPr>
            <p:cNvPr id="209" name="矩形 208"/>
            <p:cNvSpPr/>
            <p:nvPr/>
          </p:nvSpPr>
          <p:spPr>
            <a:xfrm flipH="1">
              <a:off x="7838028" y="3418786"/>
              <a:ext cx="3020060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en-US" altLang="zh-CN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0" name="矩形 209"/>
            <p:cNvSpPr/>
            <p:nvPr/>
          </p:nvSpPr>
          <p:spPr>
            <a:xfrm flipH="1">
              <a:off x="7838028" y="3100016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11" name="组合 210"/>
          <p:cNvGrpSpPr/>
          <p:nvPr/>
        </p:nvGrpSpPr>
        <p:grpSpPr>
          <a:xfrm>
            <a:off x="7936628" y="5129160"/>
            <a:ext cx="3020060" cy="889635"/>
            <a:chOff x="7838028" y="3100016"/>
            <a:chExt cx="3020060" cy="889635"/>
          </a:xfrm>
        </p:grpSpPr>
        <p:sp>
          <p:nvSpPr>
            <p:cNvPr id="212" name="矩形 211"/>
            <p:cNvSpPr/>
            <p:nvPr/>
          </p:nvSpPr>
          <p:spPr>
            <a:xfrm flipH="1">
              <a:off x="7838028" y="3418786"/>
              <a:ext cx="3020060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en-US" altLang="zh-CN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3" name="矩形 212"/>
            <p:cNvSpPr/>
            <p:nvPr/>
          </p:nvSpPr>
          <p:spPr>
            <a:xfrm flipH="1">
              <a:off x="7838028" y="3100016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14" name="组合 213"/>
          <p:cNvGrpSpPr/>
          <p:nvPr/>
        </p:nvGrpSpPr>
        <p:grpSpPr>
          <a:xfrm flipH="1">
            <a:off x="1253608" y="2084544"/>
            <a:ext cx="2966085" cy="925830"/>
            <a:chOff x="7838246" y="3063821"/>
            <a:chExt cx="2966085" cy="925830"/>
          </a:xfrm>
        </p:grpSpPr>
        <p:sp>
          <p:nvSpPr>
            <p:cNvPr id="215" name="矩形 214"/>
            <p:cNvSpPr/>
            <p:nvPr/>
          </p:nvSpPr>
          <p:spPr>
            <a:xfrm flipH="1">
              <a:off x="7838246" y="3418786"/>
              <a:ext cx="2966085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en-US" altLang="zh-CN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6" name="矩形 215"/>
            <p:cNvSpPr/>
            <p:nvPr/>
          </p:nvSpPr>
          <p:spPr>
            <a:xfrm flipH="1">
              <a:off x="7838246" y="3063821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17" name="组合 216"/>
          <p:cNvGrpSpPr/>
          <p:nvPr/>
        </p:nvGrpSpPr>
        <p:grpSpPr>
          <a:xfrm flipH="1">
            <a:off x="1239003" y="3577688"/>
            <a:ext cx="2980690" cy="925195"/>
            <a:chOff x="7838246" y="3064456"/>
            <a:chExt cx="2980690" cy="925195"/>
          </a:xfrm>
        </p:grpSpPr>
        <p:sp>
          <p:nvSpPr>
            <p:cNvPr id="218" name="矩形 217"/>
            <p:cNvSpPr/>
            <p:nvPr/>
          </p:nvSpPr>
          <p:spPr>
            <a:xfrm flipH="1">
              <a:off x="7838246" y="3418786"/>
              <a:ext cx="2980690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en-US" altLang="zh-CN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9" name="矩形 218"/>
            <p:cNvSpPr/>
            <p:nvPr/>
          </p:nvSpPr>
          <p:spPr>
            <a:xfrm flipH="1">
              <a:off x="7838246" y="3064456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20" name="组合 219"/>
          <p:cNvGrpSpPr/>
          <p:nvPr/>
        </p:nvGrpSpPr>
        <p:grpSpPr>
          <a:xfrm flipH="1">
            <a:off x="1239003" y="5129160"/>
            <a:ext cx="2980690" cy="889635"/>
            <a:chOff x="7838246" y="3100016"/>
            <a:chExt cx="2980690" cy="889635"/>
          </a:xfrm>
        </p:grpSpPr>
        <p:sp>
          <p:nvSpPr>
            <p:cNvPr id="221" name="矩形 220"/>
            <p:cNvSpPr/>
            <p:nvPr/>
          </p:nvSpPr>
          <p:spPr>
            <a:xfrm flipH="1">
              <a:off x="7838246" y="3418786"/>
              <a:ext cx="2980690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en-US" altLang="zh-CN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2" name="矩形 221"/>
            <p:cNvSpPr/>
            <p:nvPr/>
          </p:nvSpPr>
          <p:spPr>
            <a:xfrm flipH="1">
              <a:off x="7838246" y="3100016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000">
        <p14:prism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29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911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332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332" tmFilter="0, 0; 0.125,0.2665; 0.25,0.4; 0.375,0.465; 0.5,0.5;  0.625,0.535; 0.75,0.6; 0.875,0.7335; 1,1">
                                              <p:stCondLst>
                                                <p:cond delay="332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166" tmFilter="0, 0; 0.125,0.2665; 0.25,0.4; 0.375,0.465; 0.5,0.5;  0.625,0.535; 0.75,0.6; 0.875,0.7335; 1,1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82" tmFilter="0, 0; 0.125,0.2665; 0.25,0.4; 0.375,0.465; 0.5,0.5;  0.625,0.535; 0.75,0.6; 0.875,0.7335; 1,1">
                                              <p:stCondLst>
                                                <p:cond delay="828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3" dur="13">
                                              <p:stCondLst>
                                                <p:cond delay="325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4" dur="83" decel="50000">
                                              <p:stCondLst>
                                                <p:cond delay="338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5" dur="13">
                                              <p:stCondLst>
                                                <p:cond delay="656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6" dur="83" decel="50000">
                                              <p:stCondLst>
                                                <p:cond delay="669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7" dur="13">
                                              <p:stCondLst>
                                                <p:cond delay="821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8" dur="83" decel="50000">
                                              <p:stCondLst>
                                                <p:cond delay="834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9" dur="13">
                                              <p:stCondLst>
                                                <p:cond delay="904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20" dur="83" decel="50000">
                                              <p:stCondLst>
                                                <p:cond delay="917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" presetClass="entr" presetSubtype="2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4" dur="50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5" dur="50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7" presetID="2" presetClass="entr" presetSubtype="2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9" dur="5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0" dur="5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2" presetClass="entr" presetSubtype="2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4" dur="5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5" dur="5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7" presetID="2" presetClass="entr" presetSubtype="2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9" dur="5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0" dur="5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2" presetID="2" presetClass="entr" presetSubtype="2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4" dur="500" fill="hold"/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45" dur="500" fill="hold"/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7" presetID="2" presetClass="entr" presetSubtype="2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49" dur="500" fill="hold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50" dur="500" fill="hold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29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911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332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332" tmFilter="0, 0; 0.125,0.2665; 0.25,0.4; 0.375,0.465; 0.5,0.5;  0.625,0.535; 0.75,0.6; 0.875,0.7335; 1,1">
                                              <p:stCondLst>
                                                <p:cond delay="332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166" tmFilter="0, 0; 0.125,0.2665; 0.25,0.4; 0.375,0.465; 0.5,0.5;  0.625,0.535; 0.75,0.6; 0.875,0.7335; 1,1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82" tmFilter="0, 0; 0.125,0.2665; 0.25,0.4; 0.375,0.465; 0.5,0.5;  0.625,0.535; 0.75,0.6; 0.875,0.7335; 1,1">
                                              <p:stCondLst>
                                                <p:cond delay="828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3" dur="13">
                                              <p:stCondLst>
                                                <p:cond delay="325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4" dur="83" decel="50000">
                                              <p:stCondLst>
                                                <p:cond delay="338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5" dur="13">
                                              <p:stCondLst>
                                                <p:cond delay="656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6" dur="83" decel="50000">
                                              <p:stCondLst>
                                                <p:cond delay="669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7" dur="13">
                                              <p:stCondLst>
                                                <p:cond delay="821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8" dur="83" decel="50000">
                                              <p:stCondLst>
                                                <p:cond delay="834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9" dur="13">
                                              <p:stCondLst>
                                                <p:cond delay="904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20" dur="83" decel="50000">
                                              <p:stCondLst>
                                                <p:cond delay="917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149396" y="2232298"/>
            <a:ext cx="2060575" cy="3456305"/>
            <a:chOff x="9149396" y="2232298"/>
            <a:chExt cx="2060575" cy="3456305"/>
          </a:xfrm>
        </p:grpSpPr>
        <p:sp>
          <p:nvSpPr>
            <p:cNvPr id="9" name="矩形 8"/>
            <p:cNvSpPr>
              <a:spLocks noChangeArrowheads="1"/>
            </p:cNvSpPr>
            <p:nvPr/>
          </p:nvSpPr>
          <p:spPr bwMode="auto">
            <a:xfrm>
              <a:off x="9576116" y="3992518"/>
              <a:ext cx="1210945" cy="30797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t"/>
            <a:lstStyle/>
            <a:p>
              <a:pPr algn="ctr">
                <a:spcBef>
                  <a:spcPct val="0"/>
                </a:spcBef>
              </a:pPr>
              <a:r>
                <a:rPr lang="en-US" altLang="zh-CN" sz="1600" b="1" cap="all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j-cs"/>
                </a:rPr>
                <a:t>YOUR TEXT</a:t>
              </a:r>
              <a:endParaRPr lang="en-US" altLang="zh-CN" sz="1600" b="1" cap="all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endParaRPr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auto">
            <a:xfrm>
              <a:off x="9298594" y="2232298"/>
              <a:ext cx="1581417" cy="1589964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Oval 13"/>
            <p:cNvSpPr>
              <a:spLocks noChangeArrowheads="1"/>
            </p:cNvSpPr>
            <p:nvPr/>
          </p:nvSpPr>
          <p:spPr bwMode="auto">
            <a:xfrm>
              <a:off x="9391736" y="2326137"/>
              <a:ext cx="1395135" cy="1402288"/>
            </a:xfrm>
            <a:prstGeom prst="ellipse">
              <a:avLst/>
            </a:prstGeom>
            <a:blipFill dpi="0" rotWithShape="1">
              <a:blip r:embed="rId1"/>
              <a:srcRect/>
              <a:stretch>
                <a:fillRect/>
              </a:stretch>
            </a:blipFill>
            <a:ln w="10" cap="flat">
              <a:solidFill>
                <a:srgbClr val="C1C0C3"/>
              </a:solidFill>
              <a:prstDash val="solid"/>
              <a:miter lim="800000"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9480710" y="4393952"/>
              <a:ext cx="1419224" cy="337185"/>
              <a:chOff x="890365" y="3152182"/>
              <a:chExt cx="1419224" cy="337185"/>
            </a:xfrm>
          </p:grpSpPr>
          <p:sp>
            <p:nvSpPr>
              <p:cNvPr id="32" name="Freeform 7"/>
              <p:cNvSpPr/>
              <p:nvPr/>
            </p:nvSpPr>
            <p:spPr bwMode="auto">
              <a:xfrm>
                <a:off x="890365" y="3166864"/>
                <a:ext cx="1419224" cy="315913"/>
              </a:xfrm>
              <a:custGeom>
                <a:avLst/>
                <a:gdLst>
                  <a:gd name="T0" fmla="*/ 7 w 149"/>
                  <a:gd name="T1" fmla="*/ 0 h 33"/>
                  <a:gd name="T2" fmla="*/ 141 w 149"/>
                  <a:gd name="T3" fmla="*/ 0 h 33"/>
                  <a:gd name="T4" fmla="*/ 149 w 149"/>
                  <a:gd name="T5" fmla="*/ 17 h 33"/>
                  <a:gd name="T6" fmla="*/ 141 w 149"/>
                  <a:gd name="T7" fmla="*/ 33 h 33"/>
                  <a:gd name="T8" fmla="*/ 7 w 149"/>
                  <a:gd name="T9" fmla="*/ 33 h 33"/>
                  <a:gd name="T10" fmla="*/ 0 w 149"/>
                  <a:gd name="T11" fmla="*/ 17 h 33"/>
                  <a:gd name="T12" fmla="*/ 7 w 149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33">
                    <a:moveTo>
                      <a:pt x="7" y="0"/>
                    </a:moveTo>
                    <a:lnTo>
                      <a:pt x="141" y="0"/>
                    </a:lnTo>
                    <a:lnTo>
                      <a:pt x="149" y="17"/>
                    </a:lnTo>
                    <a:lnTo>
                      <a:pt x="141" y="33"/>
                    </a:lnTo>
                    <a:lnTo>
                      <a:pt x="7" y="33"/>
                    </a:lnTo>
                    <a:lnTo>
                      <a:pt x="0" y="17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059CF9"/>
              </a:solidFill>
              <a:ln w="952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1233642" y="3152182"/>
                <a:ext cx="732155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16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TITLE</a:t>
                </a:r>
                <a:endParaRPr lang="zh-CN" altLang="en-US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 flipH="1">
              <a:off x="9149396" y="4878343"/>
              <a:ext cx="2060575" cy="8102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zh-CN" sz="1200" kern="100" dirty="0" smtClean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en-US" altLang="zh-CN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6446836" y="2232298"/>
            <a:ext cx="2006600" cy="3456305"/>
            <a:chOff x="6446836" y="2232298"/>
            <a:chExt cx="2006600" cy="3456305"/>
          </a:xfrm>
        </p:grpSpPr>
        <p:sp>
          <p:nvSpPr>
            <p:cNvPr id="37" name="矩形 36"/>
            <p:cNvSpPr>
              <a:spLocks noChangeArrowheads="1"/>
            </p:cNvSpPr>
            <p:nvPr/>
          </p:nvSpPr>
          <p:spPr bwMode="auto">
            <a:xfrm>
              <a:off x="6836091" y="3992518"/>
              <a:ext cx="1304290" cy="30797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t"/>
            <a:lstStyle/>
            <a:p>
              <a:pPr algn="ctr">
                <a:spcBef>
                  <a:spcPct val="0"/>
                </a:spcBef>
              </a:pPr>
              <a:r>
                <a:rPr lang="en-US" altLang="zh-CN" sz="1600" b="1" cap="all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j-cs"/>
                </a:rPr>
                <a:t>YOUR TEXT</a:t>
              </a:r>
              <a:endParaRPr lang="en-US" altLang="zh-CN" sz="1600" b="1" cap="all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endParaRPr>
            </a:p>
          </p:txBody>
        </p:sp>
        <p:sp>
          <p:nvSpPr>
            <p:cNvPr id="38" name="Oval 12"/>
            <p:cNvSpPr>
              <a:spLocks noChangeArrowheads="1"/>
            </p:cNvSpPr>
            <p:nvPr/>
          </p:nvSpPr>
          <p:spPr bwMode="auto">
            <a:xfrm>
              <a:off x="6558569" y="2232298"/>
              <a:ext cx="1581417" cy="1589964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Oval 13"/>
            <p:cNvSpPr>
              <a:spLocks noChangeArrowheads="1"/>
            </p:cNvSpPr>
            <p:nvPr/>
          </p:nvSpPr>
          <p:spPr bwMode="auto">
            <a:xfrm>
              <a:off x="6651711" y="2326137"/>
              <a:ext cx="1395135" cy="1402288"/>
            </a:xfrm>
            <a:prstGeom prst="ellipse">
              <a:avLst/>
            </a:prstGeom>
            <a:blipFill dpi="0" rotWithShape="1">
              <a:blip r:embed="rId1"/>
              <a:srcRect/>
              <a:stretch>
                <a:fillRect/>
              </a:stretch>
            </a:blipFill>
            <a:ln w="10" cap="flat">
              <a:solidFill>
                <a:srgbClr val="C1C0C3"/>
              </a:solidFill>
              <a:prstDash val="solid"/>
              <a:miter lim="800000"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6740685" y="4393952"/>
              <a:ext cx="1419224" cy="337185"/>
              <a:chOff x="890365" y="3152182"/>
              <a:chExt cx="1419224" cy="337185"/>
            </a:xfrm>
          </p:grpSpPr>
          <p:sp>
            <p:nvSpPr>
              <p:cNvPr id="42" name="Freeform 7"/>
              <p:cNvSpPr/>
              <p:nvPr/>
            </p:nvSpPr>
            <p:spPr bwMode="auto">
              <a:xfrm>
                <a:off x="890365" y="3166864"/>
                <a:ext cx="1419224" cy="315913"/>
              </a:xfrm>
              <a:custGeom>
                <a:avLst/>
                <a:gdLst>
                  <a:gd name="T0" fmla="*/ 7 w 149"/>
                  <a:gd name="T1" fmla="*/ 0 h 33"/>
                  <a:gd name="T2" fmla="*/ 141 w 149"/>
                  <a:gd name="T3" fmla="*/ 0 h 33"/>
                  <a:gd name="T4" fmla="*/ 149 w 149"/>
                  <a:gd name="T5" fmla="*/ 17 h 33"/>
                  <a:gd name="T6" fmla="*/ 141 w 149"/>
                  <a:gd name="T7" fmla="*/ 33 h 33"/>
                  <a:gd name="T8" fmla="*/ 7 w 149"/>
                  <a:gd name="T9" fmla="*/ 33 h 33"/>
                  <a:gd name="T10" fmla="*/ 0 w 149"/>
                  <a:gd name="T11" fmla="*/ 17 h 33"/>
                  <a:gd name="T12" fmla="*/ 7 w 149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33">
                    <a:moveTo>
                      <a:pt x="7" y="0"/>
                    </a:moveTo>
                    <a:lnTo>
                      <a:pt x="141" y="0"/>
                    </a:lnTo>
                    <a:lnTo>
                      <a:pt x="149" y="17"/>
                    </a:lnTo>
                    <a:lnTo>
                      <a:pt x="141" y="33"/>
                    </a:lnTo>
                    <a:lnTo>
                      <a:pt x="7" y="33"/>
                    </a:lnTo>
                    <a:lnTo>
                      <a:pt x="0" y="17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059CF9"/>
              </a:solidFill>
              <a:ln w="952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TextBox 33"/>
              <p:cNvSpPr txBox="1"/>
              <p:nvPr/>
            </p:nvSpPr>
            <p:spPr>
              <a:xfrm>
                <a:off x="1113250" y="3152182"/>
                <a:ext cx="867410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TITLE</a:t>
                </a:r>
                <a:endParaRPr lang="zh-CN" altLang="en-US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41" name="矩形 40"/>
            <p:cNvSpPr/>
            <p:nvPr/>
          </p:nvSpPr>
          <p:spPr>
            <a:xfrm flipH="1">
              <a:off x="6446836" y="4878343"/>
              <a:ext cx="2006600" cy="8102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zh-CN" sz="1200" kern="100" dirty="0" smtClean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en-US" altLang="zh-CN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713796" y="2232298"/>
            <a:ext cx="1992630" cy="3456305"/>
            <a:chOff x="3713796" y="2232298"/>
            <a:chExt cx="1992630" cy="3456305"/>
          </a:xfrm>
        </p:grpSpPr>
        <p:sp>
          <p:nvSpPr>
            <p:cNvPr id="45" name="矩形 44"/>
            <p:cNvSpPr>
              <a:spLocks noChangeArrowheads="1"/>
            </p:cNvSpPr>
            <p:nvPr/>
          </p:nvSpPr>
          <p:spPr bwMode="auto">
            <a:xfrm>
              <a:off x="4096066" y="3992518"/>
              <a:ext cx="1407795" cy="30797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t"/>
            <a:lstStyle/>
            <a:p>
              <a:pPr algn="ctr">
                <a:spcBef>
                  <a:spcPct val="0"/>
                </a:spcBef>
              </a:pPr>
              <a:r>
                <a:rPr lang="en-US" altLang="zh-CN" sz="1600" b="1" cap="all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j-cs"/>
                </a:rPr>
                <a:t>YOUR TEXT</a:t>
              </a:r>
              <a:endParaRPr lang="en-US" altLang="zh-CN" sz="1600" b="1" cap="all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endParaRPr>
            </a:p>
          </p:txBody>
        </p:sp>
        <p:sp>
          <p:nvSpPr>
            <p:cNvPr id="46" name="Oval 12"/>
            <p:cNvSpPr>
              <a:spLocks noChangeArrowheads="1"/>
            </p:cNvSpPr>
            <p:nvPr/>
          </p:nvSpPr>
          <p:spPr bwMode="auto">
            <a:xfrm>
              <a:off x="3818544" y="2232298"/>
              <a:ext cx="1581417" cy="1589964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Oval 13"/>
            <p:cNvSpPr>
              <a:spLocks noChangeArrowheads="1"/>
            </p:cNvSpPr>
            <p:nvPr/>
          </p:nvSpPr>
          <p:spPr bwMode="auto">
            <a:xfrm>
              <a:off x="3911686" y="2326137"/>
              <a:ext cx="1395135" cy="1402288"/>
            </a:xfrm>
            <a:prstGeom prst="ellipse">
              <a:avLst/>
            </a:prstGeom>
            <a:blipFill dpi="0" rotWithShape="1">
              <a:blip r:embed="rId1"/>
              <a:srcRect/>
              <a:stretch>
                <a:fillRect/>
              </a:stretch>
            </a:blipFill>
            <a:ln w="10" cap="flat">
              <a:solidFill>
                <a:srgbClr val="C1C0C3"/>
              </a:solidFill>
              <a:prstDash val="solid"/>
              <a:miter lim="800000"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4000660" y="4387602"/>
              <a:ext cx="1419224" cy="337185"/>
              <a:chOff x="890365" y="3145832"/>
              <a:chExt cx="1419224" cy="337185"/>
            </a:xfrm>
          </p:grpSpPr>
          <p:sp>
            <p:nvSpPr>
              <p:cNvPr id="50" name="Freeform 7"/>
              <p:cNvSpPr/>
              <p:nvPr/>
            </p:nvSpPr>
            <p:spPr bwMode="auto">
              <a:xfrm>
                <a:off x="890365" y="3166864"/>
                <a:ext cx="1419224" cy="315913"/>
              </a:xfrm>
              <a:custGeom>
                <a:avLst/>
                <a:gdLst>
                  <a:gd name="T0" fmla="*/ 7 w 149"/>
                  <a:gd name="T1" fmla="*/ 0 h 33"/>
                  <a:gd name="T2" fmla="*/ 141 w 149"/>
                  <a:gd name="T3" fmla="*/ 0 h 33"/>
                  <a:gd name="T4" fmla="*/ 149 w 149"/>
                  <a:gd name="T5" fmla="*/ 17 h 33"/>
                  <a:gd name="T6" fmla="*/ 141 w 149"/>
                  <a:gd name="T7" fmla="*/ 33 h 33"/>
                  <a:gd name="T8" fmla="*/ 7 w 149"/>
                  <a:gd name="T9" fmla="*/ 33 h 33"/>
                  <a:gd name="T10" fmla="*/ 0 w 149"/>
                  <a:gd name="T11" fmla="*/ 17 h 33"/>
                  <a:gd name="T12" fmla="*/ 7 w 149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33">
                    <a:moveTo>
                      <a:pt x="7" y="0"/>
                    </a:moveTo>
                    <a:lnTo>
                      <a:pt x="141" y="0"/>
                    </a:lnTo>
                    <a:lnTo>
                      <a:pt x="149" y="17"/>
                    </a:lnTo>
                    <a:lnTo>
                      <a:pt x="141" y="33"/>
                    </a:lnTo>
                    <a:lnTo>
                      <a:pt x="7" y="33"/>
                    </a:lnTo>
                    <a:lnTo>
                      <a:pt x="0" y="17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059CF9"/>
              </a:solidFill>
              <a:ln w="952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TextBox 33"/>
              <p:cNvSpPr txBox="1"/>
              <p:nvPr/>
            </p:nvSpPr>
            <p:spPr>
              <a:xfrm>
                <a:off x="1248882" y="3145832"/>
                <a:ext cx="732155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16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TITLE</a:t>
                </a:r>
                <a:endParaRPr lang="zh-CN" altLang="en-US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49" name="矩形 48"/>
            <p:cNvSpPr/>
            <p:nvPr/>
          </p:nvSpPr>
          <p:spPr>
            <a:xfrm flipH="1">
              <a:off x="3713796" y="4878343"/>
              <a:ext cx="1992630" cy="8102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zh-CN" sz="1200" kern="100" dirty="0" smtClean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en-US" altLang="zh-CN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15986" y="2232298"/>
            <a:ext cx="2033270" cy="3456305"/>
            <a:chOff x="915986" y="2232298"/>
            <a:chExt cx="2033270" cy="3456305"/>
          </a:xfrm>
        </p:grpSpPr>
        <p:sp>
          <p:nvSpPr>
            <p:cNvPr id="53" name="矩形 52"/>
            <p:cNvSpPr>
              <a:spLocks noChangeArrowheads="1"/>
            </p:cNvSpPr>
            <p:nvPr/>
          </p:nvSpPr>
          <p:spPr bwMode="auto">
            <a:xfrm>
              <a:off x="1356041" y="3992518"/>
              <a:ext cx="1323340" cy="30797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t"/>
            <a:lstStyle/>
            <a:p>
              <a:pPr algn="ctr">
                <a:spcBef>
                  <a:spcPct val="0"/>
                </a:spcBef>
              </a:pPr>
              <a:r>
                <a:rPr lang="en-US" altLang="zh-CN" sz="1600" b="1" cap="all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j-cs"/>
                </a:rPr>
                <a:t>YOUR TEXT</a:t>
              </a:r>
              <a:endParaRPr lang="en-US" altLang="zh-CN" sz="1600" b="1" cap="all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endParaRPr>
            </a:p>
          </p:txBody>
        </p:sp>
        <p:sp>
          <p:nvSpPr>
            <p:cNvPr id="54" name="Oval 12"/>
            <p:cNvSpPr>
              <a:spLocks noChangeArrowheads="1"/>
            </p:cNvSpPr>
            <p:nvPr/>
          </p:nvSpPr>
          <p:spPr bwMode="auto">
            <a:xfrm>
              <a:off x="1078519" y="2232298"/>
              <a:ext cx="1581417" cy="1589964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Oval 13"/>
            <p:cNvSpPr>
              <a:spLocks noChangeArrowheads="1"/>
            </p:cNvSpPr>
            <p:nvPr/>
          </p:nvSpPr>
          <p:spPr bwMode="auto">
            <a:xfrm>
              <a:off x="1171661" y="2326137"/>
              <a:ext cx="1395135" cy="1402288"/>
            </a:xfrm>
            <a:prstGeom prst="ellipse">
              <a:avLst/>
            </a:prstGeom>
            <a:blipFill dpi="0" rotWithShape="1">
              <a:blip r:embed="rId1"/>
              <a:srcRect/>
              <a:stretch>
                <a:fillRect/>
              </a:stretch>
            </a:blipFill>
            <a:ln w="10" cap="flat">
              <a:solidFill>
                <a:srgbClr val="C1C0C3"/>
              </a:solidFill>
              <a:prstDash val="solid"/>
              <a:miter lim="800000"/>
            </a:ln>
          </p:spPr>
          <p:txBody>
            <a:bodyPr vert="horz" wrap="square" lIns="68562" tIns="34281" rIns="68562" bIns="34281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260635" y="4393952"/>
              <a:ext cx="1419224" cy="337185"/>
              <a:chOff x="890365" y="3152182"/>
              <a:chExt cx="1419224" cy="337185"/>
            </a:xfrm>
          </p:grpSpPr>
          <p:sp>
            <p:nvSpPr>
              <p:cNvPr id="58" name="Freeform 7"/>
              <p:cNvSpPr/>
              <p:nvPr/>
            </p:nvSpPr>
            <p:spPr bwMode="auto">
              <a:xfrm>
                <a:off x="890365" y="3166864"/>
                <a:ext cx="1419224" cy="315913"/>
              </a:xfrm>
              <a:custGeom>
                <a:avLst/>
                <a:gdLst>
                  <a:gd name="T0" fmla="*/ 7 w 149"/>
                  <a:gd name="T1" fmla="*/ 0 h 33"/>
                  <a:gd name="T2" fmla="*/ 141 w 149"/>
                  <a:gd name="T3" fmla="*/ 0 h 33"/>
                  <a:gd name="T4" fmla="*/ 149 w 149"/>
                  <a:gd name="T5" fmla="*/ 17 h 33"/>
                  <a:gd name="T6" fmla="*/ 141 w 149"/>
                  <a:gd name="T7" fmla="*/ 33 h 33"/>
                  <a:gd name="T8" fmla="*/ 7 w 149"/>
                  <a:gd name="T9" fmla="*/ 33 h 33"/>
                  <a:gd name="T10" fmla="*/ 0 w 149"/>
                  <a:gd name="T11" fmla="*/ 17 h 33"/>
                  <a:gd name="T12" fmla="*/ 7 w 149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33">
                    <a:moveTo>
                      <a:pt x="7" y="0"/>
                    </a:moveTo>
                    <a:lnTo>
                      <a:pt x="141" y="0"/>
                    </a:lnTo>
                    <a:lnTo>
                      <a:pt x="149" y="17"/>
                    </a:lnTo>
                    <a:lnTo>
                      <a:pt x="141" y="33"/>
                    </a:lnTo>
                    <a:lnTo>
                      <a:pt x="7" y="33"/>
                    </a:lnTo>
                    <a:lnTo>
                      <a:pt x="0" y="17"/>
                    </a:lnTo>
                    <a:lnTo>
                      <a:pt x="7" y="0"/>
                    </a:lnTo>
                  </a:path>
                </a:pathLst>
              </a:custGeom>
              <a:solidFill>
                <a:srgbClr val="059CF9"/>
              </a:solidFill>
              <a:ln w="952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TextBox 33"/>
              <p:cNvSpPr txBox="1"/>
              <p:nvPr/>
            </p:nvSpPr>
            <p:spPr>
              <a:xfrm>
                <a:off x="1233642" y="3152182"/>
                <a:ext cx="732155" cy="337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1600" b="1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TITLE</a:t>
                </a:r>
                <a:endParaRPr lang="zh-CN" altLang="en-US" sz="1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57" name="矩形 56"/>
            <p:cNvSpPr/>
            <p:nvPr/>
          </p:nvSpPr>
          <p:spPr>
            <a:xfrm flipH="1">
              <a:off x="915986" y="4878343"/>
              <a:ext cx="2033270" cy="8102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zh-CN" sz="1200" kern="100" dirty="0" smtClean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en-US" altLang="zh-CN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000">
        <p14:prism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5062374"/>
            <a:ext cx="12192000" cy="1795626"/>
          </a:xfrm>
          <a:prstGeom prst="rect">
            <a:avLst/>
          </a:prstGeom>
          <a:solidFill>
            <a:srgbClr val="61D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185805" y="2214222"/>
            <a:ext cx="4662545" cy="3679424"/>
            <a:chOff x="512440" y="949532"/>
            <a:chExt cx="3771528" cy="3422418"/>
          </a:xfrm>
          <a:effectLst>
            <a:reflection blurRad="6350" stA="86000" endPos="14000" dir="5400000" sy="-100000" algn="bl" rotWithShape="0"/>
          </a:effectLst>
        </p:grpSpPr>
        <p:pic>
          <p:nvPicPr>
            <p:cNvPr id="8" name="Picture 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440" y="949532"/>
              <a:ext cx="3771528" cy="3422418"/>
            </a:xfrm>
            <a:prstGeom prst="rect">
              <a:avLst/>
            </a:prstGeom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2043" y="1156746"/>
              <a:ext cx="3366858" cy="2155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透明"/>
            <p:cNvSpPr/>
            <p:nvPr/>
          </p:nvSpPr>
          <p:spPr bwMode="auto">
            <a:xfrm>
              <a:off x="2343885" y="1156746"/>
              <a:ext cx="1738915" cy="2176456"/>
            </a:xfrm>
            <a:custGeom>
              <a:avLst/>
              <a:gdLst>
                <a:gd name="T0" fmla="*/ 1682 w 1682"/>
                <a:gd name="T1" fmla="*/ 0 h 2069"/>
                <a:gd name="T2" fmla="*/ 789 w 1682"/>
                <a:gd name="T3" fmla="*/ 0 h 2069"/>
                <a:gd name="T4" fmla="*/ 0 w 1682"/>
                <a:gd name="T5" fmla="*/ 2069 h 2069"/>
                <a:gd name="T6" fmla="*/ 1682 w 1682"/>
                <a:gd name="T7" fmla="*/ 2069 h 2069"/>
                <a:gd name="T8" fmla="*/ 1682 w 1682"/>
                <a:gd name="T9" fmla="*/ 0 h 2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2" h="2069">
                  <a:moveTo>
                    <a:pt x="1682" y="0"/>
                  </a:moveTo>
                  <a:lnTo>
                    <a:pt x="789" y="0"/>
                  </a:lnTo>
                  <a:lnTo>
                    <a:pt x="0" y="2069"/>
                  </a:lnTo>
                  <a:lnTo>
                    <a:pt x="1682" y="2069"/>
                  </a:lnTo>
                  <a:lnTo>
                    <a:pt x="168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30000"/>
                  </a:schemeClr>
                </a:gs>
                <a:gs pos="2300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81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609052" y="2074802"/>
            <a:ext cx="3927746" cy="901065"/>
            <a:chOff x="6609052" y="2074802"/>
            <a:chExt cx="3927746" cy="901065"/>
          </a:xfrm>
        </p:grpSpPr>
        <p:grpSp>
          <p:nvGrpSpPr>
            <p:cNvPr id="27" name="组合 26"/>
            <p:cNvGrpSpPr/>
            <p:nvPr/>
          </p:nvGrpSpPr>
          <p:grpSpPr>
            <a:xfrm>
              <a:off x="6609052" y="2125280"/>
              <a:ext cx="809598" cy="809596"/>
              <a:chOff x="6526748" y="2125280"/>
              <a:chExt cx="809598" cy="809596"/>
            </a:xfrm>
          </p:grpSpPr>
          <p:sp>
            <p:nvSpPr>
              <p:cNvPr id="26" name="Oval 6"/>
              <p:cNvSpPr>
                <a:spLocks noChangeArrowheads="1"/>
              </p:cNvSpPr>
              <p:nvPr/>
            </p:nvSpPr>
            <p:spPr bwMode="gray">
              <a:xfrm>
                <a:off x="6526748" y="2125280"/>
                <a:ext cx="809598" cy="809596"/>
              </a:xfrm>
              <a:prstGeom prst="ellipse">
                <a:avLst/>
              </a:prstGeom>
              <a:solidFill>
                <a:srgbClr val="059CF9"/>
              </a:solidFill>
              <a:ln w="952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6631823" y="2230354"/>
                <a:ext cx="599448" cy="599448"/>
                <a:chOff x="4955424" y="1457564"/>
                <a:chExt cx="599448" cy="599448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4955424" y="1457564"/>
                  <a:ext cx="599448" cy="599448"/>
                </a:xfrm>
                <a:prstGeom prst="ellipse">
                  <a:avLst/>
                </a:prstGeom>
                <a:gradFill flip="none" rotWithShape="1">
                  <a:gsLst>
                    <a:gs pos="4500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000000" scaled="0"/>
                  <a:tileRect/>
                </a:gradFill>
                <a:ln w="6350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17400000" scaled="0"/>
                  </a:gradFill>
                </a:ln>
                <a:effectLst>
                  <a:outerShdw blurRad="152400" dist="38100" dir="810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3" name="Freeform 13"/>
                <p:cNvSpPr>
                  <a:spLocks noEditPoints="1"/>
                </p:cNvSpPr>
                <p:nvPr/>
              </p:nvSpPr>
              <p:spPr bwMode="auto">
                <a:xfrm>
                  <a:off x="5110341" y="1644432"/>
                  <a:ext cx="289613" cy="227488"/>
                </a:xfrm>
                <a:custGeom>
                  <a:avLst/>
                  <a:gdLst>
                    <a:gd name="T0" fmla="*/ 282 w 766"/>
                    <a:gd name="T1" fmla="*/ 304 h 600"/>
                    <a:gd name="T2" fmla="*/ 391 w 766"/>
                    <a:gd name="T3" fmla="*/ 248 h 600"/>
                    <a:gd name="T4" fmla="*/ 596 w 766"/>
                    <a:gd name="T5" fmla="*/ 213 h 600"/>
                    <a:gd name="T6" fmla="*/ 652 w 766"/>
                    <a:gd name="T7" fmla="*/ 129 h 600"/>
                    <a:gd name="T8" fmla="*/ 570 w 766"/>
                    <a:gd name="T9" fmla="*/ 186 h 600"/>
                    <a:gd name="T10" fmla="*/ 391 w 766"/>
                    <a:gd name="T11" fmla="*/ 195 h 600"/>
                    <a:gd name="T12" fmla="*/ 766 w 766"/>
                    <a:gd name="T13" fmla="*/ 80 h 600"/>
                    <a:gd name="T14" fmla="*/ 465 w 766"/>
                    <a:gd name="T15" fmla="*/ 32 h 600"/>
                    <a:gd name="T16" fmla="*/ 437 w 766"/>
                    <a:gd name="T17" fmla="*/ 0 h 600"/>
                    <a:gd name="T18" fmla="*/ 154 w 766"/>
                    <a:gd name="T19" fmla="*/ 32 h 600"/>
                    <a:gd name="T20" fmla="*/ 175 w 766"/>
                    <a:gd name="T21" fmla="*/ 80 h 600"/>
                    <a:gd name="T22" fmla="*/ 216 w 766"/>
                    <a:gd name="T23" fmla="*/ 135 h 600"/>
                    <a:gd name="T24" fmla="*/ 706 w 766"/>
                    <a:gd name="T25" fmla="*/ 80 h 600"/>
                    <a:gd name="T26" fmla="*/ 355 w 766"/>
                    <a:gd name="T27" fmla="*/ 394 h 600"/>
                    <a:gd name="T28" fmla="*/ 706 w 766"/>
                    <a:gd name="T29" fmla="*/ 410 h 600"/>
                    <a:gd name="T30" fmla="*/ 361 w 766"/>
                    <a:gd name="T31" fmla="*/ 427 h 600"/>
                    <a:gd name="T32" fmla="*/ 362 w 766"/>
                    <a:gd name="T33" fmla="*/ 478 h 600"/>
                    <a:gd name="T34" fmla="*/ 437 w 766"/>
                    <a:gd name="T35" fmla="*/ 595 h 600"/>
                    <a:gd name="T36" fmla="*/ 465 w 766"/>
                    <a:gd name="T37" fmla="*/ 478 h 600"/>
                    <a:gd name="T38" fmla="*/ 603 w 766"/>
                    <a:gd name="T39" fmla="*/ 592 h 600"/>
                    <a:gd name="T40" fmla="*/ 591 w 766"/>
                    <a:gd name="T41" fmla="*/ 478 h 600"/>
                    <a:gd name="T42" fmla="*/ 766 w 766"/>
                    <a:gd name="T43" fmla="*/ 427 h 600"/>
                    <a:gd name="T44" fmla="*/ 747 w 766"/>
                    <a:gd name="T45" fmla="*/ 80 h 600"/>
                    <a:gd name="T46" fmla="*/ 161 w 766"/>
                    <a:gd name="T47" fmla="*/ 310 h 600"/>
                    <a:gd name="T48" fmla="*/ 235 w 766"/>
                    <a:gd name="T49" fmla="*/ 236 h 600"/>
                    <a:gd name="T50" fmla="*/ 86 w 766"/>
                    <a:gd name="T51" fmla="*/ 236 h 600"/>
                    <a:gd name="T52" fmla="*/ 208 w 766"/>
                    <a:gd name="T53" fmla="*/ 325 h 600"/>
                    <a:gd name="T54" fmla="*/ 181 w 766"/>
                    <a:gd name="T55" fmla="*/ 325 h 600"/>
                    <a:gd name="T56" fmla="*/ 188 w 766"/>
                    <a:gd name="T57" fmla="*/ 339 h 600"/>
                    <a:gd name="T58" fmla="*/ 196 w 766"/>
                    <a:gd name="T59" fmla="*/ 510 h 600"/>
                    <a:gd name="T60" fmla="*/ 129 w 766"/>
                    <a:gd name="T61" fmla="*/ 510 h 600"/>
                    <a:gd name="T62" fmla="*/ 137 w 766"/>
                    <a:gd name="T63" fmla="*/ 339 h 600"/>
                    <a:gd name="T64" fmla="*/ 145 w 766"/>
                    <a:gd name="T65" fmla="*/ 325 h 600"/>
                    <a:gd name="T66" fmla="*/ 0 w 766"/>
                    <a:gd name="T67" fmla="*/ 438 h 600"/>
                    <a:gd name="T68" fmla="*/ 66 w 766"/>
                    <a:gd name="T69" fmla="*/ 600 h 600"/>
                    <a:gd name="T70" fmla="*/ 89 w 766"/>
                    <a:gd name="T71" fmla="*/ 432 h 600"/>
                    <a:gd name="T72" fmla="*/ 230 w 766"/>
                    <a:gd name="T73" fmla="*/ 600 h 600"/>
                    <a:gd name="T74" fmla="*/ 253 w 766"/>
                    <a:gd name="T75" fmla="*/ 432 h 600"/>
                    <a:gd name="T76" fmla="*/ 321 w 766"/>
                    <a:gd name="T77" fmla="*/ 600 h 600"/>
                    <a:gd name="T78" fmla="*/ 208 w 766"/>
                    <a:gd name="T79" fmla="*/ 325 h 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766" h="600">
                      <a:moveTo>
                        <a:pt x="391" y="195"/>
                      </a:moveTo>
                      <a:lnTo>
                        <a:pt x="282" y="304"/>
                      </a:lnTo>
                      <a:cubicBezTo>
                        <a:pt x="293" y="310"/>
                        <a:pt x="303" y="317"/>
                        <a:pt x="312" y="326"/>
                      </a:cubicBezTo>
                      <a:lnTo>
                        <a:pt x="391" y="248"/>
                      </a:lnTo>
                      <a:lnTo>
                        <a:pt x="476" y="333"/>
                      </a:lnTo>
                      <a:lnTo>
                        <a:pt x="596" y="213"/>
                      </a:lnTo>
                      <a:lnTo>
                        <a:pt x="614" y="259"/>
                      </a:lnTo>
                      <a:lnTo>
                        <a:pt x="652" y="129"/>
                      </a:lnTo>
                      <a:lnTo>
                        <a:pt x="522" y="167"/>
                      </a:lnTo>
                      <a:lnTo>
                        <a:pt x="570" y="186"/>
                      </a:lnTo>
                      <a:lnTo>
                        <a:pt x="476" y="280"/>
                      </a:lnTo>
                      <a:lnTo>
                        <a:pt x="391" y="195"/>
                      </a:lnTo>
                      <a:close/>
                      <a:moveTo>
                        <a:pt x="766" y="80"/>
                      </a:moveTo>
                      <a:lnTo>
                        <a:pt x="766" y="80"/>
                      </a:lnTo>
                      <a:lnTo>
                        <a:pt x="766" y="32"/>
                      </a:lnTo>
                      <a:lnTo>
                        <a:pt x="465" y="32"/>
                      </a:lnTo>
                      <a:lnTo>
                        <a:pt x="465" y="0"/>
                      </a:lnTo>
                      <a:lnTo>
                        <a:pt x="437" y="0"/>
                      </a:lnTo>
                      <a:lnTo>
                        <a:pt x="437" y="32"/>
                      </a:lnTo>
                      <a:lnTo>
                        <a:pt x="154" y="32"/>
                      </a:lnTo>
                      <a:lnTo>
                        <a:pt x="154" y="80"/>
                      </a:lnTo>
                      <a:lnTo>
                        <a:pt x="175" y="80"/>
                      </a:lnTo>
                      <a:lnTo>
                        <a:pt x="175" y="122"/>
                      </a:lnTo>
                      <a:cubicBezTo>
                        <a:pt x="190" y="124"/>
                        <a:pt x="203" y="128"/>
                        <a:pt x="216" y="135"/>
                      </a:cubicBezTo>
                      <a:lnTo>
                        <a:pt x="216" y="80"/>
                      </a:lnTo>
                      <a:lnTo>
                        <a:pt x="706" y="80"/>
                      </a:lnTo>
                      <a:lnTo>
                        <a:pt x="706" y="394"/>
                      </a:lnTo>
                      <a:lnTo>
                        <a:pt x="355" y="394"/>
                      </a:lnTo>
                      <a:cubicBezTo>
                        <a:pt x="356" y="399"/>
                        <a:pt x="358" y="404"/>
                        <a:pt x="359" y="410"/>
                      </a:cubicBezTo>
                      <a:lnTo>
                        <a:pt x="706" y="410"/>
                      </a:lnTo>
                      <a:lnTo>
                        <a:pt x="706" y="427"/>
                      </a:lnTo>
                      <a:lnTo>
                        <a:pt x="361" y="427"/>
                      </a:lnTo>
                      <a:cubicBezTo>
                        <a:pt x="361" y="430"/>
                        <a:pt x="362" y="434"/>
                        <a:pt x="362" y="438"/>
                      </a:cubicBezTo>
                      <a:lnTo>
                        <a:pt x="362" y="478"/>
                      </a:lnTo>
                      <a:lnTo>
                        <a:pt x="437" y="478"/>
                      </a:lnTo>
                      <a:lnTo>
                        <a:pt x="437" y="595"/>
                      </a:lnTo>
                      <a:lnTo>
                        <a:pt x="465" y="595"/>
                      </a:lnTo>
                      <a:lnTo>
                        <a:pt x="465" y="478"/>
                      </a:lnTo>
                      <a:lnTo>
                        <a:pt x="560" y="478"/>
                      </a:lnTo>
                      <a:lnTo>
                        <a:pt x="603" y="592"/>
                      </a:lnTo>
                      <a:lnTo>
                        <a:pt x="631" y="585"/>
                      </a:lnTo>
                      <a:lnTo>
                        <a:pt x="591" y="478"/>
                      </a:lnTo>
                      <a:lnTo>
                        <a:pt x="766" y="478"/>
                      </a:lnTo>
                      <a:lnTo>
                        <a:pt x="766" y="427"/>
                      </a:lnTo>
                      <a:lnTo>
                        <a:pt x="747" y="427"/>
                      </a:lnTo>
                      <a:lnTo>
                        <a:pt x="747" y="80"/>
                      </a:lnTo>
                      <a:lnTo>
                        <a:pt x="766" y="80"/>
                      </a:lnTo>
                      <a:close/>
                      <a:moveTo>
                        <a:pt x="161" y="310"/>
                      </a:moveTo>
                      <a:lnTo>
                        <a:pt x="161" y="310"/>
                      </a:lnTo>
                      <a:cubicBezTo>
                        <a:pt x="202" y="310"/>
                        <a:pt x="235" y="277"/>
                        <a:pt x="235" y="236"/>
                      </a:cubicBezTo>
                      <a:cubicBezTo>
                        <a:pt x="235" y="194"/>
                        <a:pt x="202" y="161"/>
                        <a:pt x="161" y="161"/>
                      </a:cubicBezTo>
                      <a:cubicBezTo>
                        <a:pt x="119" y="161"/>
                        <a:pt x="86" y="194"/>
                        <a:pt x="86" y="236"/>
                      </a:cubicBezTo>
                      <a:cubicBezTo>
                        <a:pt x="86" y="277"/>
                        <a:pt x="119" y="310"/>
                        <a:pt x="161" y="310"/>
                      </a:cubicBezTo>
                      <a:close/>
                      <a:moveTo>
                        <a:pt x="208" y="325"/>
                      </a:moveTo>
                      <a:lnTo>
                        <a:pt x="208" y="325"/>
                      </a:lnTo>
                      <a:lnTo>
                        <a:pt x="181" y="325"/>
                      </a:lnTo>
                      <a:lnTo>
                        <a:pt x="185" y="328"/>
                      </a:lnTo>
                      <a:cubicBezTo>
                        <a:pt x="188" y="331"/>
                        <a:pt x="190" y="336"/>
                        <a:pt x="188" y="339"/>
                      </a:cubicBezTo>
                      <a:lnTo>
                        <a:pt x="178" y="365"/>
                      </a:lnTo>
                      <a:lnTo>
                        <a:pt x="196" y="510"/>
                      </a:lnTo>
                      <a:lnTo>
                        <a:pt x="163" y="540"/>
                      </a:lnTo>
                      <a:lnTo>
                        <a:pt x="129" y="510"/>
                      </a:lnTo>
                      <a:lnTo>
                        <a:pt x="147" y="365"/>
                      </a:lnTo>
                      <a:lnTo>
                        <a:pt x="137" y="339"/>
                      </a:lnTo>
                      <a:cubicBezTo>
                        <a:pt x="135" y="336"/>
                        <a:pt x="137" y="331"/>
                        <a:pt x="140" y="328"/>
                      </a:cubicBezTo>
                      <a:lnTo>
                        <a:pt x="145" y="325"/>
                      </a:lnTo>
                      <a:lnTo>
                        <a:pt x="112" y="325"/>
                      </a:lnTo>
                      <a:cubicBezTo>
                        <a:pt x="50" y="325"/>
                        <a:pt x="0" y="376"/>
                        <a:pt x="0" y="438"/>
                      </a:cubicBezTo>
                      <a:lnTo>
                        <a:pt x="0" y="600"/>
                      </a:lnTo>
                      <a:lnTo>
                        <a:pt x="66" y="600"/>
                      </a:lnTo>
                      <a:lnTo>
                        <a:pt x="66" y="432"/>
                      </a:lnTo>
                      <a:lnTo>
                        <a:pt x="89" y="432"/>
                      </a:lnTo>
                      <a:lnTo>
                        <a:pt x="89" y="600"/>
                      </a:lnTo>
                      <a:lnTo>
                        <a:pt x="230" y="600"/>
                      </a:lnTo>
                      <a:lnTo>
                        <a:pt x="230" y="432"/>
                      </a:lnTo>
                      <a:lnTo>
                        <a:pt x="253" y="432"/>
                      </a:lnTo>
                      <a:lnTo>
                        <a:pt x="253" y="600"/>
                      </a:lnTo>
                      <a:lnTo>
                        <a:pt x="321" y="600"/>
                      </a:lnTo>
                      <a:lnTo>
                        <a:pt x="321" y="438"/>
                      </a:lnTo>
                      <a:cubicBezTo>
                        <a:pt x="321" y="376"/>
                        <a:pt x="271" y="325"/>
                        <a:pt x="208" y="325"/>
                      </a:cubicBezTo>
                      <a:close/>
                    </a:path>
                  </a:pathLst>
                </a:custGeom>
                <a:solidFill>
                  <a:srgbClr val="059CF9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7" name="组合 36"/>
            <p:cNvGrpSpPr/>
            <p:nvPr/>
          </p:nvGrpSpPr>
          <p:grpSpPr>
            <a:xfrm>
              <a:off x="7608813" y="2074802"/>
              <a:ext cx="2927985" cy="901065"/>
              <a:chOff x="7759360" y="2206824"/>
              <a:chExt cx="2927985" cy="901065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7759360" y="2206824"/>
                <a:ext cx="153479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CN" b="1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en-US" altLang="zh-CN" b="1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 flipH="1">
                <a:off x="7759360" y="2537024"/>
                <a:ext cx="2927985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zh-CN" sz="1200" kern="100" dirty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words here according to your need to draw the text box size</a:t>
                </a:r>
                <a:endPara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6609052" y="3695161"/>
            <a:ext cx="3927746" cy="877570"/>
            <a:chOff x="6609052" y="3695161"/>
            <a:chExt cx="3927746" cy="877570"/>
          </a:xfrm>
        </p:grpSpPr>
        <p:grpSp>
          <p:nvGrpSpPr>
            <p:cNvPr id="24" name="组合 23"/>
            <p:cNvGrpSpPr/>
            <p:nvPr/>
          </p:nvGrpSpPr>
          <p:grpSpPr>
            <a:xfrm>
              <a:off x="6609052" y="3708783"/>
              <a:ext cx="809598" cy="809596"/>
              <a:chOff x="6526748" y="3644042"/>
              <a:chExt cx="809598" cy="809596"/>
            </a:xfrm>
          </p:grpSpPr>
          <p:sp>
            <p:nvSpPr>
              <p:cNvPr id="22" name="Oval 6"/>
              <p:cNvSpPr>
                <a:spLocks noChangeArrowheads="1"/>
              </p:cNvSpPr>
              <p:nvPr/>
            </p:nvSpPr>
            <p:spPr bwMode="gray">
              <a:xfrm>
                <a:off x="6526748" y="3644042"/>
                <a:ext cx="809598" cy="809596"/>
              </a:xfrm>
              <a:prstGeom prst="ellipse">
                <a:avLst/>
              </a:prstGeom>
              <a:solidFill>
                <a:srgbClr val="0DC0FF"/>
              </a:solidFill>
              <a:ln w="952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6631823" y="3749116"/>
                <a:ext cx="599448" cy="599448"/>
                <a:chOff x="4970854" y="2513407"/>
                <a:chExt cx="599448" cy="599448"/>
              </a:xfrm>
            </p:grpSpPr>
            <p:sp>
              <p:nvSpPr>
                <p:cNvPr id="15" name="椭圆 14"/>
                <p:cNvSpPr/>
                <p:nvPr/>
              </p:nvSpPr>
              <p:spPr>
                <a:xfrm>
                  <a:off x="4970854" y="2513407"/>
                  <a:ext cx="599448" cy="599448"/>
                </a:xfrm>
                <a:prstGeom prst="ellipse">
                  <a:avLst/>
                </a:prstGeom>
                <a:gradFill flip="none" rotWithShape="1">
                  <a:gsLst>
                    <a:gs pos="4500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000000" scaled="0"/>
                  <a:tileRect/>
                </a:gradFill>
                <a:ln w="6350">
                  <a:gradFill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17400000" scaled="0"/>
                  </a:gradFill>
                </a:ln>
                <a:effectLst>
                  <a:outerShdw blurRad="152400" dist="38100" dir="810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16" name="Freeform 17"/>
                <p:cNvSpPr>
                  <a:spLocks noEditPoints="1"/>
                </p:cNvSpPr>
                <p:nvPr/>
              </p:nvSpPr>
              <p:spPr bwMode="auto">
                <a:xfrm>
                  <a:off x="5110341" y="2641777"/>
                  <a:ext cx="289614" cy="309707"/>
                </a:xfrm>
                <a:custGeom>
                  <a:avLst/>
                  <a:gdLst>
                    <a:gd name="T0" fmla="*/ 224 w 593"/>
                    <a:gd name="T1" fmla="*/ 394 h 633"/>
                    <a:gd name="T2" fmla="*/ 213 w 593"/>
                    <a:gd name="T3" fmla="*/ 358 h 633"/>
                    <a:gd name="T4" fmla="*/ 259 w 593"/>
                    <a:gd name="T5" fmla="*/ 173 h 633"/>
                    <a:gd name="T6" fmla="*/ 307 w 593"/>
                    <a:gd name="T7" fmla="*/ 323 h 633"/>
                    <a:gd name="T8" fmla="*/ 367 w 593"/>
                    <a:gd name="T9" fmla="*/ 149 h 633"/>
                    <a:gd name="T10" fmla="*/ 234 w 593"/>
                    <a:gd name="T11" fmla="*/ 296 h 633"/>
                    <a:gd name="T12" fmla="*/ 223 w 593"/>
                    <a:gd name="T13" fmla="*/ 315 h 633"/>
                    <a:gd name="T14" fmla="*/ 304 w 593"/>
                    <a:gd name="T15" fmla="*/ 363 h 633"/>
                    <a:gd name="T16" fmla="*/ 391 w 593"/>
                    <a:gd name="T17" fmla="*/ 127 h 633"/>
                    <a:gd name="T18" fmla="*/ 395 w 593"/>
                    <a:gd name="T19" fmla="*/ 81 h 633"/>
                    <a:gd name="T20" fmla="*/ 391 w 593"/>
                    <a:gd name="T21" fmla="*/ 127 h 633"/>
                    <a:gd name="T22" fmla="*/ 463 w 593"/>
                    <a:gd name="T23" fmla="*/ 149 h 633"/>
                    <a:gd name="T24" fmla="*/ 417 w 593"/>
                    <a:gd name="T25" fmla="*/ 154 h 633"/>
                    <a:gd name="T26" fmla="*/ 338 w 593"/>
                    <a:gd name="T27" fmla="*/ 107 h 633"/>
                    <a:gd name="T28" fmla="*/ 319 w 593"/>
                    <a:gd name="T29" fmla="*/ 65 h 633"/>
                    <a:gd name="T30" fmla="*/ 338 w 593"/>
                    <a:gd name="T31" fmla="*/ 107 h 633"/>
                    <a:gd name="T32" fmla="*/ 261 w 593"/>
                    <a:gd name="T33" fmla="*/ 79 h 633"/>
                    <a:gd name="T34" fmla="*/ 266 w 593"/>
                    <a:gd name="T35" fmla="*/ 125 h 633"/>
                    <a:gd name="T36" fmla="*/ 435 w 593"/>
                    <a:gd name="T37" fmla="*/ 226 h 633"/>
                    <a:gd name="T38" fmla="*/ 477 w 593"/>
                    <a:gd name="T39" fmla="*/ 207 h 633"/>
                    <a:gd name="T40" fmla="*/ 435 w 593"/>
                    <a:gd name="T41" fmla="*/ 226 h 633"/>
                    <a:gd name="T42" fmla="*/ 218 w 593"/>
                    <a:gd name="T43" fmla="*/ 324 h 633"/>
                    <a:gd name="T44" fmla="*/ 206 w 593"/>
                    <a:gd name="T45" fmla="*/ 344 h 633"/>
                    <a:gd name="T46" fmla="*/ 288 w 593"/>
                    <a:gd name="T47" fmla="*/ 391 h 633"/>
                    <a:gd name="T48" fmla="*/ 216 w 593"/>
                    <a:gd name="T49" fmla="*/ 633 h 633"/>
                    <a:gd name="T50" fmla="*/ 231 w 593"/>
                    <a:gd name="T51" fmla="*/ 37 h 633"/>
                    <a:gd name="T52" fmla="*/ 564 w 593"/>
                    <a:gd name="T53" fmla="*/ 180 h 633"/>
                    <a:gd name="T54" fmla="*/ 569 w 593"/>
                    <a:gd name="T55" fmla="*/ 276 h 633"/>
                    <a:gd name="T56" fmla="*/ 586 w 593"/>
                    <a:gd name="T57" fmla="*/ 396 h 633"/>
                    <a:gd name="T58" fmla="*/ 565 w 593"/>
                    <a:gd name="T59" fmla="*/ 498 h 633"/>
                    <a:gd name="T60" fmla="*/ 442 w 593"/>
                    <a:gd name="T61" fmla="*/ 526 h 633"/>
                    <a:gd name="T62" fmla="*/ 216 w 593"/>
                    <a:gd name="T63" fmla="*/ 633 h 6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93" h="633">
                      <a:moveTo>
                        <a:pt x="213" y="358"/>
                      </a:moveTo>
                      <a:cubicBezTo>
                        <a:pt x="207" y="371"/>
                        <a:pt x="212" y="387"/>
                        <a:pt x="224" y="394"/>
                      </a:cubicBezTo>
                      <a:cubicBezTo>
                        <a:pt x="235" y="400"/>
                        <a:pt x="248" y="398"/>
                        <a:pt x="257" y="391"/>
                      </a:cubicBezTo>
                      <a:lnTo>
                        <a:pt x="213" y="358"/>
                      </a:lnTo>
                      <a:close/>
                      <a:moveTo>
                        <a:pt x="367" y="149"/>
                      </a:moveTo>
                      <a:cubicBezTo>
                        <a:pt x="328" y="126"/>
                        <a:pt x="279" y="137"/>
                        <a:pt x="259" y="173"/>
                      </a:cubicBezTo>
                      <a:cubicBezTo>
                        <a:pt x="238" y="210"/>
                        <a:pt x="265" y="250"/>
                        <a:pt x="246" y="288"/>
                      </a:cubicBezTo>
                      <a:lnTo>
                        <a:pt x="307" y="323"/>
                      </a:lnTo>
                      <a:cubicBezTo>
                        <a:pt x="330" y="288"/>
                        <a:pt x="380" y="291"/>
                        <a:pt x="401" y="255"/>
                      </a:cubicBezTo>
                      <a:cubicBezTo>
                        <a:pt x="421" y="219"/>
                        <a:pt x="406" y="172"/>
                        <a:pt x="367" y="149"/>
                      </a:cubicBezTo>
                      <a:close/>
                      <a:moveTo>
                        <a:pt x="301" y="346"/>
                      </a:moveTo>
                      <a:lnTo>
                        <a:pt x="234" y="296"/>
                      </a:lnTo>
                      <a:cubicBezTo>
                        <a:pt x="229" y="292"/>
                        <a:pt x="223" y="293"/>
                        <a:pt x="219" y="299"/>
                      </a:cubicBezTo>
                      <a:cubicBezTo>
                        <a:pt x="216" y="304"/>
                        <a:pt x="218" y="312"/>
                        <a:pt x="223" y="315"/>
                      </a:cubicBezTo>
                      <a:lnTo>
                        <a:pt x="289" y="366"/>
                      </a:lnTo>
                      <a:cubicBezTo>
                        <a:pt x="295" y="370"/>
                        <a:pt x="301" y="368"/>
                        <a:pt x="304" y="363"/>
                      </a:cubicBezTo>
                      <a:cubicBezTo>
                        <a:pt x="307" y="357"/>
                        <a:pt x="306" y="350"/>
                        <a:pt x="301" y="346"/>
                      </a:cubicBezTo>
                      <a:close/>
                      <a:moveTo>
                        <a:pt x="391" y="127"/>
                      </a:moveTo>
                      <a:lnTo>
                        <a:pt x="412" y="90"/>
                      </a:lnTo>
                      <a:lnTo>
                        <a:pt x="395" y="81"/>
                      </a:lnTo>
                      <a:lnTo>
                        <a:pt x="374" y="117"/>
                      </a:lnTo>
                      <a:lnTo>
                        <a:pt x="391" y="127"/>
                      </a:lnTo>
                      <a:close/>
                      <a:moveTo>
                        <a:pt x="426" y="170"/>
                      </a:moveTo>
                      <a:lnTo>
                        <a:pt x="463" y="149"/>
                      </a:lnTo>
                      <a:lnTo>
                        <a:pt x="453" y="133"/>
                      </a:lnTo>
                      <a:lnTo>
                        <a:pt x="417" y="154"/>
                      </a:lnTo>
                      <a:lnTo>
                        <a:pt x="426" y="170"/>
                      </a:lnTo>
                      <a:close/>
                      <a:moveTo>
                        <a:pt x="338" y="107"/>
                      </a:moveTo>
                      <a:lnTo>
                        <a:pt x="338" y="65"/>
                      </a:lnTo>
                      <a:lnTo>
                        <a:pt x="319" y="65"/>
                      </a:lnTo>
                      <a:lnTo>
                        <a:pt x="319" y="107"/>
                      </a:lnTo>
                      <a:lnTo>
                        <a:pt x="338" y="107"/>
                      </a:lnTo>
                      <a:close/>
                      <a:moveTo>
                        <a:pt x="282" y="116"/>
                      </a:moveTo>
                      <a:lnTo>
                        <a:pt x="261" y="79"/>
                      </a:lnTo>
                      <a:lnTo>
                        <a:pt x="245" y="89"/>
                      </a:lnTo>
                      <a:lnTo>
                        <a:pt x="266" y="125"/>
                      </a:lnTo>
                      <a:lnTo>
                        <a:pt x="282" y="116"/>
                      </a:lnTo>
                      <a:close/>
                      <a:moveTo>
                        <a:pt x="435" y="226"/>
                      </a:moveTo>
                      <a:lnTo>
                        <a:pt x="477" y="226"/>
                      </a:lnTo>
                      <a:lnTo>
                        <a:pt x="477" y="207"/>
                      </a:lnTo>
                      <a:lnTo>
                        <a:pt x="436" y="207"/>
                      </a:lnTo>
                      <a:lnTo>
                        <a:pt x="435" y="226"/>
                      </a:lnTo>
                      <a:close/>
                      <a:moveTo>
                        <a:pt x="284" y="375"/>
                      </a:moveTo>
                      <a:lnTo>
                        <a:pt x="218" y="324"/>
                      </a:lnTo>
                      <a:cubicBezTo>
                        <a:pt x="213" y="320"/>
                        <a:pt x="206" y="322"/>
                        <a:pt x="203" y="327"/>
                      </a:cubicBezTo>
                      <a:cubicBezTo>
                        <a:pt x="200" y="333"/>
                        <a:pt x="201" y="340"/>
                        <a:pt x="206" y="344"/>
                      </a:cubicBezTo>
                      <a:lnTo>
                        <a:pt x="273" y="394"/>
                      </a:lnTo>
                      <a:cubicBezTo>
                        <a:pt x="278" y="398"/>
                        <a:pt x="285" y="397"/>
                        <a:pt x="288" y="391"/>
                      </a:cubicBezTo>
                      <a:cubicBezTo>
                        <a:pt x="291" y="386"/>
                        <a:pt x="289" y="378"/>
                        <a:pt x="284" y="375"/>
                      </a:cubicBezTo>
                      <a:close/>
                      <a:moveTo>
                        <a:pt x="216" y="633"/>
                      </a:moveTo>
                      <a:cubicBezTo>
                        <a:pt x="223" y="583"/>
                        <a:pt x="223" y="530"/>
                        <a:pt x="210" y="483"/>
                      </a:cubicBezTo>
                      <a:cubicBezTo>
                        <a:pt x="0" y="365"/>
                        <a:pt x="55" y="92"/>
                        <a:pt x="231" y="37"/>
                      </a:cubicBezTo>
                      <a:cubicBezTo>
                        <a:pt x="324" y="0"/>
                        <a:pt x="450" y="22"/>
                        <a:pt x="533" y="105"/>
                      </a:cubicBezTo>
                      <a:cubicBezTo>
                        <a:pt x="593" y="165"/>
                        <a:pt x="564" y="180"/>
                        <a:pt x="564" y="180"/>
                      </a:cubicBezTo>
                      <a:lnTo>
                        <a:pt x="551" y="187"/>
                      </a:lnTo>
                      <a:cubicBezTo>
                        <a:pt x="558" y="216"/>
                        <a:pt x="571" y="268"/>
                        <a:pt x="569" y="276"/>
                      </a:cubicBezTo>
                      <a:cubicBezTo>
                        <a:pt x="567" y="285"/>
                        <a:pt x="556" y="295"/>
                        <a:pt x="556" y="295"/>
                      </a:cubicBezTo>
                      <a:lnTo>
                        <a:pt x="586" y="396"/>
                      </a:lnTo>
                      <a:lnTo>
                        <a:pt x="559" y="407"/>
                      </a:lnTo>
                      <a:cubicBezTo>
                        <a:pt x="565" y="439"/>
                        <a:pt x="568" y="466"/>
                        <a:pt x="565" y="498"/>
                      </a:cubicBezTo>
                      <a:cubicBezTo>
                        <a:pt x="565" y="503"/>
                        <a:pt x="547" y="519"/>
                        <a:pt x="532" y="520"/>
                      </a:cubicBezTo>
                      <a:lnTo>
                        <a:pt x="442" y="526"/>
                      </a:lnTo>
                      <a:lnTo>
                        <a:pt x="448" y="633"/>
                      </a:lnTo>
                      <a:lnTo>
                        <a:pt x="216" y="633"/>
                      </a:lnTo>
                      <a:close/>
                    </a:path>
                  </a:pathLst>
                </a:custGeom>
                <a:solidFill>
                  <a:srgbClr val="0DC0FF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/>
          </p:nvGrpSpPr>
          <p:grpSpPr>
            <a:xfrm>
              <a:off x="7608813" y="3695161"/>
              <a:ext cx="2927985" cy="877570"/>
              <a:chOff x="7759360" y="3762600"/>
              <a:chExt cx="2927985" cy="877570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7759361" y="3762600"/>
                <a:ext cx="153479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CN" b="1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en-US" altLang="zh-CN" b="1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 flipH="1">
                <a:off x="7759360" y="4069305"/>
                <a:ext cx="2927985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zh-CN" sz="1200" kern="100" dirty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words here according to your need to draw the text box size</a:t>
                </a:r>
                <a:endPara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6609052" y="5292286"/>
            <a:ext cx="3928381" cy="899795"/>
            <a:chOff x="6609052" y="5292286"/>
            <a:chExt cx="3928381" cy="899795"/>
          </a:xfrm>
        </p:grpSpPr>
        <p:grpSp>
          <p:nvGrpSpPr>
            <p:cNvPr id="31" name="组合 30"/>
            <p:cNvGrpSpPr/>
            <p:nvPr/>
          </p:nvGrpSpPr>
          <p:grpSpPr>
            <a:xfrm>
              <a:off x="6609052" y="5292286"/>
              <a:ext cx="809598" cy="809596"/>
              <a:chOff x="6647254" y="5292286"/>
              <a:chExt cx="809598" cy="809596"/>
            </a:xfrm>
          </p:grpSpPr>
          <p:sp>
            <p:nvSpPr>
              <p:cNvPr id="21" name="Oval 6"/>
              <p:cNvSpPr>
                <a:spLocks noChangeArrowheads="1"/>
              </p:cNvSpPr>
              <p:nvPr/>
            </p:nvSpPr>
            <p:spPr bwMode="gray">
              <a:xfrm>
                <a:off x="6647254" y="5292286"/>
                <a:ext cx="809598" cy="809596"/>
              </a:xfrm>
              <a:prstGeom prst="ellipse">
                <a:avLst/>
              </a:prstGeom>
              <a:solidFill>
                <a:srgbClr val="059CF9"/>
              </a:solidFill>
              <a:ln w="952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6752329" y="5397360"/>
                <a:ext cx="599448" cy="599448"/>
                <a:chOff x="4988609" y="3551062"/>
                <a:chExt cx="599448" cy="599448"/>
              </a:xfrm>
            </p:grpSpPr>
            <p:sp>
              <p:nvSpPr>
                <p:cNvPr id="18" name="椭圆 17"/>
                <p:cNvSpPr/>
                <p:nvPr/>
              </p:nvSpPr>
              <p:spPr>
                <a:xfrm>
                  <a:off x="4988609" y="3551062"/>
                  <a:ext cx="599448" cy="599448"/>
                </a:xfrm>
                <a:prstGeom prst="ellipse">
                  <a:avLst/>
                </a:prstGeom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ln w="952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Freeform 19"/>
                <p:cNvSpPr>
                  <a:spLocks noEditPoints="1"/>
                </p:cNvSpPr>
                <p:nvPr/>
              </p:nvSpPr>
              <p:spPr bwMode="auto">
                <a:xfrm>
                  <a:off x="5140570" y="3710860"/>
                  <a:ext cx="295526" cy="279852"/>
                </a:xfrm>
                <a:custGeom>
                  <a:avLst/>
                  <a:gdLst>
                    <a:gd name="T0" fmla="*/ 522 w 638"/>
                    <a:gd name="T1" fmla="*/ 59 h 603"/>
                    <a:gd name="T2" fmla="*/ 520 w 638"/>
                    <a:gd name="T3" fmla="*/ 186 h 603"/>
                    <a:gd name="T4" fmla="*/ 301 w 638"/>
                    <a:gd name="T5" fmla="*/ 186 h 603"/>
                    <a:gd name="T6" fmla="*/ 299 w 638"/>
                    <a:gd name="T7" fmla="*/ 129 h 603"/>
                    <a:gd name="T8" fmla="*/ 299 w 638"/>
                    <a:gd name="T9" fmla="*/ 119 h 603"/>
                    <a:gd name="T10" fmla="*/ 301 w 638"/>
                    <a:gd name="T11" fmla="*/ 54 h 603"/>
                    <a:gd name="T12" fmla="*/ 305 w 638"/>
                    <a:gd name="T13" fmla="*/ 27 h 603"/>
                    <a:gd name="T14" fmla="*/ 273 w 638"/>
                    <a:gd name="T15" fmla="*/ 59 h 603"/>
                    <a:gd name="T16" fmla="*/ 263 w 638"/>
                    <a:gd name="T17" fmla="*/ 113 h 603"/>
                    <a:gd name="T18" fmla="*/ 111 w 638"/>
                    <a:gd name="T19" fmla="*/ 94 h 603"/>
                    <a:gd name="T20" fmla="*/ 112 w 638"/>
                    <a:gd name="T21" fmla="*/ 207 h 603"/>
                    <a:gd name="T22" fmla="*/ 117 w 638"/>
                    <a:gd name="T23" fmla="*/ 207 h 603"/>
                    <a:gd name="T24" fmla="*/ 148 w 638"/>
                    <a:gd name="T25" fmla="*/ 339 h 603"/>
                    <a:gd name="T26" fmla="*/ 155 w 638"/>
                    <a:gd name="T27" fmla="*/ 339 h 603"/>
                    <a:gd name="T28" fmla="*/ 185 w 638"/>
                    <a:gd name="T29" fmla="*/ 223 h 603"/>
                    <a:gd name="T30" fmla="*/ 185 w 638"/>
                    <a:gd name="T31" fmla="*/ 127 h 603"/>
                    <a:gd name="T32" fmla="*/ 263 w 638"/>
                    <a:gd name="T33" fmla="*/ 136 h 603"/>
                    <a:gd name="T34" fmla="*/ 282 w 638"/>
                    <a:gd name="T35" fmla="*/ 204 h 603"/>
                    <a:gd name="T36" fmla="*/ 305 w 638"/>
                    <a:gd name="T37" fmla="*/ 214 h 603"/>
                    <a:gd name="T38" fmla="*/ 539 w 638"/>
                    <a:gd name="T39" fmla="*/ 204 h 603"/>
                    <a:gd name="T40" fmla="*/ 539 w 638"/>
                    <a:gd name="T41" fmla="*/ 36 h 603"/>
                    <a:gd name="T42" fmla="*/ 520 w 638"/>
                    <a:gd name="T43" fmla="*/ 221 h 603"/>
                    <a:gd name="T44" fmla="*/ 523 w 638"/>
                    <a:gd name="T45" fmla="*/ 341 h 603"/>
                    <a:gd name="T46" fmla="*/ 367 w 638"/>
                    <a:gd name="T47" fmla="*/ 249 h 603"/>
                    <a:gd name="T48" fmla="*/ 334 w 638"/>
                    <a:gd name="T49" fmla="*/ 249 h 603"/>
                    <a:gd name="T50" fmla="*/ 520 w 638"/>
                    <a:gd name="T51" fmla="*/ 221 h 603"/>
                    <a:gd name="T52" fmla="*/ 158 w 638"/>
                    <a:gd name="T53" fmla="*/ 438 h 603"/>
                    <a:gd name="T54" fmla="*/ 113 w 638"/>
                    <a:gd name="T55" fmla="*/ 373 h 603"/>
                    <a:gd name="T56" fmla="*/ 361 w 638"/>
                    <a:gd name="T57" fmla="*/ 438 h 603"/>
                    <a:gd name="T58" fmla="*/ 316 w 638"/>
                    <a:gd name="T59" fmla="*/ 373 h 603"/>
                    <a:gd name="T60" fmla="*/ 567 w 638"/>
                    <a:gd name="T61" fmla="*/ 438 h 603"/>
                    <a:gd name="T62" fmla="*/ 522 w 638"/>
                    <a:gd name="T63" fmla="*/ 373 h 603"/>
                    <a:gd name="T64" fmla="*/ 200 w 638"/>
                    <a:gd name="T65" fmla="*/ 487 h 603"/>
                    <a:gd name="T66" fmla="*/ 221 w 638"/>
                    <a:gd name="T67" fmla="*/ 527 h 603"/>
                    <a:gd name="T68" fmla="*/ 265 w 638"/>
                    <a:gd name="T69" fmla="*/ 448 h 603"/>
                    <a:gd name="T70" fmla="*/ 403 w 638"/>
                    <a:gd name="T71" fmla="*/ 527 h 603"/>
                    <a:gd name="T72" fmla="*/ 433 w 638"/>
                    <a:gd name="T73" fmla="*/ 527 h 603"/>
                    <a:gd name="T74" fmla="*/ 570 w 638"/>
                    <a:gd name="T75" fmla="*/ 448 h 603"/>
                    <a:gd name="T76" fmla="*/ 614 w 638"/>
                    <a:gd name="T77" fmla="*/ 527 h 603"/>
                    <a:gd name="T78" fmla="*/ 638 w 638"/>
                    <a:gd name="T79" fmla="*/ 549 h 603"/>
                    <a:gd name="T80" fmla="*/ 608 w 638"/>
                    <a:gd name="T81" fmla="*/ 549 h 603"/>
                    <a:gd name="T82" fmla="*/ 433 w 638"/>
                    <a:gd name="T83" fmla="*/ 549 h 603"/>
                    <a:gd name="T84" fmla="*/ 403 w 638"/>
                    <a:gd name="T85" fmla="*/ 549 h 603"/>
                    <a:gd name="T86" fmla="*/ 227 w 638"/>
                    <a:gd name="T87" fmla="*/ 549 h 603"/>
                    <a:gd name="T88" fmla="*/ 200 w 638"/>
                    <a:gd name="T89" fmla="*/ 549 h 603"/>
                    <a:gd name="T90" fmla="*/ 24 w 638"/>
                    <a:gd name="T91" fmla="*/ 549 h 603"/>
                    <a:gd name="T92" fmla="*/ 24 w 638"/>
                    <a:gd name="T93" fmla="*/ 527 h 603"/>
                    <a:gd name="T94" fmla="*/ 152 w 638"/>
                    <a:gd name="T95" fmla="*/ 0 h 603"/>
                    <a:gd name="T96" fmla="*/ 108 w 638"/>
                    <a:gd name="T97" fmla="*/ 44 h 6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638" h="603">
                      <a:moveTo>
                        <a:pt x="516" y="53"/>
                      </a:moveTo>
                      <a:cubicBezTo>
                        <a:pt x="517" y="53"/>
                        <a:pt x="519" y="53"/>
                        <a:pt x="520" y="54"/>
                      </a:cubicBezTo>
                      <a:cubicBezTo>
                        <a:pt x="522" y="56"/>
                        <a:pt x="522" y="57"/>
                        <a:pt x="522" y="59"/>
                      </a:cubicBezTo>
                      <a:lnTo>
                        <a:pt x="522" y="181"/>
                      </a:lnTo>
                      <a:cubicBezTo>
                        <a:pt x="522" y="183"/>
                        <a:pt x="522" y="185"/>
                        <a:pt x="520" y="186"/>
                      </a:cubicBezTo>
                      <a:lnTo>
                        <a:pt x="520" y="186"/>
                      </a:lnTo>
                      <a:cubicBezTo>
                        <a:pt x="519" y="187"/>
                        <a:pt x="517" y="188"/>
                        <a:pt x="516" y="188"/>
                      </a:cubicBezTo>
                      <a:lnTo>
                        <a:pt x="305" y="188"/>
                      </a:lnTo>
                      <a:cubicBezTo>
                        <a:pt x="303" y="188"/>
                        <a:pt x="302" y="187"/>
                        <a:pt x="301" y="186"/>
                      </a:cubicBezTo>
                      <a:lnTo>
                        <a:pt x="300" y="186"/>
                      </a:lnTo>
                      <a:cubicBezTo>
                        <a:pt x="299" y="185"/>
                        <a:pt x="299" y="183"/>
                        <a:pt x="299" y="181"/>
                      </a:cubicBezTo>
                      <a:lnTo>
                        <a:pt x="299" y="129"/>
                      </a:lnTo>
                      <a:lnTo>
                        <a:pt x="403" y="107"/>
                      </a:lnTo>
                      <a:lnTo>
                        <a:pt x="403" y="105"/>
                      </a:lnTo>
                      <a:lnTo>
                        <a:pt x="299" y="119"/>
                      </a:lnTo>
                      <a:lnTo>
                        <a:pt x="299" y="59"/>
                      </a:lnTo>
                      <a:cubicBezTo>
                        <a:pt x="299" y="57"/>
                        <a:pt x="299" y="56"/>
                        <a:pt x="300" y="54"/>
                      </a:cubicBezTo>
                      <a:lnTo>
                        <a:pt x="301" y="54"/>
                      </a:lnTo>
                      <a:cubicBezTo>
                        <a:pt x="302" y="53"/>
                        <a:pt x="303" y="53"/>
                        <a:pt x="305" y="53"/>
                      </a:cubicBezTo>
                      <a:lnTo>
                        <a:pt x="516" y="53"/>
                      </a:lnTo>
                      <a:close/>
                      <a:moveTo>
                        <a:pt x="305" y="27"/>
                      </a:moveTo>
                      <a:cubicBezTo>
                        <a:pt x="296" y="27"/>
                        <a:pt x="288" y="30"/>
                        <a:pt x="282" y="36"/>
                      </a:cubicBezTo>
                      <a:lnTo>
                        <a:pt x="282" y="36"/>
                      </a:lnTo>
                      <a:cubicBezTo>
                        <a:pt x="276" y="42"/>
                        <a:pt x="273" y="50"/>
                        <a:pt x="273" y="59"/>
                      </a:cubicBezTo>
                      <a:lnTo>
                        <a:pt x="273" y="122"/>
                      </a:lnTo>
                      <a:lnTo>
                        <a:pt x="263" y="124"/>
                      </a:lnTo>
                      <a:lnTo>
                        <a:pt x="263" y="113"/>
                      </a:lnTo>
                      <a:lnTo>
                        <a:pt x="217" y="113"/>
                      </a:lnTo>
                      <a:lnTo>
                        <a:pt x="185" y="94"/>
                      </a:lnTo>
                      <a:lnTo>
                        <a:pt x="111" y="94"/>
                      </a:lnTo>
                      <a:cubicBezTo>
                        <a:pt x="96" y="94"/>
                        <a:pt x="84" y="106"/>
                        <a:pt x="84" y="121"/>
                      </a:cubicBezTo>
                      <a:lnTo>
                        <a:pt x="84" y="207"/>
                      </a:lnTo>
                      <a:lnTo>
                        <a:pt x="112" y="207"/>
                      </a:lnTo>
                      <a:lnTo>
                        <a:pt x="112" y="144"/>
                      </a:lnTo>
                      <a:lnTo>
                        <a:pt x="117" y="144"/>
                      </a:lnTo>
                      <a:lnTo>
                        <a:pt x="117" y="207"/>
                      </a:lnTo>
                      <a:lnTo>
                        <a:pt x="117" y="223"/>
                      </a:lnTo>
                      <a:lnTo>
                        <a:pt x="117" y="339"/>
                      </a:lnTo>
                      <a:lnTo>
                        <a:pt x="148" y="339"/>
                      </a:lnTo>
                      <a:lnTo>
                        <a:pt x="148" y="243"/>
                      </a:lnTo>
                      <a:lnTo>
                        <a:pt x="155" y="243"/>
                      </a:lnTo>
                      <a:lnTo>
                        <a:pt x="155" y="339"/>
                      </a:lnTo>
                      <a:lnTo>
                        <a:pt x="185" y="339"/>
                      </a:lnTo>
                      <a:lnTo>
                        <a:pt x="185" y="322"/>
                      </a:lnTo>
                      <a:lnTo>
                        <a:pt x="185" y="223"/>
                      </a:lnTo>
                      <a:lnTo>
                        <a:pt x="185" y="207"/>
                      </a:lnTo>
                      <a:lnTo>
                        <a:pt x="185" y="144"/>
                      </a:lnTo>
                      <a:lnTo>
                        <a:pt x="185" y="127"/>
                      </a:lnTo>
                      <a:lnTo>
                        <a:pt x="217" y="144"/>
                      </a:lnTo>
                      <a:lnTo>
                        <a:pt x="263" y="144"/>
                      </a:lnTo>
                      <a:lnTo>
                        <a:pt x="263" y="136"/>
                      </a:lnTo>
                      <a:lnTo>
                        <a:pt x="273" y="134"/>
                      </a:lnTo>
                      <a:lnTo>
                        <a:pt x="273" y="181"/>
                      </a:lnTo>
                      <a:cubicBezTo>
                        <a:pt x="273" y="190"/>
                        <a:pt x="276" y="198"/>
                        <a:pt x="282" y="204"/>
                      </a:cubicBezTo>
                      <a:lnTo>
                        <a:pt x="282" y="204"/>
                      </a:lnTo>
                      <a:lnTo>
                        <a:pt x="282" y="204"/>
                      </a:lnTo>
                      <a:cubicBezTo>
                        <a:pt x="288" y="210"/>
                        <a:pt x="296" y="214"/>
                        <a:pt x="305" y="214"/>
                      </a:cubicBezTo>
                      <a:lnTo>
                        <a:pt x="516" y="214"/>
                      </a:lnTo>
                      <a:cubicBezTo>
                        <a:pt x="525" y="214"/>
                        <a:pt x="533" y="210"/>
                        <a:pt x="539" y="204"/>
                      </a:cubicBezTo>
                      <a:lnTo>
                        <a:pt x="539" y="204"/>
                      </a:lnTo>
                      <a:cubicBezTo>
                        <a:pt x="545" y="198"/>
                        <a:pt x="548" y="190"/>
                        <a:pt x="548" y="181"/>
                      </a:cubicBezTo>
                      <a:lnTo>
                        <a:pt x="548" y="59"/>
                      </a:lnTo>
                      <a:cubicBezTo>
                        <a:pt x="548" y="50"/>
                        <a:pt x="545" y="42"/>
                        <a:pt x="539" y="36"/>
                      </a:cubicBezTo>
                      <a:cubicBezTo>
                        <a:pt x="533" y="30"/>
                        <a:pt x="525" y="27"/>
                        <a:pt x="516" y="27"/>
                      </a:cubicBezTo>
                      <a:lnTo>
                        <a:pt x="305" y="27"/>
                      </a:lnTo>
                      <a:close/>
                      <a:moveTo>
                        <a:pt x="520" y="221"/>
                      </a:moveTo>
                      <a:lnTo>
                        <a:pt x="520" y="249"/>
                      </a:lnTo>
                      <a:lnTo>
                        <a:pt x="497" y="249"/>
                      </a:lnTo>
                      <a:lnTo>
                        <a:pt x="523" y="341"/>
                      </a:lnTo>
                      <a:lnTo>
                        <a:pt x="490" y="341"/>
                      </a:lnTo>
                      <a:lnTo>
                        <a:pt x="464" y="249"/>
                      </a:lnTo>
                      <a:lnTo>
                        <a:pt x="367" y="249"/>
                      </a:lnTo>
                      <a:lnTo>
                        <a:pt x="341" y="341"/>
                      </a:lnTo>
                      <a:lnTo>
                        <a:pt x="308" y="341"/>
                      </a:lnTo>
                      <a:lnTo>
                        <a:pt x="334" y="249"/>
                      </a:lnTo>
                      <a:lnTo>
                        <a:pt x="306" y="249"/>
                      </a:lnTo>
                      <a:lnTo>
                        <a:pt x="306" y="221"/>
                      </a:lnTo>
                      <a:lnTo>
                        <a:pt x="520" y="221"/>
                      </a:lnTo>
                      <a:close/>
                      <a:moveTo>
                        <a:pt x="113" y="373"/>
                      </a:moveTo>
                      <a:cubicBezTo>
                        <a:pt x="139" y="373"/>
                        <a:pt x="161" y="394"/>
                        <a:pt x="161" y="421"/>
                      </a:cubicBezTo>
                      <a:cubicBezTo>
                        <a:pt x="161" y="427"/>
                        <a:pt x="160" y="433"/>
                        <a:pt x="158" y="438"/>
                      </a:cubicBezTo>
                      <a:lnTo>
                        <a:pt x="68" y="438"/>
                      </a:lnTo>
                      <a:cubicBezTo>
                        <a:pt x="66" y="433"/>
                        <a:pt x="65" y="427"/>
                        <a:pt x="65" y="421"/>
                      </a:cubicBezTo>
                      <a:cubicBezTo>
                        <a:pt x="65" y="394"/>
                        <a:pt x="86" y="373"/>
                        <a:pt x="113" y="373"/>
                      </a:cubicBezTo>
                      <a:close/>
                      <a:moveTo>
                        <a:pt x="316" y="373"/>
                      </a:moveTo>
                      <a:cubicBezTo>
                        <a:pt x="342" y="373"/>
                        <a:pt x="364" y="394"/>
                        <a:pt x="364" y="421"/>
                      </a:cubicBezTo>
                      <a:cubicBezTo>
                        <a:pt x="364" y="427"/>
                        <a:pt x="363" y="433"/>
                        <a:pt x="361" y="438"/>
                      </a:cubicBezTo>
                      <a:lnTo>
                        <a:pt x="271" y="438"/>
                      </a:lnTo>
                      <a:cubicBezTo>
                        <a:pt x="269" y="433"/>
                        <a:pt x="268" y="427"/>
                        <a:pt x="268" y="421"/>
                      </a:cubicBezTo>
                      <a:cubicBezTo>
                        <a:pt x="268" y="394"/>
                        <a:pt x="289" y="373"/>
                        <a:pt x="316" y="373"/>
                      </a:cubicBezTo>
                      <a:close/>
                      <a:moveTo>
                        <a:pt x="522" y="373"/>
                      </a:moveTo>
                      <a:cubicBezTo>
                        <a:pt x="548" y="373"/>
                        <a:pt x="570" y="394"/>
                        <a:pt x="570" y="421"/>
                      </a:cubicBezTo>
                      <a:cubicBezTo>
                        <a:pt x="570" y="427"/>
                        <a:pt x="569" y="433"/>
                        <a:pt x="567" y="438"/>
                      </a:cubicBezTo>
                      <a:lnTo>
                        <a:pt x="477" y="438"/>
                      </a:lnTo>
                      <a:cubicBezTo>
                        <a:pt x="475" y="433"/>
                        <a:pt x="474" y="427"/>
                        <a:pt x="474" y="421"/>
                      </a:cubicBezTo>
                      <a:cubicBezTo>
                        <a:pt x="474" y="394"/>
                        <a:pt x="495" y="373"/>
                        <a:pt x="522" y="373"/>
                      </a:cubicBezTo>
                      <a:close/>
                      <a:moveTo>
                        <a:pt x="62" y="448"/>
                      </a:moveTo>
                      <a:lnTo>
                        <a:pt x="161" y="448"/>
                      </a:lnTo>
                      <a:cubicBezTo>
                        <a:pt x="182" y="448"/>
                        <a:pt x="200" y="466"/>
                        <a:pt x="200" y="487"/>
                      </a:cubicBezTo>
                      <a:lnTo>
                        <a:pt x="200" y="527"/>
                      </a:lnTo>
                      <a:lnTo>
                        <a:pt x="203" y="527"/>
                      </a:lnTo>
                      <a:lnTo>
                        <a:pt x="221" y="527"/>
                      </a:lnTo>
                      <a:lnTo>
                        <a:pt x="227" y="527"/>
                      </a:lnTo>
                      <a:lnTo>
                        <a:pt x="227" y="487"/>
                      </a:lnTo>
                      <a:cubicBezTo>
                        <a:pt x="227" y="466"/>
                        <a:pt x="244" y="448"/>
                        <a:pt x="265" y="448"/>
                      </a:cubicBezTo>
                      <a:lnTo>
                        <a:pt x="364" y="448"/>
                      </a:lnTo>
                      <a:cubicBezTo>
                        <a:pt x="385" y="448"/>
                        <a:pt x="403" y="466"/>
                        <a:pt x="403" y="487"/>
                      </a:cubicBezTo>
                      <a:lnTo>
                        <a:pt x="403" y="527"/>
                      </a:lnTo>
                      <a:lnTo>
                        <a:pt x="409" y="527"/>
                      </a:lnTo>
                      <a:lnTo>
                        <a:pt x="424" y="527"/>
                      </a:lnTo>
                      <a:lnTo>
                        <a:pt x="433" y="527"/>
                      </a:lnTo>
                      <a:lnTo>
                        <a:pt x="433" y="487"/>
                      </a:lnTo>
                      <a:cubicBezTo>
                        <a:pt x="433" y="466"/>
                        <a:pt x="450" y="448"/>
                        <a:pt x="471" y="448"/>
                      </a:cubicBezTo>
                      <a:lnTo>
                        <a:pt x="570" y="448"/>
                      </a:lnTo>
                      <a:cubicBezTo>
                        <a:pt x="591" y="448"/>
                        <a:pt x="608" y="466"/>
                        <a:pt x="608" y="487"/>
                      </a:cubicBezTo>
                      <a:lnTo>
                        <a:pt x="608" y="527"/>
                      </a:lnTo>
                      <a:lnTo>
                        <a:pt x="614" y="527"/>
                      </a:lnTo>
                      <a:lnTo>
                        <a:pt x="630" y="527"/>
                      </a:lnTo>
                      <a:lnTo>
                        <a:pt x="638" y="527"/>
                      </a:lnTo>
                      <a:lnTo>
                        <a:pt x="638" y="549"/>
                      </a:lnTo>
                      <a:lnTo>
                        <a:pt x="630" y="549"/>
                      </a:lnTo>
                      <a:lnTo>
                        <a:pt x="614" y="549"/>
                      </a:lnTo>
                      <a:lnTo>
                        <a:pt x="608" y="549"/>
                      </a:lnTo>
                      <a:lnTo>
                        <a:pt x="608" y="603"/>
                      </a:lnTo>
                      <a:lnTo>
                        <a:pt x="433" y="603"/>
                      </a:lnTo>
                      <a:lnTo>
                        <a:pt x="433" y="549"/>
                      </a:lnTo>
                      <a:lnTo>
                        <a:pt x="424" y="549"/>
                      </a:lnTo>
                      <a:lnTo>
                        <a:pt x="409" y="549"/>
                      </a:lnTo>
                      <a:lnTo>
                        <a:pt x="403" y="549"/>
                      </a:lnTo>
                      <a:lnTo>
                        <a:pt x="403" y="603"/>
                      </a:lnTo>
                      <a:lnTo>
                        <a:pt x="227" y="603"/>
                      </a:lnTo>
                      <a:lnTo>
                        <a:pt x="227" y="549"/>
                      </a:lnTo>
                      <a:lnTo>
                        <a:pt x="221" y="549"/>
                      </a:lnTo>
                      <a:lnTo>
                        <a:pt x="203" y="549"/>
                      </a:lnTo>
                      <a:lnTo>
                        <a:pt x="200" y="549"/>
                      </a:lnTo>
                      <a:lnTo>
                        <a:pt x="200" y="603"/>
                      </a:lnTo>
                      <a:lnTo>
                        <a:pt x="24" y="603"/>
                      </a:lnTo>
                      <a:lnTo>
                        <a:pt x="24" y="549"/>
                      </a:lnTo>
                      <a:lnTo>
                        <a:pt x="0" y="549"/>
                      </a:lnTo>
                      <a:lnTo>
                        <a:pt x="0" y="527"/>
                      </a:lnTo>
                      <a:lnTo>
                        <a:pt x="24" y="527"/>
                      </a:lnTo>
                      <a:lnTo>
                        <a:pt x="24" y="487"/>
                      </a:lnTo>
                      <a:cubicBezTo>
                        <a:pt x="24" y="466"/>
                        <a:pt x="41" y="448"/>
                        <a:pt x="62" y="448"/>
                      </a:cubicBezTo>
                      <a:close/>
                      <a:moveTo>
                        <a:pt x="152" y="0"/>
                      </a:moveTo>
                      <a:cubicBezTo>
                        <a:pt x="176" y="0"/>
                        <a:pt x="196" y="20"/>
                        <a:pt x="196" y="44"/>
                      </a:cubicBezTo>
                      <a:cubicBezTo>
                        <a:pt x="196" y="69"/>
                        <a:pt x="176" y="88"/>
                        <a:pt x="152" y="88"/>
                      </a:cubicBezTo>
                      <a:cubicBezTo>
                        <a:pt x="127" y="88"/>
                        <a:pt x="108" y="69"/>
                        <a:pt x="108" y="44"/>
                      </a:cubicBezTo>
                      <a:cubicBezTo>
                        <a:pt x="108" y="20"/>
                        <a:pt x="127" y="0"/>
                        <a:pt x="152" y="0"/>
                      </a:cubicBezTo>
                      <a:close/>
                    </a:path>
                  </a:pathLst>
                </a:custGeom>
                <a:solidFill>
                  <a:srgbClr val="059CF9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/>
          </p:nvGrpSpPr>
          <p:grpSpPr>
            <a:xfrm>
              <a:off x="7608813" y="5292286"/>
              <a:ext cx="2928620" cy="899795"/>
              <a:chOff x="7608813" y="5424308"/>
              <a:chExt cx="2928620" cy="899795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7608813" y="5424308"/>
                <a:ext cx="153479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zh-CN" b="1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en-US" altLang="zh-CN" b="1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 flipH="1">
                <a:off x="7608813" y="5753238"/>
                <a:ext cx="2928620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zh-CN" sz="1200" kern="1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words here according to your need to draw the text box size</a:t>
                </a:r>
                <a:endParaRPr lang="en-US" altLang="zh-CN" sz="1200" kern="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000">
        <p14:prism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 bwMode="auto">
          <a:xfrm>
            <a:off x="0" y="2348224"/>
            <a:ext cx="12192000" cy="1950173"/>
          </a:xfrm>
          <a:custGeom>
            <a:avLst/>
            <a:gdLst>
              <a:gd name="T0" fmla="*/ 218 w 1746"/>
              <a:gd name="T1" fmla="*/ 439 h 439"/>
              <a:gd name="T2" fmla="*/ 0 w 1746"/>
              <a:gd name="T3" fmla="*/ 379 h 439"/>
              <a:gd name="T4" fmla="*/ 106 w 1746"/>
              <a:gd name="T5" fmla="*/ 363 h 439"/>
              <a:gd name="T6" fmla="*/ 219 w 1746"/>
              <a:gd name="T7" fmla="*/ 423 h 439"/>
              <a:gd name="T8" fmla="*/ 336 w 1746"/>
              <a:gd name="T9" fmla="*/ 363 h 439"/>
              <a:gd name="T10" fmla="*/ 366 w 1746"/>
              <a:gd name="T11" fmla="*/ 295 h 439"/>
              <a:gd name="T12" fmla="*/ 437 w 1746"/>
              <a:gd name="T13" fmla="*/ 298 h 439"/>
              <a:gd name="T14" fmla="*/ 674 w 1746"/>
              <a:gd name="T15" fmla="*/ 297 h 439"/>
              <a:gd name="T16" fmla="*/ 706 w 1746"/>
              <a:gd name="T17" fmla="*/ 295 h 439"/>
              <a:gd name="T18" fmla="*/ 776 w 1746"/>
              <a:gd name="T19" fmla="*/ 204 h 439"/>
              <a:gd name="T20" fmla="*/ 861 w 1746"/>
              <a:gd name="T21" fmla="*/ 272 h 439"/>
              <a:gd name="T22" fmla="*/ 1017 w 1746"/>
              <a:gd name="T23" fmla="*/ 204 h 439"/>
              <a:gd name="T24" fmla="*/ 1046 w 1746"/>
              <a:gd name="T25" fmla="*/ 102 h 439"/>
              <a:gd name="T26" fmla="*/ 1106 w 1746"/>
              <a:gd name="T27" fmla="*/ 105 h 439"/>
              <a:gd name="T28" fmla="*/ 1331 w 1746"/>
              <a:gd name="T29" fmla="*/ 105 h 439"/>
              <a:gd name="T30" fmla="*/ 1364 w 1746"/>
              <a:gd name="T31" fmla="*/ 102 h 439"/>
              <a:gd name="T32" fmla="*/ 1432 w 1746"/>
              <a:gd name="T33" fmla="*/ 0 h 439"/>
              <a:gd name="T34" fmla="*/ 1553 w 1746"/>
              <a:gd name="T35" fmla="*/ 66 h 439"/>
              <a:gd name="T36" fmla="*/ 1660 w 1746"/>
              <a:gd name="T37" fmla="*/ 3 h 439"/>
              <a:gd name="T38" fmla="*/ 1746 w 1746"/>
              <a:gd name="T39" fmla="*/ 0 h 439"/>
              <a:gd name="T40" fmla="*/ 1670 w 1746"/>
              <a:gd name="T41" fmla="*/ 16 h 439"/>
              <a:gd name="T42" fmla="*/ 1553 w 1746"/>
              <a:gd name="T43" fmla="*/ 82 h 439"/>
              <a:gd name="T44" fmla="*/ 1380 w 1746"/>
              <a:gd name="T45" fmla="*/ 16 h 439"/>
              <a:gd name="T46" fmla="*/ 1341 w 1746"/>
              <a:gd name="T47" fmla="*/ 118 h 439"/>
              <a:gd name="T48" fmla="*/ 1095 w 1746"/>
              <a:gd name="T49" fmla="*/ 118 h 439"/>
              <a:gd name="T50" fmla="*/ 1062 w 1746"/>
              <a:gd name="T51" fmla="*/ 220 h 439"/>
              <a:gd name="T52" fmla="*/ 858 w 1746"/>
              <a:gd name="T53" fmla="*/ 287 h 439"/>
              <a:gd name="T54" fmla="*/ 722 w 1746"/>
              <a:gd name="T55" fmla="*/ 220 h 439"/>
              <a:gd name="T56" fmla="*/ 683 w 1746"/>
              <a:gd name="T57" fmla="*/ 311 h 439"/>
              <a:gd name="T58" fmla="*/ 427 w 1746"/>
              <a:gd name="T59" fmla="*/ 311 h 439"/>
              <a:gd name="T60" fmla="*/ 382 w 1746"/>
              <a:gd name="T61" fmla="*/ 379 h 439"/>
              <a:gd name="T62" fmla="*/ 222 w 1746"/>
              <a:gd name="T63" fmla="*/ 439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746" h="439">
                <a:moveTo>
                  <a:pt x="222" y="439"/>
                </a:moveTo>
                <a:cubicBezTo>
                  <a:pt x="221" y="439"/>
                  <a:pt x="220" y="439"/>
                  <a:pt x="218" y="439"/>
                </a:cubicBezTo>
                <a:cubicBezTo>
                  <a:pt x="155" y="437"/>
                  <a:pt x="109" y="391"/>
                  <a:pt x="98" y="379"/>
                </a:cubicBezTo>
                <a:cubicBezTo>
                  <a:pt x="0" y="379"/>
                  <a:pt x="0" y="379"/>
                  <a:pt x="0" y="379"/>
                </a:cubicBezTo>
                <a:cubicBezTo>
                  <a:pt x="0" y="363"/>
                  <a:pt x="0" y="363"/>
                  <a:pt x="0" y="363"/>
                </a:cubicBezTo>
                <a:cubicBezTo>
                  <a:pt x="106" y="363"/>
                  <a:pt x="106" y="363"/>
                  <a:pt x="106" y="363"/>
                </a:cubicBezTo>
                <a:cubicBezTo>
                  <a:pt x="108" y="365"/>
                  <a:pt x="108" y="365"/>
                  <a:pt x="108" y="365"/>
                </a:cubicBezTo>
                <a:cubicBezTo>
                  <a:pt x="108" y="366"/>
                  <a:pt x="155" y="421"/>
                  <a:pt x="219" y="423"/>
                </a:cubicBezTo>
                <a:cubicBezTo>
                  <a:pt x="259" y="424"/>
                  <a:pt x="297" y="405"/>
                  <a:pt x="334" y="365"/>
                </a:cubicBezTo>
                <a:cubicBezTo>
                  <a:pt x="336" y="363"/>
                  <a:pt x="336" y="363"/>
                  <a:pt x="336" y="363"/>
                </a:cubicBezTo>
                <a:cubicBezTo>
                  <a:pt x="366" y="363"/>
                  <a:pt x="366" y="363"/>
                  <a:pt x="366" y="363"/>
                </a:cubicBezTo>
                <a:cubicBezTo>
                  <a:pt x="366" y="295"/>
                  <a:pt x="366" y="295"/>
                  <a:pt x="366" y="295"/>
                </a:cubicBezTo>
                <a:cubicBezTo>
                  <a:pt x="435" y="295"/>
                  <a:pt x="435" y="295"/>
                  <a:pt x="435" y="295"/>
                </a:cubicBezTo>
                <a:cubicBezTo>
                  <a:pt x="437" y="298"/>
                  <a:pt x="437" y="298"/>
                  <a:pt x="437" y="298"/>
                </a:cubicBezTo>
                <a:cubicBezTo>
                  <a:pt x="437" y="298"/>
                  <a:pt x="480" y="354"/>
                  <a:pt x="545" y="358"/>
                </a:cubicBezTo>
                <a:cubicBezTo>
                  <a:pt x="588" y="361"/>
                  <a:pt x="632" y="340"/>
                  <a:pt x="674" y="297"/>
                </a:cubicBezTo>
                <a:cubicBezTo>
                  <a:pt x="677" y="295"/>
                  <a:pt x="677" y="295"/>
                  <a:pt x="677" y="295"/>
                </a:cubicBezTo>
                <a:cubicBezTo>
                  <a:pt x="706" y="295"/>
                  <a:pt x="706" y="295"/>
                  <a:pt x="706" y="295"/>
                </a:cubicBezTo>
                <a:cubicBezTo>
                  <a:pt x="706" y="204"/>
                  <a:pt x="706" y="204"/>
                  <a:pt x="706" y="204"/>
                </a:cubicBezTo>
                <a:cubicBezTo>
                  <a:pt x="776" y="204"/>
                  <a:pt x="776" y="204"/>
                  <a:pt x="776" y="204"/>
                </a:cubicBezTo>
                <a:cubicBezTo>
                  <a:pt x="778" y="208"/>
                  <a:pt x="778" y="208"/>
                  <a:pt x="778" y="208"/>
                </a:cubicBezTo>
                <a:cubicBezTo>
                  <a:pt x="778" y="209"/>
                  <a:pt x="806" y="262"/>
                  <a:pt x="861" y="272"/>
                </a:cubicBezTo>
                <a:cubicBezTo>
                  <a:pt x="907" y="280"/>
                  <a:pt x="958" y="258"/>
                  <a:pt x="1015" y="206"/>
                </a:cubicBezTo>
                <a:cubicBezTo>
                  <a:pt x="1017" y="204"/>
                  <a:pt x="1017" y="204"/>
                  <a:pt x="1017" y="204"/>
                </a:cubicBezTo>
                <a:cubicBezTo>
                  <a:pt x="1046" y="204"/>
                  <a:pt x="1046" y="204"/>
                  <a:pt x="1046" y="204"/>
                </a:cubicBezTo>
                <a:cubicBezTo>
                  <a:pt x="1046" y="102"/>
                  <a:pt x="1046" y="102"/>
                  <a:pt x="1046" y="102"/>
                </a:cubicBezTo>
                <a:cubicBezTo>
                  <a:pt x="1104" y="102"/>
                  <a:pt x="1104" y="102"/>
                  <a:pt x="1104" y="102"/>
                </a:cubicBezTo>
                <a:cubicBezTo>
                  <a:pt x="1106" y="105"/>
                  <a:pt x="1106" y="105"/>
                  <a:pt x="1106" y="105"/>
                </a:cubicBezTo>
                <a:cubicBezTo>
                  <a:pt x="1107" y="106"/>
                  <a:pt x="1151" y="170"/>
                  <a:pt x="1214" y="172"/>
                </a:cubicBezTo>
                <a:cubicBezTo>
                  <a:pt x="1254" y="174"/>
                  <a:pt x="1294" y="151"/>
                  <a:pt x="1331" y="105"/>
                </a:cubicBezTo>
                <a:cubicBezTo>
                  <a:pt x="1334" y="102"/>
                  <a:pt x="1334" y="102"/>
                  <a:pt x="1334" y="102"/>
                </a:cubicBezTo>
                <a:cubicBezTo>
                  <a:pt x="1364" y="102"/>
                  <a:pt x="1364" y="102"/>
                  <a:pt x="1364" y="102"/>
                </a:cubicBezTo>
                <a:cubicBezTo>
                  <a:pt x="1364" y="0"/>
                  <a:pt x="1364" y="0"/>
                  <a:pt x="1364" y="0"/>
                </a:cubicBezTo>
                <a:cubicBezTo>
                  <a:pt x="1432" y="0"/>
                  <a:pt x="1432" y="0"/>
                  <a:pt x="1432" y="0"/>
                </a:cubicBezTo>
                <a:cubicBezTo>
                  <a:pt x="1435" y="3"/>
                  <a:pt x="1435" y="3"/>
                  <a:pt x="1435" y="3"/>
                </a:cubicBezTo>
                <a:cubicBezTo>
                  <a:pt x="1435" y="3"/>
                  <a:pt x="1487" y="66"/>
                  <a:pt x="1553" y="66"/>
                </a:cubicBezTo>
                <a:cubicBezTo>
                  <a:pt x="1554" y="66"/>
                  <a:pt x="1554" y="66"/>
                  <a:pt x="1554" y="66"/>
                </a:cubicBezTo>
                <a:cubicBezTo>
                  <a:pt x="1592" y="65"/>
                  <a:pt x="1628" y="44"/>
                  <a:pt x="1660" y="3"/>
                </a:cubicBezTo>
                <a:cubicBezTo>
                  <a:pt x="1663" y="0"/>
                  <a:pt x="1663" y="0"/>
                  <a:pt x="1663" y="0"/>
                </a:cubicBezTo>
                <a:cubicBezTo>
                  <a:pt x="1746" y="0"/>
                  <a:pt x="1746" y="0"/>
                  <a:pt x="1746" y="0"/>
                </a:cubicBezTo>
                <a:cubicBezTo>
                  <a:pt x="1746" y="16"/>
                  <a:pt x="1746" y="16"/>
                  <a:pt x="1746" y="16"/>
                </a:cubicBezTo>
                <a:cubicBezTo>
                  <a:pt x="1670" y="16"/>
                  <a:pt x="1670" y="16"/>
                  <a:pt x="1670" y="16"/>
                </a:cubicBezTo>
                <a:cubicBezTo>
                  <a:pt x="1636" y="59"/>
                  <a:pt x="1597" y="81"/>
                  <a:pt x="1555" y="82"/>
                </a:cubicBezTo>
                <a:cubicBezTo>
                  <a:pt x="1554" y="82"/>
                  <a:pt x="1554" y="82"/>
                  <a:pt x="1553" y="82"/>
                </a:cubicBezTo>
                <a:cubicBezTo>
                  <a:pt x="1488" y="82"/>
                  <a:pt x="1437" y="29"/>
                  <a:pt x="1425" y="16"/>
                </a:cubicBezTo>
                <a:cubicBezTo>
                  <a:pt x="1380" y="16"/>
                  <a:pt x="1380" y="16"/>
                  <a:pt x="1380" y="16"/>
                </a:cubicBezTo>
                <a:cubicBezTo>
                  <a:pt x="1380" y="118"/>
                  <a:pt x="1380" y="118"/>
                  <a:pt x="1380" y="118"/>
                </a:cubicBezTo>
                <a:cubicBezTo>
                  <a:pt x="1341" y="118"/>
                  <a:pt x="1341" y="118"/>
                  <a:pt x="1341" y="118"/>
                </a:cubicBezTo>
                <a:cubicBezTo>
                  <a:pt x="1301" y="166"/>
                  <a:pt x="1258" y="190"/>
                  <a:pt x="1213" y="188"/>
                </a:cubicBezTo>
                <a:cubicBezTo>
                  <a:pt x="1151" y="186"/>
                  <a:pt x="1106" y="132"/>
                  <a:pt x="1095" y="118"/>
                </a:cubicBezTo>
                <a:cubicBezTo>
                  <a:pt x="1062" y="118"/>
                  <a:pt x="1062" y="118"/>
                  <a:pt x="1062" y="118"/>
                </a:cubicBezTo>
                <a:cubicBezTo>
                  <a:pt x="1062" y="220"/>
                  <a:pt x="1062" y="220"/>
                  <a:pt x="1062" y="220"/>
                </a:cubicBezTo>
                <a:cubicBezTo>
                  <a:pt x="1023" y="220"/>
                  <a:pt x="1023" y="220"/>
                  <a:pt x="1023" y="220"/>
                </a:cubicBezTo>
                <a:cubicBezTo>
                  <a:pt x="964" y="274"/>
                  <a:pt x="908" y="296"/>
                  <a:pt x="858" y="287"/>
                </a:cubicBezTo>
                <a:cubicBezTo>
                  <a:pt x="804" y="277"/>
                  <a:pt x="774" y="234"/>
                  <a:pt x="766" y="220"/>
                </a:cubicBezTo>
                <a:cubicBezTo>
                  <a:pt x="722" y="220"/>
                  <a:pt x="722" y="220"/>
                  <a:pt x="722" y="220"/>
                </a:cubicBezTo>
                <a:cubicBezTo>
                  <a:pt x="722" y="311"/>
                  <a:pt x="722" y="311"/>
                  <a:pt x="722" y="311"/>
                </a:cubicBezTo>
                <a:cubicBezTo>
                  <a:pt x="683" y="311"/>
                  <a:pt x="683" y="311"/>
                  <a:pt x="683" y="311"/>
                </a:cubicBezTo>
                <a:cubicBezTo>
                  <a:pt x="638" y="356"/>
                  <a:pt x="591" y="377"/>
                  <a:pt x="544" y="374"/>
                </a:cubicBezTo>
                <a:cubicBezTo>
                  <a:pt x="480" y="370"/>
                  <a:pt x="437" y="323"/>
                  <a:pt x="427" y="311"/>
                </a:cubicBezTo>
                <a:cubicBezTo>
                  <a:pt x="382" y="311"/>
                  <a:pt x="382" y="311"/>
                  <a:pt x="382" y="311"/>
                </a:cubicBezTo>
                <a:cubicBezTo>
                  <a:pt x="382" y="379"/>
                  <a:pt x="382" y="379"/>
                  <a:pt x="382" y="379"/>
                </a:cubicBezTo>
                <a:cubicBezTo>
                  <a:pt x="343" y="379"/>
                  <a:pt x="343" y="379"/>
                  <a:pt x="343" y="379"/>
                </a:cubicBezTo>
                <a:cubicBezTo>
                  <a:pt x="305" y="419"/>
                  <a:pt x="265" y="439"/>
                  <a:pt x="222" y="439"/>
                </a:cubicBezTo>
                <a:close/>
              </a:path>
            </a:pathLst>
          </a:custGeom>
          <a:gradFill flip="none" rotWithShape="1">
            <a:gsLst>
              <a:gs pos="45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000000" scaled="0"/>
            <a:tileRect/>
          </a:gradFill>
          <a:ln w="63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7400000" scaled="0"/>
            </a:gradFill>
          </a:ln>
          <a:effectLst>
            <a:outerShdw blurRad="152400" dist="38100" dir="810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83314" y="2942960"/>
            <a:ext cx="1167039" cy="1167036"/>
            <a:chOff x="6526748" y="2125280"/>
            <a:chExt cx="809598" cy="809596"/>
          </a:xfrm>
        </p:grpSpPr>
        <p:sp>
          <p:nvSpPr>
            <p:cNvPr id="13" name="Oval 6"/>
            <p:cNvSpPr>
              <a:spLocks noChangeArrowheads="1"/>
            </p:cNvSpPr>
            <p:nvPr/>
          </p:nvSpPr>
          <p:spPr bwMode="gray">
            <a:xfrm>
              <a:off x="6526748" y="2125280"/>
              <a:ext cx="809598" cy="809596"/>
            </a:xfrm>
            <a:prstGeom prst="ellipse">
              <a:avLst/>
            </a:prstGeom>
            <a:solidFill>
              <a:srgbClr val="059CF9"/>
            </a:soli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6631823" y="2230354"/>
              <a:ext cx="599448" cy="599448"/>
              <a:chOff x="4955424" y="1457564"/>
              <a:chExt cx="599448" cy="599448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4955424" y="1457564"/>
                <a:ext cx="599448" cy="599448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6" name="Freeform 13"/>
              <p:cNvSpPr>
                <a:spLocks noEditPoints="1"/>
              </p:cNvSpPr>
              <p:nvPr/>
            </p:nvSpPr>
            <p:spPr bwMode="auto">
              <a:xfrm>
                <a:off x="5110341" y="1644432"/>
                <a:ext cx="289613" cy="227488"/>
              </a:xfrm>
              <a:custGeom>
                <a:avLst/>
                <a:gdLst>
                  <a:gd name="T0" fmla="*/ 282 w 766"/>
                  <a:gd name="T1" fmla="*/ 304 h 600"/>
                  <a:gd name="T2" fmla="*/ 391 w 766"/>
                  <a:gd name="T3" fmla="*/ 248 h 600"/>
                  <a:gd name="T4" fmla="*/ 596 w 766"/>
                  <a:gd name="T5" fmla="*/ 213 h 600"/>
                  <a:gd name="T6" fmla="*/ 652 w 766"/>
                  <a:gd name="T7" fmla="*/ 129 h 600"/>
                  <a:gd name="T8" fmla="*/ 570 w 766"/>
                  <a:gd name="T9" fmla="*/ 186 h 600"/>
                  <a:gd name="T10" fmla="*/ 391 w 766"/>
                  <a:gd name="T11" fmla="*/ 195 h 600"/>
                  <a:gd name="T12" fmla="*/ 766 w 766"/>
                  <a:gd name="T13" fmla="*/ 80 h 600"/>
                  <a:gd name="T14" fmla="*/ 465 w 766"/>
                  <a:gd name="T15" fmla="*/ 32 h 600"/>
                  <a:gd name="T16" fmla="*/ 437 w 766"/>
                  <a:gd name="T17" fmla="*/ 0 h 600"/>
                  <a:gd name="T18" fmla="*/ 154 w 766"/>
                  <a:gd name="T19" fmla="*/ 32 h 600"/>
                  <a:gd name="T20" fmla="*/ 175 w 766"/>
                  <a:gd name="T21" fmla="*/ 80 h 600"/>
                  <a:gd name="T22" fmla="*/ 216 w 766"/>
                  <a:gd name="T23" fmla="*/ 135 h 600"/>
                  <a:gd name="T24" fmla="*/ 706 w 766"/>
                  <a:gd name="T25" fmla="*/ 80 h 600"/>
                  <a:gd name="T26" fmla="*/ 355 w 766"/>
                  <a:gd name="T27" fmla="*/ 394 h 600"/>
                  <a:gd name="T28" fmla="*/ 706 w 766"/>
                  <a:gd name="T29" fmla="*/ 410 h 600"/>
                  <a:gd name="T30" fmla="*/ 361 w 766"/>
                  <a:gd name="T31" fmla="*/ 427 h 600"/>
                  <a:gd name="T32" fmla="*/ 362 w 766"/>
                  <a:gd name="T33" fmla="*/ 478 h 600"/>
                  <a:gd name="T34" fmla="*/ 437 w 766"/>
                  <a:gd name="T35" fmla="*/ 595 h 600"/>
                  <a:gd name="T36" fmla="*/ 465 w 766"/>
                  <a:gd name="T37" fmla="*/ 478 h 600"/>
                  <a:gd name="T38" fmla="*/ 603 w 766"/>
                  <a:gd name="T39" fmla="*/ 592 h 600"/>
                  <a:gd name="T40" fmla="*/ 591 w 766"/>
                  <a:gd name="T41" fmla="*/ 478 h 600"/>
                  <a:gd name="T42" fmla="*/ 766 w 766"/>
                  <a:gd name="T43" fmla="*/ 427 h 600"/>
                  <a:gd name="T44" fmla="*/ 747 w 766"/>
                  <a:gd name="T45" fmla="*/ 80 h 600"/>
                  <a:gd name="T46" fmla="*/ 161 w 766"/>
                  <a:gd name="T47" fmla="*/ 310 h 600"/>
                  <a:gd name="T48" fmla="*/ 235 w 766"/>
                  <a:gd name="T49" fmla="*/ 236 h 600"/>
                  <a:gd name="T50" fmla="*/ 86 w 766"/>
                  <a:gd name="T51" fmla="*/ 236 h 600"/>
                  <a:gd name="T52" fmla="*/ 208 w 766"/>
                  <a:gd name="T53" fmla="*/ 325 h 600"/>
                  <a:gd name="T54" fmla="*/ 181 w 766"/>
                  <a:gd name="T55" fmla="*/ 325 h 600"/>
                  <a:gd name="T56" fmla="*/ 188 w 766"/>
                  <a:gd name="T57" fmla="*/ 339 h 600"/>
                  <a:gd name="T58" fmla="*/ 196 w 766"/>
                  <a:gd name="T59" fmla="*/ 510 h 600"/>
                  <a:gd name="T60" fmla="*/ 129 w 766"/>
                  <a:gd name="T61" fmla="*/ 510 h 600"/>
                  <a:gd name="T62" fmla="*/ 137 w 766"/>
                  <a:gd name="T63" fmla="*/ 339 h 600"/>
                  <a:gd name="T64" fmla="*/ 145 w 766"/>
                  <a:gd name="T65" fmla="*/ 325 h 600"/>
                  <a:gd name="T66" fmla="*/ 0 w 766"/>
                  <a:gd name="T67" fmla="*/ 438 h 600"/>
                  <a:gd name="T68" fmla="*/ 66 w 766"/>
                  <a:gd name="T69" fmla="*/ 600 h 600"/>
                  <a:gd name="T70" fmla="*/ 89 w 766"/>
                  <a:gd name="T71" fmla="*/ 432 h 600"/>
                  <a:gd name="T72" fmla="*/ 230 w 766"/>
                  <a:gd name="T73" fmla="*/ 600 h 600"/>
                  <a:gd name="T74" fmla="*/ 253 w 766"/>
                  <a:gd name="T75" fmla="*/ 432 h 600"/>
                  <a:gd name="T76" fmla="*/ 321 w 766"/>
                  <a:gd name="T77" fmla="*/ 600 h 600"/>
                  <a:gd name="T78" fmla="*/ 208 w 766"/>
                  <a:gd name="T79" fmla="*/ 325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66" h="600">
                    <a:moveTo>
                      <a:pt x="391" y="195"/>
                    </a:moveTo>
                    <a:lnTo>
                      <a:pt x="282" y="304"/>
                    </a:lnTo>
                    <a:cubicBezTo>
                      <a:pt x="293" y="310"/>
                      <a:pt x="303" y="317"/>
                      <a:pt x="312" y="326"/>
                    </a:cubicBezTo>
                    <a:lnTo>
                      <a:pt x="391" y="248"/>
                    </a:lnTo>
                    <a:lnTo>
                      <a:pt x="476" y="333"/>
                    </a:lnTo>
                    <a:lnTo>
                      <a:pt x="596" y="213"/>
                    </a:lnTo>
                    <a:lnTo>
                      <a:pt x="614" y="259"/>
                    </a:lnTo>
                    <a:lnTo>
                      <a:pt x="652" y="129"/>
                    </a:lnTo>
                    <a:lnTo>
                      <a:pt x="522" y="167"/>
                    </a:lnTo>
                    <a:lnTo>
                      <a:pt x="570" y="186"/>
                    </a:lnTo>
                    <a:lnTo>
                      <a:pt x="476" y="280"/>
                    </a:lnTo>
                    <a:lnTo>
                      <a:pt x="391" y="195"/>
                    </a:lnTo>
                    <a:close/>
                    <a:moveTo>
                      <a:pt x="766" y="80"/>
                    </a:moveTo>
                    <a:lnTo>
                      <a:pt x="766" y="80"/>
                    </a:lnTo>
                    <a:lnTo>
                      <a:pt x="766" y="32"/>
                    </a:lnTo>
                    <a:lnTo>
                      <a:pt x="465" y="32"/>
                    </a:lnTo>
                    <a:lnTo>
                      <a:pt x="465" y="0"/>
                    </a:lnTo>
                    <a:lnTo>
                      <a:pt x="437" y="0"/>
                    </a:lnTo>
                    <a:lnTo>
                      <a:pt x="437" y="32"/>
                    </a:lnTo>
                    <a:lnTo>
                      <a:pt x="154" y="32"/>
                    </a:lnTo>
                    <a:lnTo>
                      <a:pt x="154" y="80"/>
                    </a:lnTo>
                    <a:lnTo>
                      <a:pt x="175" y="80"/>
                    </a:lnTo>
                    <a:lnTo>
                      <a:pt x="175" y="122"/>
                    </a:lnTo>
                    <a:cubicBezTo>
                      <a:pt x="190" y="124"/>
                      <a:pt x="203" y="128"/>
                      <a:pt x="216" y="135"/>
                    </a:cubicBezTo>
                    <a:lnTo>
                      <a:pt x="216" y="80"/>
                    </a:lnTo>
                    <a:lnTo>
                      <a:pt x="706" y="80"/>
                    </a:lnTo>
                    <a:lnTo>
                      <a:pt x="706" y="394"/>
                    </a:lnTo>
                    <a:lnTo>
                      <a:pt x="355" y="394"/>
                    </a:lnTo>
                    <a:cubicBezTo>
                      <a:pt x="356" y="399"/>
                      <a:pt x="358" y="404"/>
                      <a:pt x="359" y="410"/>
                    </a:cubicBezTo>
                    <a:lnTo>
                      <a:pt x="706" y="410"/>
                    </a:lnTo>
                    <a:lnTo>
                      <a:pt x="706" y="427"/>
                    </a:lnTo>
                    <a:lnTo>
                      <a:pt x="361" y="427"/>
                    </a:lnTo>
                    <a:cubicBezTo>
                      <a:pt x="361" y="430"/>
                      <a:pt x="362" y="434"/>
                      <a:pt x="362" y="438"/>
                    </a:cubicBezTo>
                    <a:lnTo>
                      <a:pt x="362" y="478"/>
                    </a:lnTo>
                    <a:lnTo>
                      <a:pt x="437" y="478"/>
                    </a:lnTo>
                    <a:lnTo>
                      <a:pt x="437" y="595"/>
                    </a:lnTo>
                    <a:lnTo>
                      <a:pt x="465" y="595"/>
                    </a:lnTo>
                    <a:lnTo>
                      <a:pt x="465" y="478"/>
                    </a:lnTo>
                    <a:lnTo>
                      <a:pt x="560" y="478"/>
                    </a:lnTo>
                    <a:lnTo>
                      <a:pt x="603" y="592"/>
                    </a:lnTo>
                    <a:lnTo>
                      <a:pt x="631" y="585"/>
                    </a:lnTo>
                    <a:lnTo>
                      <a:pt x="591" y="478"/>
                    </a:lnTo>
                    <a:lnTo>
                      <a:pt x="766" y="478"/>
                    </a:lnTo>
                    <a:lnTo>
                      <a:pt x="766" y="427"/>
                    </a:lnTo>
                    <a:lnTo>
                      <a:pt x="747" y="427"/>
                    </a:lnTo>
                    <a:lnTo>
                      <a:pt x="747" y="80"/>
                    </a:lnTo>
                    <a:lnTo>
                      <a:pt x="766" y="80"/>
                    </a:lnTo>
                    <a:close/>
                    <a:moveTo>
                      <a:pt x="161" y="310"/>
                    </a:moveTo>
                    <a:lnTo>
                      <a:pt x="161" y="310"/>
                    </a:lnTo>
                    <a:cubicBezTo>
                      <a:pt x="202" y="310"/>
                      <a:pt x="235" y="277"/>
                      <a:pt x="235" y="236"/>
                    </a:cubicBezTo>
                    <a:cubicBezTo>
                      <a:pt x="235" y="194"/>
                      <a:pt x="202" y="161"/>
                      <a:pt x="161" y="161"/>
                    </a:cubicBezTo>
                    <a:cubicBezTo>
                      <a:pt x="119" y="161"/>
                      <a:pt x="86" y="194"/>
                      <a:pt x="86" y="236"/>
                    </a:cubicBezTo>
                    <a:cubicBezTo>
                      <a:pt x="86" y="277"/>
                      <a:pt x="119" y="310"/>
                      <a:pt x="161" y="310"/>
                    </a:cubicBezTo>
                    <a:close/>
                    <a:moveTo>
                      <a:pt x="208" y="325"/>
                    </a:moveTo>
                    <a:lnTo>
                      <a:pt x="208" y="325"/>
                    </a:lnTo>
                    <a:lnTo>
                      <a:pt x="181" y="325"/>
                    </a:lnTo>
                    <a:lnTo>
                      <a:pt x="185" y="328"/>
                    </a:lnTo>
                    <a:cubicBezTo>
                      <a:pt x="188" y="331"/>
                      <a:pt x="190" y="336"/>
                      <a:pt x="188" y="339"/>
                    </a:cubicBezTo>
                    <a:lnTo>
                      <a:pt x="178" y="365"/>
                    </a:lnTo>
                    <a:lnTo>
                      <a:pt x="196" y="510"/>
                    </a:lnTo>
                    <a:lnTo>
                      <a:pt x="163" y="540"/>
                    </a:lnTo>
                    <a:lnTo>
                      <a:pt x="129" y="510"/>
                    </a:lnTo>
                    <a:lnTo>
                      <a:pt x="147" y="365"/>
                    </a:lnTo>
                    <a:lnTo>
                      <a:pt x="137" y="339"/>
                    </a:lnTo>
                    <a:cubicBezTo>
                      <a:pt x="135" y="336"/>
                      <a:pt x="137" y="331"/>
                      <a:pt x="140" y="328"/>
                    </a:cubicBezTo>
                    <a:lnTo>
                      <a:pt x="145" y="325"/>
                    </a:lnTo>
                    <a:lnTo>
                      <a:pt x="112" y="325"/>
                    </a:lnTo>
                    <a:cubicBezTo>
                      <a:pt x="50" y="325"/>
                      <a:pt x="0" y="376"/>
                      <a:pt x="0" y="438"/>
                    </a:cubicBezTo>
                    <a:lnTo>
                      <a:pt x="0" y="600"/>
                    </a:lnTo>
                    <a:lnTo>
                      <a:pt x="66" y="600"/>
                    </a:lnTo>
                    <a:lnTo>
                      <a:pt x="66" y="432"/>
                    </a:lnTo>
                    <a:lnTo>
                      <a:pt x="89" y="432"/>
                    </a:lnTo>
                    <a:lnTo>
                      <a:pt x="89" y="600"/>
                    </a:lnTo>
                    <a:lnTo>
                      <a:pt x="230" y="600"/>
                    </a:lnTo>
                    <a:lnTo>
                      <a:pt x="230" y="432"/>
                    </a:lnTo>
                    <a:lnTo>
                      <a:pt x="253" y="432"/>
                    </a:lnTo>
                    <a:lnTo>
                      <a:pt x="253" y="600"/>
                    </a:lnTo>
                    <a:lnTo>
                      <a:pt x="321" y="600"/>
                    </a:lnTo>
                    <a:lnTo>
                      <a:pt x="321" y="438"/>
                    </a:lnTo>
                    <a:cubicBezTo>
                      <a:pt x="321" y="376"/>
                      <a:pt x="271" y="325"/>
                      <a:pt x="208" y="325"/>
                    </a:cubicBezTo>
                    <a:close/>
                  </a:path>
                </a:pathLst>
              </a:custGeom>
              <a:solidFill>
                <a:srgbClr val="059CF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3301971" y="2617289"/>
            <a:ext cx="1167039" cy="1167036"/>
            <a:chOff x="6526748" y="2125280"/>
            <a:chExt cx="809598" cy="809596"/>
          </a:xfrm>
        </p:grpSpPr>
        <p:sp>
          <p:nvSpPr>
            <p:cNvPr id="18" name="Oval 6"/>
            <p:cNvSpPr>
              <a:spLocks noChangeArrowheads="1"/>
            </p:cNvSpPr>
            <p:nvPr/>
          </p:nvSpPr>
          <p:spPr bwMode="gray">
            <a:xfrm>
              <a:off x="6526748" y="2125280"/>
              <a:ext cx="809598" cy="809596"/>
            </a:xfrm>
            <a:prstGeom prst="ellipse">
              <a:avLst/>
            </a:prstGeom>
            <a:solidFill>
              <a:srgbClr val="0DC0FF"/>
            </a:soli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6631823" y="2230354"/>
              <a:ext cx="599448" cy="599448"/>
              <a:chOff x="4955424" y="1457564"/>
              <a:chExt cx="599448" cy="599448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4955424" y="1457564"/>
                <a:ext cx="599448" cy="599448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1" name="Freeform 13"/>
              <p:cNvSpPr>
                <a:spLocks noEditPoints="1"/>
              </p:cNvSpPr>
              <p:nvPr/>
            </p:nvSpPr>
            <p:spPr bwMode="auto">
              <a:xfrm>
                <a:off x="5110341" y="1644432"/>
                <a:ext cx="289613" cy="227488"/>
              </a:xfrm>
              <a:custGeom>
                <a:avLst/>
                <a:gdLst>
                  <a:gd name="T0" fmla="*/ 282 w 766"/>
                  <a:gd name="T1" fmla="*/ 304 h 600"/>
                  <a:gd name="T2" fmla="*/ 391 w 766"/>
                  <a:gd name="T3" fmla="*/ 248 h 600"/>
                  <a:gd name="T4" fmla="*/ 596 w 766"/>
                  <a:gd name="T5" fmla="*/ 213 h 600"/>
                  <a:gd name="T6" fmla="*/ 652 w 766"/>
                  <a:gd name="T7" fmla="*/ 129 h 600"/>
                  <a:gd name="T8" fmla="*/ 570 w 766"/>
                  <a:gd name="T9" fmla="*/ 186 h 600"/>
                  <a:gd name="T10" fmla="*/ 391 w 766"/>
                  <a:gd name="T11" fmla="*/ 195 h 600"/>
                  <a:gd name="T12" fmla="*/ 766 w 766"/>
                  <a:gd name="T13" fmla="*/ 80 h 600"/>
                  <a:gd name="T14" fmla="*/ 465 w 766"/>
                  <a:gd name="T15" fmla="*/ 32 h 600"/>
                  <a:gd name="T16" fmla="*/ 437 w 766"/>
                  <a:gd name="T17" fmla="*/ 0 h 600"/>
                  <a:gd name="T18" fmla="*/ 154 w 766"/>
                  <a:gd name="T19" fmla="*/ 32 h 600"/>
                  <a:gd name="T20" fmla="*/ 175 w 766"/>
                  <a:gd name="T21" fmla="*/ 80 h 600"/>
                  <a:gd name="T22" fmla="*/ 216 w 766"/>
                  <a:gd name="T23" fmla="*/ 135 h 600"/>
                  <a:gd name="T24" fmla="*/ 706 w 766"/>
                  <a:gd name="T25" fmla="*/ 80 h 600"/>
                  <a:gd name="T26" fmla="*/ 355 w 766"/>
                  <a:gd name="T27" fmla="*/ 394 h 600"/>
                  <a:gd name="T28" fmla="*/ 706 w 766"/>
                  <a:gd name="T29" fmla="*/ 410 h 600"/>
                  <a:gd name="T30" fmla="*/ 361 w 766"/>
                  <a:gd name="T31" fmla="*/ 427 h 600"/>
                  <a:gd name="T32" fmla="*/ 362 w 766"/>
                  <a:gd name="T33" fmla="*/ 478 h 600"/>
                  <a:gd name="T34" fmla="*/ 437 w 766"/>
                  <a:gd name="T35" fmla="*/ 595 h 600"/>
                  <a:gd name="T36" fmla="*/ 465 w 766"/>
                  <a:gd name="T37" fmla="*/ 478 h 600"/>
                  <a:gd name="T38" fmla="*/ 603 w 766"/>
                  <a:gd name="T39" fmla="*/ 592 h 600"/>
                  <a:gd name="T40" fmla="*/ 591 w 766"/>
                  <a:gd name="T41" fmla="*/ 478 h 600"/>
                  <a:gd name="T42" fmla="*/ 766 w 766"/>
                  <a:gd name="T43" fmla="*/ 427 h 600"/>
                  <a:gd name="T44" fmla="*/ 747 w 766"/>
                  <a:gd name="T45" fmla="*/ 80 h 600"/>
                  <a:gd name="T46" fmla="*/ 161 w 766"/>
                  <a:gd name="T47" fmla="*/ 310 h 600"/>
                  <a:gd name="T48" fmla="*/ 235 w 766"/>
                  <a:gd name="T49" fmla="*/ 236 h 600"/>
                  <a:gd name="T50" fmla="*/ 86 w 766"/>
                  <a:gd name="T51" fmla="*/ 236 h 600"/>
                  <a:gd name="T52" fmla="*/ 208 w 766"/>
                  <a:gd name="T53" fmla="*/ 325 h 600"/>
                  <a:gd name="T54" fmla="*/ 181 w 766"/>
                  <a:gd name="T55" fmla="*/ 325 h 600"/>
                  <a:gd name="T56" fmla="*/ 188 w 766"/>
                  <a:gd name="T57" fmla="*/ 339 h 600"/>
                  <a:gd name="T58" fmla="*/ 196 w 766"/>
                  <a:gd name="T59" fmla="*/ 510 h 600"/>
                  <a:gd name="T60" fmla="*/ 129 w 766"/>
                  <a:gd name="T61" fmla="*/ 510 h 600"/>
                  <a:gd name="T62" fmla="*/ 137 w 766"/>
                  <a:gd name="T63" fmla="*/ 339 h 600"/>
                  <a:gd name="T64" fmla="*/ 145 w 766"/>
                  <a:gd name="T65" fmla="*/ 325 h 600"/>
                  <a:gd name="T66" fmla="*/ 0 w 766"/>
                  <a:gd name="T67" fmla="*/ 438 h 600"/>
                  <a:gd name="T68" fmla="*/ 66 w 766"/>
                  <a:gd name="T69" fmla="*/ 600 h 600"/>
                  <a:gd name="T70" fmla="*/ 89 w 766"/>
                  <a:gd name="T71" fmla="*/ 432 h 600"/>
                  <a:gd name="T72" fmla="*/ 230 w 766"/>
                  <a:gd name="T73" fmla="*/ 600 h 600"/>
                  <a:gd name="T74" fmla="*/ 253 w 766"/>
                  <a:gd name="T75" fmla="*/ 432 h 600"/>
                  <a:gd name="T76" fmla="*/ 321 w 766"/>
                  <a:gd name="T77" fmla="*/ 600 h 600"/>
                  <a:gd name="T78" fmla="*/ 208 w 766"/>
                  <a:gd name="T79" fmla="*/ 325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66" h="600">
                    <a:moveTo>
                      <a:pt x="391" y="195"/>
                    </a:moveTo>
                    <a:lnTo>
                      <a:pt x="282" y="304"/>
                    </a:lnTo>
                    <a:cubicBezTo>
                      <a:pt x="293" y="310"/>
                      <a:pt x="303" y="317"/>
                      <a:pt x="312" y="326"/>
                    </a:cubicBezTo>
                    <a:lnTo>
                      <a:pt x="391" y="248"/>
                    </a:lnTo>
                    <a:lnTo>
                      <a:pt x="476" y="333"/>
                    </a:lnTo>
                    <a:lnTo>
                      <a:pt x="596" y="213"/>
                    </a:lnTo>
                    <a:lnTo>
                      <a:pt x="614" y="259"/>
                    </a:lnTo>
                    <a:lnTo>
                      <a:pt x="652" y="129"/>
                    </a:lnTo>
                    <a:lnTo>
                      <a:pt x="522" y="167"/>
                    </a:lnTo>
                    <a:lnTo>
                      <a:pt x="570" y="186"/>
                    </a:lnTo>
                    <a:lnTo>
                      <a:pt x="476" y="280"/>
                    </a:lnTo>
                    <a:lnTo>
                      <a:pt x="391" y="195"/>
                    </a:lnTo>
                    <a:close/>
                    <a:moveTo>
                      <a:pt x="766" y="80"/>
                    </a:moveTo>
                    <a:lnTo>
                      <a:pt x="766" y="80"/>
                    </a:lnTo>
                    <a:lnTo>
                      <a:pt x="766" y="32"/>
                    </a:lnTo>
                    <a:lnTo>
                      <a:pt x="465" y="32"/>
                    </a:lnTo>
                    <a:lnTo>
                      <a:pt x="465" y="0"/>
                    </a:lnTo>
                    <a:lnTo>
                      <a:pt x="437" y="0"/>
                    </a:lnTo>
                    <a:lnTo>
                      <a:pt x="437" y="32"/>
                    </a:lnTo>
                    <a:lnTo>
                      <a:pt x="154" y="32"/>
                    </a:lnTo>
                    <a:lnTo>
                      <a:pt x="154" y="80"/>
                    </a:lnTo>
                    <a:lnTo>
                      <a:pt x="175" y="80"/>
                    </a:lnTo>
                    <a:lnTo>
                      <a:pt x="175" y="122"/>
                    </a:lnTo>
                    <a:cubicBezTo>
                      <a:pt x="190" y="124"/>
                      <a:pt x="203" y="128"/>
                      <a:pt x="216" y="135"/>
                    </a:cubicBezTo>
                    <a:lnTo>
                      <a:pt x="216" y="80"/>
                    </a:lnTo>
                    <a:lnTo>
                      <a:pt x="706" y="80"/>
                    </a:lnTo>
                    <a:lnTo>
                      <a:pt x="706" y="394"/>
                    </a:lnTo>
                    <a:lnTo>
                      <a:pt x="355" y="394"/>
                    </a:lnTo>
                    <a:cubicBezTo>
                      <a:pt x="356" y="399"/>
                      <a:pt x="358" y="404"/>
                      <a:pt x="359" y="410"/>
                    </a:cubicBezTo>
                    <a:lnTo>
                      <a:pt x="706" y="410"/>
                    </a:lnTo>
                    <a:lnTo>
                      <a:pt x="706" y="427"/>
                    </a:lnTo>
                    <a:lnTo>
                      <a:pt x="361" y="427"/>
                    </a:lnTo>
                    <a:cubicBezTo>
                      <a:pt x="361" y="430"/>
                      <a:pt x="362" y="434"/>
                      <a:pt x="362" y="438"/>
                    </a:cubicBezTo>
                    <a:lnTo>
                      <a:pt x="362" y="478"/>
                    </a:lnTo>
                    <a:lnTo>
                      <a:pt x="437" y="478"/>
                    </a:lnTo>
                    <a:lnTo>
                      <a:pt x="437" y="595"/>
                    </a:lnTo>
                    <a:lnTo>
                      <a:pt x="465" y="595"/>
                    </a:lnTo>
                    <a:lnTo>
                      <a:pt x="465" y="478"/>
                    </a:lnTo>
                    <a:lnTo>
                      <a:pt x="560" y="478"/>
                    </a:lnTo>
                    <a:lnTo>
                      <a:pt x="603" y="592"/>
                    </a:lnTo>
                    <a:lnTo>
                      <a:pt x="631" y="585"/>
                    </a:lnTo>
                    <a:lnTo>
                      <a:pt x="591" y="478"/>
                    </a:lnTo>
                    <a:lnTo>
                      <a:pt x="766" y="478"/>
                    </a:lnTo>
                    <a:lnTo>
                      <a:pt x="766" y="427"/>
                    </a:lnTo>
                    <a:lnTo>
                      <a:pt x="747" y="427"/>
                    </a:lnTo>
                    <a:lnTo>
                      <a:pt x="747" y="80"/>
                    </a:lnTo>
                    <a:lnTo>
                      <a:pt x="766" y="80"/>
                    </a:lnTo>
                    <a:close/>
                    <a:moveTo>
                      <a:pt x="161" y="310"/>
                    </a:moveTo>
                    <a:lnTo>
                      <a:pt x="161" y="310"/>
                    </a:lnTo>
                    <a:cubicBezTo>
                      <a:pt x="202" y="310"/>
                      <a:pt x="235" y="277"/>
                      <a:pt x="235" y="236"/>
                    </a:cubicBezTo>
                    <a:cubicBezTo>
                      <a:pt x="235" y="194"/>
                      <a:pt x="202" y="161"/>
                      <a:pt x="161" y="161"/>
                    </a:cubicBezTo>
                    <a:cubicBezTo>
                      <a:pt x="119" y="161"/>
                      <a:pt x="86" y="194"/>
                      <a:pt x="86" y="236"/>
                    </a:cubicBezTo>
                    <a:cubicBezTo>
                      <a:pt x="86" y="277"/>
                      <a:pt x="119" y="310"/>
                      <a:pt x="161" y="310"/>
                    </a:cubicBezTo>
                    <a:close/>
                    <a:moveTo>
                      <a:pt x="208" y="325"/>
                    </a:moveTo>
                    <a:lnTo>
                      <a:pt x="208" y="325"/>
                    </a:lnTo>
                    <a:lnTo>
                      <a:pt x="181" y="325"/>
                    </a:lnTo>
                    <a:lnTo>
                      <a:pt x="185" y="328"/>
                    </a:lnTo>
                    <a:cubicBezTo>
                      <a:pt x="188" y="331"/>
                      <a:pt x="190" y="336"/>
                      <a:pt x="188" y="339"/>
                    </a:cubicBezTo>
                    <a:lnTo>
                      <a:pt x="178" y="365"/>
                    </a:lnTo>
                    <a:lnTo>
                      <a:pt x="196" y="510"/>
                    </a:lnTo>
                    <a:lnTo>
                      <a:pt x="163" y="540"/>
                    </a:lnTo>
                    <a:lnTo>
                      <a:pt x="129" y="510"/>
                    </a:lnTo>
                    <a:lnTo>
                      <a:pt x="147" y="365"/>
                    </a:lnTo>
                    <a:lnTo>
                      <a:pt x="137" y="339"/>
                    </a:lnTo>
                    <a:cubicBezTo>
                      <a:pt x="135" y="336"/>
                      <a:pt x="137" y="331"/>
                      <a:pt x="140" y="328"/>
                    </a:cubicBezTo>
                    <a:lnTo>
                      <a:pt x="145" y="325"/>
                    </a:lnTo>
                    <a:lnTo>
                      <a:pt x="112" y="325"/>
                    </a:lnTo>
                    <a:cubicBezTo>
                      <a:pt x="50" y="325"/>
                      <a:pt x="0" y="376"/>
                      <a:pt x="0" y="438"/>
                    </a:cubicBezTo>
                    <a:lnTo>
                      <a:pt x="0" y="600"/>
                    </a:lnTo>
                    <a:lnTo>
                      <a:pt x="66" y="600"/>
                    </a:lnTo>
                    <a:lnTo>
                      <a:pt x="66" y="432"/>
                    </a:lnTo>
                    <a:lnTo>
                      <a:pt x="89" y="432"/>
                    </a:lnTo>
                    <a:lnTo>
                      <a:pt x="89" y="600"/>
                    </a:lnTo>
                    <a:lnTo>
                      <a:pt x="230" y="600"/>
                    </a:lnTo>
                    <a:lnTo>
                      <a:pt x="230" y="432"/>
                    </a:lnTo>
                    <a:lnTo>
                      <a:pt x="253" y="432"/>
                    </a:lnTo>
                    <a:lnTo>
                      <a:pt x="253" y="600"/>
                    </a:lnTo>
                    <a:lnTo>
                      <a:pt x="321" y="600"/>
                    </a:lnTo>
                    <a:lnTo>
                      <a:pt x="321" y="438"/>
                    </a:lnTo>
                    <a:cubicBezTo>
                      <a:pt x="321" y="376"/>
                      <a:pt x="271" y="325"/>
                      <a:pt x="208" y="325"/>
                    </a:cubicBezTo>
                    <a:close/>
                  </a:path>
                </a:pathLst>
              </a:custGeom>
              <a:solidFill>
                <a:srgbClr val="0DC0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5620628" y="2228858"/>
            <a:ext cx="1167039" cy="1167036"/>
            <a:chOff x="6526748" y="2125280"/>
            <a:chExt cx="809598" cy="809596"/>
          </a:xfrm>
        </p:grpSpPr>
        <p:sp>
          <p:nvSpPr>
            <p:cNvPr id="23" name="Oval 6"/>
            <p:cNvSpPr>
              <a:spLocks noChangeArrowheads="1"/>
            </p:cNvSpPr>
            <p:nvPr/>
          </p:nvSpPr>
          <p:spPr bwMode="gray">
            <a:xfrm>
              <a:off x="6526748" y="2125280"/>
              <a:ext cx="809598" cy="809596"/>
            </a:xfrm>
            <a:prstGeom prst="ellipse">
              <a:avLst/>
            </a:prstGeom>
            <a:solidFill>
              <a:srgbClr val="059CF9"/>
            </a:soli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631823" y="2230354"/>
              <a:ext cx="599448" cy="599448"/>
              <a:chOff x="4955424" y="1457564"/>
              <a:chExt cx="599448" cy="599448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4955424" y="1457564"/>
                <a:ext cx="599448" cy="599448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6" name="Freeform 13"/>
              <p:cNvSpPr>
                <a:spLocks noEditPoints="1"/>
              </p:cNvSpPr>
              <p:nvPr/>
            </p:nvSpPr>
            <p:spPr bwMode="auto">
              <a:xfrm>
                <a:off x="5110341" y="1644432"/>
                <a:ext cx="289613" cy="227488"/>
              </a:xfrm>
              <a:custGeom>
                <a:avLst/>
                <a:gdLst>
                  <a:gd name="T0" fmla="*/ 282 w 766"/>
                  <a:gd name="T1" fmla="*/ 304 h 600"/>
                  <a:gd name="T2" fmla="*/ 391 w 766"/>
                  <a:gd name="T3" fmla="*/ 248 h 600"/>
                  <a:gd name="T4" fmla="*/ 596 w 766"/>
                  <a:gd name="T5" fmla="*/ 213 h 600"/>
                  <a:gd name="T6" fmla="*/ 652 w 766"/>
                  <a:gd name="T7" fmla="*/ 129 h 600"/>
                  <a:gd name="T8" fmla="*/ 570 w 766"/>
                  <a:gd name="T9" fmla="*/ 186 h 600"/>
                  <a:gd name="T10" fmla="*/ 391 w 766"/>
                  <a:gd name="T11" fmla="*/ 195 h 600"/>
                  <a:gd name="T12" fmla="*/ 766 w 766"/>
                  <a:gd name="T13" fmla="*/ 80 h 600"/>
                  <a:gd name="T14" fmla="*/ 465 w 766"/>
                  <a:gd name="T15" fmla="*/ 32 h 600"/>
                  <a:gd name="T16" fmla="*/ 437 w 766"/>
                  <a:gd name="T17" fmla="*/ 0 h 600"/>
                  <a:gd name="T18" fmla="*/ 154 w 766"/>
                  <a:gd name="T19" fmla="*/ 32 h 600"/>
                  <a:gd name="T20" fmla="*/ 175 w 766"/>
                  <a:gd name="T21" fmla="*/ 80 h 600"/>
                  <a:gd name="T22" fmla="*/ 216 w 766"/>
                  <a:gd name="T23" fmla="*/ 135 h 600"/>
                  <a:gd name="T24" fmla="*/ 706 w 766"/>
                  <a:gd name="T25" fmla="*/ 80 h 600"/>
                  <a:gd name="T26" fmla="*/ 355 w 766"/>
                  <a:gd name="T27" fmla="*/ 394 h 600"/>
                  <a:gd name="T28" fmla="*/ 706 w 766"/>
                  <a:gd name="T29" fmla="*/ 410 h 600"/>
                  <a:gd name="T30" fmla="*/ 361 w 766"/>
                  <a:gd name="T31" fmla="*/ 427 h 600"/>
                  <a:gd name="T32" fmla="*/ 362 w 766"/>
                  <a:gd name="T33" fmla="*/ 478 h 600"/>
                  <a:gd name="T34" fmla="*/ 437 w 766"/>
                  <a:gd name="T35" fmla="*/ 595 h 600"/>
                  <a:gd name="T36" fmla="*/ 465 w 766"/>
                  <a:gd name="T37" fmla="*/ 478 h 600"/>
                  <a:gd name="T38" fmla="*/ 603 w 766"/>
                  <a:gd name="T39" fmla="*/ 592 h 600"/>
                  <a:gd name="T40" fmla="*/ 591 w 766"/>
                  <a:gd name="T41" fmla="*/ 478 h 600"/>
                  <a:gd name="T42" fmla="*/ 766 w 766"/>
                  <a:gd name="T43" fmla="*/ 427 h 600"/>
                  <a:gd name="T44" fmla="*/ 747 w 766"/>
                  <a:gd name="T45" fmla="*/ 80 h 600"/>
                  <a:gd name="T46" fmla="*/ 161 w 766"/>
                  <a:gd name="T47" fmla="*/ 310 h 600"/>
                  <a:gd name="T48" fmla="*/ 235 w 766"/>
                  <a:gd name="T49" fmla="*/ 236 h 600"/>
                  <a:gd name="T50" fmla="*/ 86 w 766"/>
                  <a:gd name="T51" fmla="*/ 236 h 600"/>
                  <a:gd name="T52" fmla="*/ 208 w 766"/>
                  <a:gd name="T53" fmla="*/ 325 h 600"/>
                  <a:gd name="T54" fmla="*/ 181 w 766"/>
                  <a:gd name="T55" fmla="*/ 325 h 600"/>
                  <a:gd name="T56" fmla="*/ 188 w 766"/>
                  <a:gd name="T57" fmla="*/ 339 h 600"/>
                  <a:gd name="T58" fmla="*/ 196 w 766"/>
                  <a:gd name="T59" fmla="*/ 510 h 600"/>
                  <a:gd name="T60" fmla="*/ 129 w 766"/>
                  <a:gd name="T61" fmla="*/ 510 h 600"/>
                  <a:gd name="T62" fmla="*/ 137 w 766"/>
                  <a:gd name="T63" fmla="*/ 339 h 600"/>
                  <a:gd name="T64" fmla="*/ 145 w 766"/>
                  <a:gd name="T65" fmla="*/ 325 h 600"/>
                  <a:gd name="T66" fmla="*/ 0 w 766"/>
                  <a:gd name="T67" fmla="*/ 438 h 600"/>
                  <a:gd name="T68" fmla="*/ 66 w 766"/>
                  <a:gd name="T69" fmla="*/ 600 h 600"/>
                  <a:gd name="T70" fmla="*/ 89 w 766"/>
                  <a:gd name="T71" fmla="*/ 432 h 600"/>
                  <a:gd name="T72" fmla="*/ 230 w 766"/>
                  <a:gd name="T73" fmla="*/ 600 h 600"/>
                  <a:gd name="T74" fmla="*/ 253 w 766"/>
                  <a:gd name="T75" fmla="*/ 432 h 600"/>
                  <a:gd name="T76" fmla="*/ 321 w 766"/>
                  <a:gd name="T77" fmla="*/ 600 h 600"/>
                  <a:gd name="T78" fmla="*/ 208 w 766"/>
                  <a:gd name="T79" fmla="*/ 325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66" h="600">
                    <a:moveTo>
                      <a:pt x="391" y="195"/>
                    </a:moveTo>
                    <a:lnTo>
                      <a:pt x="282" y="304"/>
                    </a:lnTo>
                    <a:cubicBezTo>
                      <a:pt x="293" y="310"/>
                      <a:pt x="303" y="317"/>
                      <a:pt x="312" y="326"/>
                    </a:cubicBezTo>
                    <a:lnTo>
                      <a:pt x="391" y="248"/>
                    </a:lnTo>
                    <a:lnTo>
                      <a:pt x="476" y="333"/>
                    </a:lnTo>
                    <a:lnTo>
                      <a:pt x="596" y="213"/>
                    </a:lnTo>
                    <a:lnTo>
                      <a:pt x="614" y="259"/>
                    </a:lnTo>
                    <a:lnTo>
                      <a:pt x="652" y="129"/>
                    </a:lnTo>
                    <a:lnTo>
                      <a:pt x="522" y="167"/>
                    </a:lnTo>
                    <a:lnTo>
                      <a:pt x="570" y="186"/>
                    </a:lnTo>
                    <a:lnTo>
                      <a:pt x="476" y="280"/>
                    </a:lnTo>
                    <a:lnTo>
                      <a:pt x="391" y="195"/>
                    </a:lnTo>
                    <a:close/>
                    <a:moveTo>
                      <a:pt x="766" y="80"/>
                    </a:moveTo>
                    <a:lnTo>
                      <a:pt x="766" y="80"/>
                    </a:lnTo>
                    <a:lnTo>
                      <a:pt x="766" y="32"/>
                    </a:lnTo>
                    <a:lnTo>
                      <a:pt x="465" y="32"/>
                    </a:lnTo>
                    <a:lnTo>
                      <a:pt x="465" y="0"/>
                    </a:lnTo>
                    <a:lnTo>
                      <a:pt x="437" y="0"/>
                    </a:lnTo>
                    <a:lnTo>
                      <a:pt x="437" y="32"/>
                    </a:lnTo>
                    <a:lnTo>
                      <a:pt x="154" y="32"/>
                    </a:lnTo>
                    <a:lnTo>
                      <a:pt x="154" y="80"/>
                    </a:lnTo>
                    <a:lnTo>
                      <a:pt x="175" y="80"/>
                    </a:lnTo>
                    <a:lnTo>
                      <a:pt x="175" y="122"/>
                    </a:lnTo>
                    <a:cubicBezTo>
                      <a:pt x="190" y="124"/>
                      <a:pt x="203" y="128"/>
                      <a:pt x="216" y="135"/>
                    </a:cubicBezTo>
                    <a:lnTo>
                      <a:pt x="216" y="80"/>
                    </a:lnTo>
                    <a:lnTo>
                      <a:pt x="706" y="80"/>
                    </a:lnTo>
                    <a:lnTo>
                      <a:pt x="706" y="394"/>
                    </a:lnTo>
                    <a:lnTo>
                      <a:pt x="355" y="394"/>
                    </a:lnTo>
                    <a:cubicBezTo>
                      <a:pt x="356" y="399"/>
                      <a:pt x="358" y="404"/>
                      <a:pt x="359" y="410"/>
                    </a:cubicBezTo>
                    <a:lnTo>
                      <a:pt x="706" y="410"/>
                    </a:lnTo>
                    <a:lnTo>
                      <a:pt x="706" y="427"/>
                    </a:lnTo>
                    <a:lnTo>
                      <a:pt x="361" y="427"/>
                    </a:lnTo>
                    <a:cubicBezTo>
                      <a:pt x="361" y="430"/>
                      <a:pt x="362" y="434"/>
                      <a:pt x="362" y="438"/>
                    </a:cubicBezTo>
                    <a:lnTo>
                      <a:pt x="362" y="478"/>
                    </a:lnTo>
                    <a:lnTo>
                      <a:pt x="437" y="478"/>
                    </a:lnTo>
                    <a:lnTo>
                      <a:pt x="437" y="595"/>
                    </a:lnTo>
                    <a:lnTo>
                      <a:pt x="465" y="595"/>
                    </a:lnTo>
                    <a:lnTo>
                      <a:pt x="465" y="478"/>
                    </a:lnTo>
                    <a:lnTo>
                      <a:pt x="560" y="478"/>
                    </a:lnTo>
                    <a:lnTo>
                      <a:pt x="603" y="592"/>
                    </a:lnTo>
                    <a:lnTo>
                      <a:pt x="631" y="585"/>
                    </a:lnTo>
                    <a:lnTo>
                      <a:pt x="591" y="478"/>
                    </a:lnTo>
                    <a:lnTo>
                      <a:pt x="766" y="478"/>
                    </a:lnTo>
                    <a:lnTo>
                      <a:pt x="766" y="427"/>
                    </a:lnTo>
                    <a:lnTo>
                      <a:pt x="747" y="427"/>
                    </a:lnTo>
                    <a:lnTo>
                      <a:pt x="747" y="80"/>
                    </a:lnTo>
                    <a:lnTo>
                      <a:pt x="766" y="80"/>
                    </a:lnTo>
                    <a:close/>
                    <a:moveTo>
                      <a:pt x="161" y="310"/>
                    </a:moveTo>
                    <a:lnTo>
                      <a:pt x="161" y="310"/>
                    </a:lnTo>
                    <a:cubicBezTo>
                      <a:pt x="202" y="310"/>
                      <a:pt x="235" y="277"/>
                      <a:pt x="235" y="236"/>
                    </a:cubicBezTo>
                    <a:cubicBezTo>
                      <a:pt x="235" y="194"/>
                      <a:pt x="202" y="161"/>
                      <a:pt x="161" y="161"/>
                    </a:cubicBezTo>
                    <a:cubicBezTo>
                      <a:pt x="119" y="161"/>
                      <a:pt x="86" y="194"/>
                      <a:pt x="86" y="236"/>
                    </a:cubicBezTo>
                    <a:cubicBezTo>
                      <a:pt x="86" y="277"/>
                      <a:pt x="119" y="310"/>
                      <a:pt x="161" y="310"/>
                    </a:cubicBezTo>
                    <a:close/>
                    <a:moveTo>
                      <a:pt x="208" y="325"/>
                    </a:moveTo>
                    <a:lnTo>
                      <a:pt x="208" y="325"/>
                    </a:lnTo>
                    <a:lnTo>
                      <a:pt x="181" y="325"/>
                    </a:lnTo>
                    <a:lnTo>
                      <a:pt x="185" y="328"/>
                    </a:lnTo>
                    <a:cubicBezTo>
                      <a:pt x="188" y="331"/>
                      <a:pt x="190" y="336"/>
                      <a:pt x="188" y="339"/>
                    </a:cubicBezTo>
                    <a:lnTo>
                      <a:pt x="178" y="365"/>
                    </a:lnTo>
                    <a:lnTo>
                      <a:pt x="196" y="510"/>
                    </a:lnTo>
                    <a:lnTo>
                      <a:pt x="163" y="540"/>
                    </a:lnTo>
                    <a:lnTo>
                      <a:pt x="129" y="510"/>
                    </a:lnTo>
                    <a:lnTo>
                      <a:pt x="147" y="365"/>
                    </a:lnTo>
                    <a:lnTo>
                      <a:pt x="137" y="339"/>
                    </a:lnTo>
                    <a:cubicBezTo>
                      <a:pt x="135" y="336"/>
                      <a:pt x="137" y="331"/>
                      <a:pt x="140" y="328"/>
                    </a:cubicBezTo>
                    <a:lnTo>
                      <a:pt x="145" y="325"/>
                    </a:lnTo>
                    <a:lnTo>
                      <a:pt x="112" y="325"/>
                    </a:lnTo>
                    <a:cubicBezTo>
                      <a:pt x="50" y="325"/>
                      <a:pt x="0" y="376"/>
                      <a:pt x="0" y="438"/>
                    </a:cubicBezTo>
                    <a:lnTo>
                      <a:pt x="0" y="600"/>
                    </a:lnTo>
                    <a:lnTo>
                      <a:pt x="66" y="600"/>
                    </a:lnTo>
                    <a:lnTo>
                      <a:pt x="66" y="432"/>
                    </a:lnTo>
                    <a:lnTo>
                      <a:pt x="89" y="432"/>
                    </a:lnTo>
                    <a:lnTo>
                      <a:pt x="89" y="600"/>
                    </a:lnTo>
                    <a:lnTo>
                      <a:pt x="230" y="600"/>
                    </a:lnTo>
                    <a:lnTo>
                      <a:pt x="230" y="432"/>
                    </a:lnTo>
                    <a:lnTo>
                      <a:pt x="253" y="432"/>
                    </a:lnTo>
                    <a:lnTo>
                      <a:pt x="253" y="600"/>
                    </a:lnTo>
                    <a:lnTo>
                      <a:pt x="321" y="600"/>
                    </a:lnTo>
                    <a:lnTo>
                      <a:pt x="321" y="438"/>
                    </a:lnTo>
                    <a:cubicBezTo>
                      <a:pt x="321" y="376"/>
                      <a:pt x="271" y="325"/>
                      <a:pt x="208" y="325"/>
                    </a:cubicBezTo>
                    <a:close/>
                  </a:path>
                </a:pathLst>
              </a:custGeom>
              <a:solidFill>
                <a:srgbClr val="059CF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7939285" y="1764706"/>
            <a:ext cx="1167039" cy="1167036"/>
            <a:chOff x="6526748" y="2125280"/>
            <a:chExt cx="809598" cy="809596"/>
          </a:xfrm>
        </p:grpSpPr>
        <p:sp>
          <p:nvSpPr>
            <p:cNvPr id="28" name="Oval 6"/>
            <p:cNvSpPr>
              <a:spLocks noChangeArrowheads="1"/>
            </p:cNvSpPr>
            <p:nvPr/>
          </p:nvSpPr>
          <p:spPr bwMode="gray">
            <a:xfrm>
              <a:off x="6526748" y="2125280"/>
              <a:ext cx="809598" cy="809596"/>
            </a:xfrm>
            <a:prstGeom prst="ellipse">
              <a:avLst/>
            </a:prstGeom>
            <a:solidFill>
              <a:srgbClr val="0DC0FF"/>
            </a:soli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6631823" y="2230354"/>
              <a:ext cx="599448" cy="599448"/>
              <a:chOff x="4955424" y="1457564"/>
              <a:chExt cx="599448" cy="599448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4955424" y="1457564"/>
                <a:ext cx="599448" cy="599448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1" name="Freeform 13"/>
              <p:cNvSpPr>
                <a:spLocks noEditPoints="1"/>
              </p:cNvSpPr>
              <p:nvPr/>
            </p:nvSpPr>
            <p:spPr bwMode="auto">
              <a:xfrm>
                <a:off x="5110341" y="1644432"/>
                <a:ext cx="289613" cy="227488"/>
              </a:xfrm>
              <a:custGeom>
                <a:avLst/>
                <a:gdLst>
                  <a:gd name="T0" fmla="*/ 282 w 766"/>
                  <a:gd name="T1" fmla="*/ 304 h 600"/>
                  <a:gd name="T2" fmla="*/ 391 w 766"/>
                  <a:gd name="T3" fmla="*/ 248 h 600"/>
                  <a:gd name="T4" fmla="*/ 596 w 766"/>
                  <a:gd name="T5" fmla="*/ 213 h 600"/>
                  <a:gd name="T6" fmla="*/ 652 w 766"/>
                  <a:gd name="T7" fmla="*/ 129 h 600"/>
                  <a:gd name="T8" fmla="*/ 570 w 766"/>
                  <a:gd name="T9" fmla="*/ 186 h 600"/>
                  <a:gd name="T10" fmla="*/ 391 w 766"/>
                  <a:gd name="T11" fmla="*/ 195 h 600"/>
                  <a:gd name="T12" fmla="*/ 766 w 766"/>
                  <a:gd name="T13" fmla="*/ 80 h 600"/>
                  <a:gd name="T14" fmla="*/ 465 w 766"/>
                  <a:gd name="T15" fmla="*/ 32 h 600"/>
                  <a:gd name="T16" fmla="*/ 437 w 766"/>
                  <a:gd name="T17" fmla="*/ 0 h 600"/>
                  <a:gd name="T18" fmla="*/ 154 w 766"/>
                  <a:gd name="T19" fmla="*/ 32 h 600"/>
                  <a:gd name="T20" fmla="*/ 175 w 766"/>
                  <a:gd name="T21" fmla="*/ 80 h 600"/>
                  <a:gd name="T22" fmla="*/ 216 w 766"/>
                  <a:gd name="T23" fmla="*/ 135 h 600"/>
                  <a:gd name="T24" fmla="*/ 706 w 766"/>
                  <a:gd name="T25" fmla="*/ 80 h 600"/>
                  <a:gd name="T26" fmla="*/ 355 w 766"/>
                  <a:gd name="T27" fmla="*/ 394 h 600"/>
                  <a:gd name="T28" fmla="*/ 706 w 766"/>
                  <a:gd name="T29" fmla="*/ 410 h 600"/>
                  <a:gd name="T30" fmla="*/ 361 w 766"/>
                  <a:gd name="T31" fmla="*/ 427 h 600"/>
                  <a:gd name="T32" fmla="*/ 362 w 766"/>
                  <a:gd name="T33" fmla="*/ 478 h 600"/>
                  <a:gd name="T34" fmla="*/ 437 w 766"/>
                  <a:gd name="T35" fmla="*/ 595 h 600"/>
                  <a:gd name="T36" fmla="*/ 465 w 766"/>
                  <a:gd name="T37" fmla="*/ 478 h 600"/>
                  <a:gd name="T38" fmla="*/ 603 w 766"/>
                  <a:gd name="T39" fmla="*/ 592 h 600"/>
                  <a:gd name="T40" fmla="*/ 591 w 766"/>
                  <a:gd name="T41" fmla="*/ 478 h 600"/>
                  <a:gd name="T42" fmla="*/ 766 w 766"/>
                  <a:gd name="T43" fmla="*/ 427 h 600"/>
                  <a:gd name="T44" fmla="*/ 747 w 766"/>
                  <a:gd name="T45" fmla="*/ 80 h 600"/>
                  <a:gd name="T46" fmla="*/ 161 w 766"/>
                  <a:gd name="T47" fmla="*/ 310 h 600"/>
                  <a:gd name="T48" fmla="*/ 235 w 766"/>
                  <a:gd name="T49" fmla="*/ 236 h 600"/>
                  <a:gd name="T50" fmla="*/ 86 w 766"/>
                  <a:gd name="T51" fmla="*/ 236 h 600"/>
                  <a:gd name="T52" fmla="*/ 208 w 766"/>
                  <a:gd name="T53" fmla="*/ 325 h 600"/>
                  <a:gd name="T54" fmla="*/ 181 w 766"/>
                  <a:gd name="T55" fmla="*/ 325 h 600"/>
                  <a:gd name="T56" fmla="*/ 188 w 766"/>
                  <a:gd name="T57" fmla="*/ 339 h 600"/>
                  <a:gd name="T58" fmla="*/ 196 w 766"/>
                  <a:gd name="T59" fmla="*/ 510 h 600"/>
                  <a:gd name="T60" fmla="*/ 129 w 766"/>
                  <a:gd name="T61" fmla="*/ 510 h 600"/>
                  <a:gd name="T62" fmla="*/ 137 w 766"/>
                  <a:gd name="T63" fmla="*/ 339 h 600"/>
                  <a:gd name="T64" fmla="*/ 145 w 766"/>
                  <a:gd name="T65" fmla="*/ 325 h 600"/>
                  <a:gd name="T66" fmla="*/ 0 w 766"/>
                  <a:gd name="T67" fmla="*/ 438 h 600"/>
                  <a:gd name="T68" fmla="*/ 66 w 766"/>
                  <a:gd name="T69" fmla="*/ 600 h 600"/>
                  <a:gd name="T70" fmla="*/ 89 w 766"/>
                  <a:gd name="T71" fmla="*/ 432 h 600"/>
                  <a:gd name="T72" fmla="*/ 230 w 766"/>
                  <a:gd name="T73" fmla="*/ 600 h 600"/>
                  <a:gd name="T74" fmla="*/ 253 w 766"/>
                  <a:gd name="T75" fmla="*/ 432 h 600"/>
                  <a:gd name="T76" fmla="*/ 321 w 766"/>
                  <a:gd name="T77" fmla="*/ 600 h 600"/>
                  <a:gd name="T78" fmla="*/ 208 w 766"/>
                  <a:gd name="T79" fmla="*/ 325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66" h="600">
                    <a:moveTo>
                      <a:pt x="391" y="195"/>
                    </a:moveTo>
                    <a:lnTo>
                      <a:pt x="282" y="304"/>
                    </a:lnTo>
                    <a:cubicBezTo>
                      <a:pt x="293" y="310"/>
                      <a:pt x="303" y="317"/>
                      <a:pt x="312" y="326"/>
                    </a:cubicBezTo>
                    <a:lnTo>
                      <a:pt x="391" y="248"/>
                    </a:lnTo>
                    <a:lnTo>
                      <a:pt x="476" y="333"/>
                    </a:lnTo>
                    <a:lnTo>
                      <a:pt x="596" y="213"/>
                    </a:lnTo>
                    <a:lnTo>
                      <a:pt x="614" y="259"/>
                    </a:lnTo>
                    <a:lnTo>
                      <a:pt x="652" y="129"/>
                    </a:lnTo>
                    <a:lnTo>
                      <a:pt x="522" y="167"/>
                    </a:lnTo>
                    <a:lnTo>
                      <a:pt x="570" y="186"/>
                    </a:lnTo>
                    <a:lnTo>
                      <a:pt x="476" y="280"/>
                    </a:lnTo>
                    <a:lnTo>
                      <a:pt x="391" y="195"/>
                    </a:lnTo>
                    <a:close/>
                    <a:moveTo>
                      <a:pt x="766" y="80"/>
                    </a:moveTo>
                    <a:lnTo>
                      <a:pt x="766" y="80"/>
                    </a:lnTo>
                    <a:lnTo>
                      <a:pt x="766" y="32"/>
                    </a:lnTo>
                    <a:lnTo>
                      <a:pt x="465" y="32"/>
                    </a:lnTo>
                    <a:lnTo>
                      <a:pt x="465" y="0"/>
                    </a:lnTo>
                    <a:lnTo>
                      <a:pt x="437" y="0"/>
                    </a:lnTo>
                    <a:lnTo>
                      <a:pt x="437" y="32"/>
                    </a:lnTo>
                    <a:lnTo>
                      <a:pt x="154" y="32"/>
                    </a:lnTo>
                    <a:lnTo>
                      <a:pt x="154" y="80"/>
                    </a:lnTo>
                    <a:lnTo>
                      <a:pt x="175" y="80"/>
                    </a:lnTo>
                    <a:lnTo>
                      <a:pt x="175" y="122"/>
                    </a:lnTo>
                    <a:cubicBezTo>
                      <a:pt x="190" y="124"/>
                      <a:pt x="203" y="128"/>
                      <a:pt x="216" y="135"/>
                    </a:cubicBezTo>
                    <a:lnTo>
                      <a:pt x="216" y="80"/>
                    </a:lnTo>
                    <a:lnTo>
                      <a:pt x="706" y="80"/>
                    </a:lnTo>
                    <a:lnTo>
                      <a:pt x="706" y="394"/>
                    </a:lnTo>
                    <a:lnTo>
                      <a:pt x="355" y="394"/>
                    </a:lnTo>
                    <a:cubicBezTo>
                      <a:pt x="356" y="399"/>
                      <a:pt x="358" y="404"/>
                      <a:pt x="359" y="410"/>
                    </a:cubicBezTo>
                    <a:lnTo>
                      <a:pt x="706" y="410"/>
                    </a:lnTo>
                    <a:lnTo>
                      <a:pt x="706" y="427"/>
                    </a:lnTo>
                    <a:lnTo>
                      <a:pt x="361" y="427"/>
                    </a:lnTo>
                    <a:cubicBezTo>
                      <a:pt x="361" y="430"/>
                      <a:pt x="362" y="434"/>
                      <a:pt x="362" y="438"/>
                    </a:cubicBezTo>
                    <a:lnTo>
                      <a:pt x="362" y="478"/>
                    </a:lnTo>
                    <a:lnTo>
                      <a:pt x="437" y="478"/>
                    </a:lnTo>
                    <a:lnTo>
                      <a:pt x="437" y="595"/>
                    </a:lnTo>
                    <a:lnTo>
                      <a:pt x="465" y="595"/>
                    </a:lnTo>
                    <a:lnTo>
                      <a:pt x="465" y="478"/>
                    </a:lnTo>
                    <a:lnTo>
                      <a:pt x="560" y="478"/>
                    </a:lnTo>
                    <a:lnTo>
                      <a:pt x="603" y="592"/>
                    </a:lnTo>
                    <a:lnTo>
                      <a:pt x="631" y="585"/>
                    </a:lnTo>
                    <a:lnTo>
                      <a:pt x="591" y="478"/>
                    </a:lnTo>
                    <a:lnTo>
                      <a:pt x="766" y="478"/>
                    </a:lnTo>
                    <a:lnTo>
                      <a:pt x="766" y="427"/>
                    </a:lnTo>
                    <a:lnTo>
                      <a:pt x="747" y="427"/>
                    </a:lnTo>
                    <a:lnTo>
                      <a:pt x="747" y="80"/>
                    </a:lnTo>
                    <a:lnTo>
                      <a:pt x="766" y="80"/>
                    </a:lnTo>
                    <a:close/>
                    <a:moveTo>
                      <a:pt x="161" y="310"/>
                    </a:moveTo>
                    <a:lnTo>
                      <a:pt x="161" y="310"/>
                    </a:lnTo>
                    <a:cubicBezTo>
                      <a:pt x="202" y="310"/>
                      <a:pt x="235" y="277"/>
                      <a:pt x="235" y="236"/>
                    </a:cubicBezTo>
                    <a:cubicBezTo>
                      <a:pt x="235" y="194"/>
                      <a:pt x="202" y="161"/>
                      <a:pt x="161" y="161"/>
                    </a:cubicBezTo>
                    <a:cubicBezTo>
                      <a:pt x="119" y="161"/>
                      <a:pt x="86" y="194"/>
                      <a:pt x="86" y="236"/>
                    </a:cubicBezTo>
                    <a:cubicBezTo>
                      <a:pt x="86" y="277"/>
                      <a:pt x="119" y="310"/>
                      <a:pt x="161" y="310"/>
                    </a:cubicBezTo>
                    <a:close/>
                    <a:moveTo>
                      <a:pt x="208" y="325"/>
                    </a:moveTo>
                    <a:lnTo>
                      <a:pt x="208" y="325"/>
                    </a:lnTo>
                    <a:lnTo>
                      <a:pt x="181" y="325"/>
                    </a:lnTo>
                    <a:lnTo>
                      <a:pt x="185" y="328"/>
                    </a:lnTo>
                    <a:cubicBezTo>
                      <a:pt x="188" y="331"/>
                      <a:pt x="190" y="336"/>
                      <a:pt x="188" y="339"/>
                    </a:cubicBezTo>
                    <a:lnTo>
                      <a:pt x="178" y="365"/>
                    </a:lnTo>
                    <a:lnTo>
                      <a:pt x="196" y="510"/>
                    </a:lnTo>
                    <a:lnTo>
                      <a:pt x="163" y="540"/>
                    </a:lnTo>
                    <a:lnTo>
                      <a:pt x="129" y="510"/>
                    </a:lnTo>
                    <a:lnTo>
                      <a:pt x="147" y="365"/>
                    </a:lnTo>
                    <a:lnTo>
                      <a:pt x="137" y="339"/>
                    </a:lnTo>
                    <a:cubicBezTo>
                      <a:pt x="135" y="336"/>
                      <a:pt x="137" y="331"/>
                      <a:pt x="140" y="328"/>
                    </a:cubicBezTo>
                    <a:lnTo>
                      <a:pt x="145" y="325"/>
                    </a:lnTo>
                    <a:lnTo>
                      <a:pt x="112" y="325"/>
                    </a:lnTo>
                    <a:cubicBezTo>
                      <a:pt x="50" y="325"/>
                      <a:pt x="0" y="376"/>
                      <a:pt x="0" y="438"/>
                    </a:cubicBezTo>
                    <a:lnTo>
                      <a:pt x="0" y="600"/>
                    </a:lnTo>
                    <a:lnTo>
                      <a:pt x="66" y="600"/>
                    </a:lnTo>
                    <a:lnTo>
                      <a:pt x="66" y="432"/>
                    </a:lnTo>
                    <a:lnTo>
                      <a:pt x="89" y="432"/>
                    </a:lnTo>
                    <a:lnTo>
                      <a:pt x="89" y="600"/>
                    </a:lnTo>
                    <a:lnTo>
                      <a:pt x="230" y="600"/>
                    </a:lnTo>
                    <a:lnTo>
                      <a:pt x="230" y="432"/>
                    </a:lnTo>
                    <a:lnTo>
                      <a:pt x="253" y="432"/>
                    </a:lnTo>
                    <a:lnTo>
                      <a:pt x="253" y="600"/>
                    </a:lnTo>
                    <a:lnTo>
                      <a:pt x="321" y="600"/>
                    </a:lnTo>
                    <a:lnTo>
                      <a:pt x="321" y="438"/>
                    </a:lnTo>
                    <a:cubicBezTo>
                      <a:pt x="321" y="376"/>
                      <a:pt x="271" y="325"/>
                      <a:pt x="208" y="325"/>
                    </a:cubicBezTo>
                    <a:close/>
                  </a:path>
                </a:pathLst>
              </a:custGeom>
              <a:solidFill>
                <a:srgbClr val="0DC0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10257942" y="1332653"/>
            <a:ext cx="1167039" cy="1167036"/>
            <a:chOff x="6526748" y="2125280"/>
            <a:chExt cx="809598" cy="809596"/>
          </a:xfrm>
        </p:grpSpPr>
        <p:sp>
          <p:nvSpPr>
            <p:cNvPr id="33" name="Oval 6"/>
            <p:cNvSpPr>
              <a:spLocks noChangeArrowheads="1"/>
            </p:cNvSpPr>
            <p:nvPr/>
          </p:nvSpPr>
          <p:spPr bwMode="gray">
            <a:xfrm>
              <a:off x="6526748" y="2125280"/>
              <a:ext cx="809598" cy="809596"/>
            </a:xfrm>
            <a:prstGeom prst="ellipse">
              <a:avLst/>
            </a:prstGeom>
            <a:solidFill>
              <a:srgbClr val="059CF9"/>
            </a:soli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6631823" y="2230354"/>
              <a:ext cx="599448" cy="599448"/>
              <a:chOff x="4955424" y="1457564"/>
              <a:chExt cx="599448" cy="599448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4955424" y="1457564"/>
                <a:ext cx="599448" cy="599448"/>
              </a:xfrm>
              <a:prstGeom prst="ellipse">
                <a:avLst/>
              </a:prstGeom>
              <a:gradFill flip="none" rotWithShape="1">
                <a:gsLst>
                  <a:gs pos="45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000000" scaled="0"/>
                <a:tileRect/>
              </a:gradFill>
              <a:ln w="6350"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17400000" scaled="0"/>
                </a:gradFill>
              </a:ln>
              <a:effectLst>
                <a:outerShdw blurRad="152400" dist="38100" dir="810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6" name="Freeform 13"/>
              <p:cNvSpPr>
                <a:spLocks noEditPoints="1"/>
              </p:cNvSpPr>
              <p:nvPr/>
            </p:nvSpPr>
            <p:spPr bwMode="auto">
              <a:xfrm>
                <a:off x="5110341" y="1644432"/>
                <a:ext cx="289613" cy="227488"/>
              </a:xfrm>
              <a:custGeom>
                <a:avLst/>
                <a:gdLst>
                  <a:gd name="T0" fmla="*/ 282 w 766"/>
                  <a:gd name="T1" fmla="*/ 304 h 600"/>
                  <a:gd name="T2" fmla="*/ 391 w 766"/>
                  <a:gd name="T3" fmla="*/ 248 h 600"/>
                  <a:gd name="T4" fmla="*/ 596 w 766"/>
                  <a:gd name="T5" fmla="*/ 213 h 600"/>
                  <a:gd name="T6" fmla="*/ 652 w 766"/>
                  <a:gd name="T7" fmla="*/ 129 h 600"/>
                  <a:gd name="T8" fmla="*/ 570 w 766"/>
                  <a:gd name="T9" fmla="*/ 186 h 600"/>
                  <a:gd name="T10" fmla="*/ 391 w 766"/>
                  <a:gd name="T11" fmla="*/ 195 h 600"/>
                  <a:gd name="T12" fmla="*/ 766 w 766"/>
                  <a:gd name="T13" fmla="*/ 80 h 600"/>
                  <a:gd name="T14" fmla="*/ 465 w 766"/>
                  <a:gd name="T15" fmla="*/ 32 h 600"/>
                  <a:gd name="T16" fmla="*/ 437 w 766"/>
                  <a:gd name="T17" fmla="*/ 0 h 600"/>
                  <a:gd name="T18" fmla="*/ 154 w 766"/>
                  <a:gd name="T19" fmla="*/ 32 h 600"/>
                  <a:gd name="T20" fmla="*/ 175 w 766"/>
                  <a:gd name="T21" fmla="*/ 80 h 600"/>
                  <a:gd name="T22" fmla="*/ 216 w 766"/>
                  <a:gd name="T23" fmla="*/ 135 h 600"/>
                  <a:gd name="T24" fmla="*/ 706 w 766"/>
                  <a:gd name="T25" fmla="*/ 80 h 600"/>
                  <a:gd name="T26" fmla="*/ 355 w 766"/>
                  <a:gd name="T27" fmla="*/ 394 h 600"/>
                  <a:gd name="T28" fmla="*/ 706 w 766"/>
                  <a:gd name="T29" fmla="*/ 410 h 600"/>
                  <a:gd name="T30" fmla="*/ 361 w 766"/>
                  <a:gd name="T31" fmla="*/ 427 h 600"/>
                  <a:gd name="T32" fmla="*/ 362 w 766"/>
                  <a:gd name="T33" fmla="*/ 478 h 600"/>
                  <a:gd name="T34" fmla="*/ 437 w 766"/>
                  <a:gd name="T35" fmla="*/ 595 h 600"/>
                  <a:gd name="T36" fmla="*/ 465 w 766"/>
                  <a:gd name="T37" fmla="*/ 478 h 600"/>
                  <a:gd name="T38" fmla="*/ 603 w 766"/>
                  <a:gd name="T39" fmla="*/ 592 h 600"/>
                  <a:gd name="T40" fmla="*/ 591 w 766"/>
                  <a:gd name="T41" fmla="*/ 478 h 600"/>
                  <a:gd name="T42" fmla="*/ 766 w 766"/>
                  <a:gd name="T43" fmla="*/ 427 h 600"/>
                  <a:gd name="T44" fmla="*/ 747 w 766"/>
                  <a:gd name="T45" fmla="*/ 80 h 600"/>
                  <a:gd name="T46" fmla="*/ 161 w 766"/>
                  <a:gd name="T47" fmla="*/ 310 h 600"/>
                  <a:gd name="T48" fmla="*/ 235 w 766"/>
                  <a:gd name="T49" fmla="*/ 236 h 600"/>
                  <a:gd name="T50" fmla="*/ 86 w 766"/>
                  <a:gd name="T51" fmla="*/ 236 h 600"/>
                  <a:gd name="T52" fmla="*/ 208 w 766"/>
                  <a:gd name="T53" fmla="*/ 325 h 600"/>
                  <a:gd name="T54" fmla="*/ 181 w 766"/>
                  <a:gd name="T55" fmla="*/ 325 h 600"/>
                  <a:gd name="T56" fmla="*/ 188 w 766"/>
                  <a:gd name="T57" fmla="*/ 339 h 600"/>
                  <a:gd name="T58" fmla="*/ 196 w 766"/>
                  <a:gd name="T59" fmla="*/ 510 h 600"/>
                  <a:gd name="T60" fmla="*/ 129 w 766"/>
                  <a:gd name="T61" fmla="*/ 510 h 600"/>
                  <a:gd name="T62" fmla="*/ 137 w 766"/>
                  <a:gd name="T63" fmla="*/ 339 h 600"/>
                  <a:gd name="T64" fmla="*/ 145 w 766"/>
                  <a:gd name="T65" fmla="*/ 325 h 600"/>
                  <a:gd name="T66" fmla="*/ 0 w 766"/>
                  <a:gd name="T67" fmla="*/ 438 h 600"/>
                  <a:gd name="T68" fmla="*/ 66 w 766"/>
                  <a:gd name="T69" fmla="*/ 600 h 600"/>
                  <a:gd name="T70" fmla="*/ 89 w 766"/>
                  <a:gd name="T71" fmla="*/ 432 h 600"/>
                  <a:gd name="T72" fmla="*/ 230 w 766"/>
                  <a:gd name="T73" fmla="*/ 600 h 600"/>
                  <a:gd name="T74" fmla="*/ 253 w 766"/>
                  <a:gd name="T75" fmla="*/ 432 h 600"/>
                  <a:gd name="T76" fmla="*/ 321 w 766"/>
                  <a:gd name="T77" fmla="*/ 600 h 600"/>
                  <a:gd name="T78" fmla="*/ 208 w 766"/>
                  <a:gd name="T79" fmla="*/ 325 h 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66" h="600">
                    <a:moveTo>
                      <a:pt x="391" y="195"/>
                    </a:moveTo>
                    <a:lnTo>
                      <a:pt x="282" y="304"/>
                    </a:lnTo>
                    <a:cubicBezTo>
                      <a:pt x="293" y="310"/>
                      <a:pt x="303" y="317"/>
                      <a:pt x="312" y="326"/>
                    </a:cubicBezTo>
                    <a:lnTo>
                      <a:pt x="391" y="248"/>
                    </a:lnTo>
                    <a:lnTo>
                      <a:pt x="476" y="333"/>
                    </a:lnTo>
                    <a:lnTo>
                      <a:pt x="596" y="213"/>
                    </a:lnTo>
                    <a:lnTo>
                      <a:pt x="614" y="259"/>
                    </a:lnTo>
                    <a:lnTo>
                      <a:pt x="652" y="129"/>
                    </a:lnTo>
                    <a:lnTo>
                      <a:pt x="522" y="167"/>
                    </a:lnTo>
                    <a:lnTo>
                      <a:pt x="570" y="186"/>
                    </a:lnTo>
                    <a:lnTo>
                      <a:pt x="476" y="280"/>
                    </a:lnTo>
                    <a:lnTo>
                      <a:pt x="391" y="195"/>
                    </a:lnTo>
                    <a:close/>
                    <a:moveTo>
                      <a:pt x="766" y="80"/>
                    </a:moveTo>
                    <a:lnTo>
                      <a:pt x="766" y="80"/>
                    </a:lnTo>
                    <a:lnTo>
                      <a:pt x="766" y="32"/>
                    </a:lnTo>
                    <a:lnTo>
                      <a:pt x="465" y="32"/>
                    </a:lnTo>
                    <a:lnTo>
                      <a:pt x="465" y="0"/>
                    </a:lnTo>
                    <a:lnTo>
                      <a:pt x="437" y="0"/>
                    </a:lnTo>
                    <a:lnTo>
                      <a:pt x="437" y="32"/>
                    </a:lnTo>
                    <a:lnTo>
                      <a:pt x="154" y="32"/>
                    </a:lnTo>
                    <a:lnTo>
                      <a:pt x="154" y="80"/>
                    </a:lnTo>
                    <a:lnTo>
                      <a:pt x="175" y="80"/>
                    </a:lnTo>
                    <a:lnTo>
                      <a:pt x="175" y="122"/>
                    </a:lnTo>
                    <a:cubicBezTo>
                      <a:pt x="190" y="124"/>
                      <a:pt x="203" y="128"/>
                      <a:pt x="216" y="135"/>
                    </a:cubicBezTo>
                    <a:lnTo>
                      <a:pt x="216" y="80"/>
                    </a:lnTo>
                    <a:lnTo>
                      <a:pt x="706" y="80"/>
                    </a:lnTo>
                    <a:lnTo>
                      <a:pt x="706" y="394"/>
                    </a:lnTo>
                    <a:lnTo>
                      <a:pt x="355" y="394"/>
                    </a:lnTo>
                    <a:cubicBezTo>
                      <a:pt x="356" y="399"/>
                      <a:pt x="358" y="404"/>
                      <a:pt x="359" y="410"/>
                    </a:cubicBezTo>
                    <a:lnTo>
                      <a:pt x="706" y="410"/>
                    </a:lnTo>
                    <a:lnTo>
                      <a:pt x="706" y="427"/>
                    </a:lnTo>
                    <a:lnTo>
                      <a:pt x="361" y="427"/>
                    </a:lnTo>
                    <a:cubicBezTo>
                      <a:pt x="361" y="430"/>
                      <a:pt x="362" y="434"/>
                      <a:pt x="362" y="438"/>
                    </a:cubicBezTo>
                    <a:lnTo>
                      <a:pt x="362" y="478"/>
                    </a:lnTo>
                    <a:lnTo>
                      <a:pt x="437" y="478"/>
                    </a:lnTo>
                    <a:lnTo>
                      <a:pt x="437" y="595"/>
                    </a:lnTo>
                    <a:lnTo>
                      <a:pt x="465" y="595"/>
                    </a:lnTo>
                    <a:lnTo>
                      <a:pt x="465" y="478"/>
                    </a:lnTo>
                    <a:lnTo>
                      <a:pt x="560" y="478"/>
                    </a:lnTo>
                    <a:lnTo>
                      <a:pt x="603" y="592"/>
                    </a:lnTo>
                    <a:lnTo>
                      <a:pt x="631" y="585"/>
                    </a:lnTo>
                    <a:lnTo>
                      <a:pt x="591" y="478"/>
                    </a:lnTo>
                    <a:lnTo>
                      <a:pt x="766" y="478"/>
                    </a:lnTo>
                    <a:lnTo>
                      <a:pt x="766" y="427"/>
                    </a:lnTo>
                    <a:lnTo>
                      <a:pt x="747" y="427"/>
                    </a:lnTo>
                    <a:lnTo>
                      <a:pt x="747" y="80"/>
                    </a:lnTo>
                    <a:lnTo>
                      <a:pt x="766" y="80"/>
                    </a:lnTo>
                    <a:close/>
                    <a:moveTo>
                      <a:pt x="161" y="310"/>
                    </a:moveTo>
                    <a:lnTo>
                      <a:pt x="161" y="310"/>
                    </a:lnTo>
                    <a:cubicBezTo>
                      <a:pt x="202" y="310"/>
                      <a:pt x="235" y="277"/>
                      <a:pt x="235" y="236"/>
                    </a:cubicBezTo>
                    <a:cubicBezTo>
                      <a:pt x="235" y="194"/>
                      <a:pt x="202" y="161"/>
                      <a:pt x="161" y="161"/>
                    </a:cubicBezTo>
                    <a:cubicBezTo>
                      <a:pt x="119" y="161"/>
                      <a:pt x="86" y="194"/>
                      <a:pt x="86" y="236"/>
                    </a:cubicBezTo>
                    <a:cubicBezTo>
                      <a:pt x="86" y="277"/>
                      <a:pt x="119" y="310"/>
                      <a:pt x="161" y="310"/>
                    </a:cubicBezTo>
                    <a:close/>
                    <a:moveTo>
                      <a:pt x="208" y="325"/>
                    </a:moveTo>
                    <a:lnTo>
                      <a:pt x="208" y="325"/>
                    </a:lnTo>
                    <a:lnTo>
                      <a:pt x="181" y="325"/>
                    </a:lnTo>
                    <a:lnTo>
                      <a:pt x="185" y="328"/>
                    </a:lnTo>
                    <a:cubicBezTo>
                      <a:pt x="188" y="331"/>
                      <a:pt x="190" y="336"/>
                      <a:pt x="188" y="339"/>
                    </a:cubicBezTo>
                    <a:lnTo>
                      <a:pt x="178" y="365"/>
                    </a:lnTo>
                    <a:lnTo>
                      <a:pt x="196" y="510"/>
                    </a:lnTo>
                    <a:lnTo>
                      <a:pt x="163" y="540"/>
                    </a:lnTo>
                    <a:lnTo>
                      <a:pt x="129" y="510"/>
                    </a:lnTo>
                    <a:lnTo>
                      <a:pt x="147" y="365"/>
                    </a:lnTo>
                    <a:lnTo>
                      <a:pt x="137" y="339"/>
                    </a:lnTo>
                    <a:cubicBezTo>
                      <a:pt x="135" y="336"/>
                      <a:pt x="137" y="331"/>
                      <a:pt x="140" y="328"/>
                    </a:cubicBezTo>
                    <a:lnTo>
                      <a:pt x="145" y="325"/>
                    </a:lnTo>
                    <a:lnTo>
                      <a:pt x="112" y="325"/>
                    </a:lnTo>
                    <a:cubicBezTo>
                      <a:pt x="50" y="325"/>
                      <a:pt x="0" y="376"/>
                      <a:pt x="0" y="438"/>
                    </a:cubicBezTo>
                    <a:lnTo>
                      <a:pt x="0" y="600"/>
                    </a:lnTo>
                    <a:lnTo>
                      <a:pt x="66" y="600"/>
                    </a:lnTo>
                    <a:lnTo>
                      <a:pt x="66" y="432"/>
                    </a:lnTo>
                    <a:lnTo>
                      <a:pt x="89" y="432"/>
                    </a:lnTo>
                    <a:lnTo>
                      <a:pt x="89" y="600"/>
                    </a:lnTo>
                    <a:lnTo>
                      <a:pt x="230" y="600"/>
                    </a:lnTo>
                    <a:lnTo>
                      <a:pt x="230" y="432"/>
                    </a:lnTo>
                    <a:lnTo>
                      <a:pt x="253" y="432"/>
                    </a:lnTo>
                    <a:lnTo>
                      <a:pt x="253" y="600"/>
                    </a:lnTo>
                    <a:lnTo>
                      <a:pt x="321" y="600"/>
                    </a:lnTo>
                    <a:lnTo>
                      <a:pt x="321" y="438"/>
                    </a:lnTo>
                    <a:cubicBezTo>
                      <a:pt x="321" y="376"/>
                      <a:pt x="271" y="325"/>
                      <a:pt x="208" y="325"/>
                    </a:cubicBezTo>
                    <a:close/>
                  </a:path>
                </a:pathLst>
              </a:custGeom>
              <a:solidFill>
                <a:srgbClr val="059CF9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77" name="组合 76"/>
          <p:cNvGrpSpPr/>
          <p:nvPr/>
        </p:nvGrpSpPr>
        <p:grpSpPr>
          <a:xfrm>
            <a:off x="9687849" y="3791944"/>
            <a:ext cx="2169274" cy="1344064"/>
            <a:chOff x="9687849" y="3791944"/>
            <a:chExt cx="2169274" cy="1344064"/>
          </a:xfrm>
        </p:grpSpPr>
        <p:grpSp>
          <p:nvGrpSpPr>
            <p:cNvPr id="63" name="组合 62"/>
            <p:cNvGrpSpPr/>
            <p:nvPr/>
          </p:nvGrpSpPr>
          <p:grpSpPr>
            <a:xfrm>
              <a:off x="9687849" y="4195573"/>
              <a:ext cx="2169274" cy="940435"/>
              <a:chOff x="482645" y="3482685"/>
              <a:chExt cx="2169274" cy="940435"/>
            </a:xfrm>
          </p:grpSpPr>
          <p:sp>
            <p:nvSpPr>
              <p:cNvPr id="64" name="矩形 63"/>
              <p:cNvSpPr/>
              <p:nvPr/>
            </p:nvSpPr>
            <p:spPr>
              <a:xfrm flipH="1">
                <a:off x="1117124" y="3482685"/>
                <a:ext cx="153479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zh-CN" altLang="en-US" b="1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en-US" altLang="zh-CN" b="1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482645" y="3852255"/>
                <a:ext cx="2169160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zh-CN" sz="1200" kern="100" dirty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Click here to add your text 
</a:t>
                </a:r>
                <a:endPara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68" name="矩形 67"/>
            <p:cNvSpPr/>
            <p:nvPr/>
          </p:nvSpPr>
          <p:spPr>
            <a:xfrm>
              <a:off x="9911369" y="3791944"/>
              <a:ext cx="1860181" cy="45719"/>
            </a:xfrm>
            <a:prstGeom prst="rect">
              <a:avLst/>
            </a:prstGeom>
            <a:solidFill>
              <a:srgbClr val="059CF9"/>
            </a:solidFill>
            <a:ln w="9525"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7422532" y="4044108"/>
            <a:ext cx="2116455" cy="1312113"/>
            <a:chOff x="7422532" y="4044108"/>
            <a:chExt cx="2116455" cy="1312113"/>
          </a:xfrm>
        </p:grpSpPr>
        <p:grpSp>
          <p:nvGrpSpPr>
            <p:cNvPr id="60" name="组合 59"/>
            <p:cNvGrpSpPr/>
            <p:nvPr/>
          </p:nvGrpSpPr>
          <p:grpSpPr>
            <a:xfrm>
              <a:off x="7422532" y="4415786"/>
              <a:ext cx="2116455" cy="940435"/>
              <a:chOff x="535985" y="3482685"/>
              <a:chExt cx="2116455" cy="940435"/>
            </a:xfrm>
          </p:grpSpPr>
          <p:sp>
            <p:nvSpPr>
              <p:cNvPr id="61" name="矩形 60"/>
              <p:cNvSpPr/>
              <p:nvPr/>
            </p:nvSpPr>
            <p:spPr>
              <a:xfrm flipH="1">
                <a:off x="1117124" y="3482685"/>
                <a:ext cx="153479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zh-CN" altLang="en-US" b="1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en-US" altLang="zh-CN" b="1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535985" y="3852255"/>
                <a:ext cx="2116455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zh-CN" sz="1200" kern="100" dirty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Click here to add your text 
</a:t>
                </a:r>
                <a:endPara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69" name="矩形 68"/>
            <p:cNvSpPr/>
            <p:nvPr/>
          </p:nvSpPr>
          <p:spPr>
            <a:xfrm>
              <a:off x="7592712" y="4044108"/>
              <a:ext cx="1860181" cy="45719"/>
            </a:xfrm>
            <a:prstGeom prst="rect">
              <a:avLst/>
            </a:prstGeom>
            <a:solidFill>
              <a:srgbClr val="0DC0FF"/>
            </a:solidFill>
            <a:ln w="9525"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5102605" y="4296272"/>
            <a:ext cx="2117204" cy="1280162"/>
            <a:chOff x="5102605" y="4296272"/>
            <a:chExt cx="2117204" cy="1280162"/>
          </a:xfrm>
        </p:grpSpPr>
        <p:grpSp>
          <p:nvGrpSpPr>
            <p:cNvPr id="57" name="组合 56"/>
            <p:cNvGrpSpPr/>
            <p:nvPr/>
          </p:nvGrpSpPr>
          <p:grpSpPr>
            <a:xfrm>
              <a:off x="5102605" y="4635999"/>
              <a:ext cx="2117204" cy="940435"/>
              <a:chOff x="534715" y="3482685"/>
              <a:chExt cx="2117204" cy="940435"/>
            </a:xfrm>
          </p:grpSpPr>
          <p:sp>
            <p:nvSpPr>
              <p:cNvPr id="58" name="矩形 57"/>
              <p:cNvSpPr/>
              <p:nvPr/>
            </p:nvSpPr>
            <p:spPr>
              <a:xfrm flipH="1">
                <a:off x="1117124" y="3482685"/>
                <a:ext cx="153479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zh-CN" altLang="en-US" b="1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en-US" altLang="zh-CN" b="1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534715" y="3852255"/>
                <a:ext cx="2117090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zh-CN" sz="1200" kern="100" dirty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Click here to add your text 
</a:t>
                </a:r>
                <a:endPara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70" name="矩形 69"/>
            <p:cNvSpPr/>
            <p:nvPr/>
          </p:nvSpPr>
          <p:spPr>
            <a:xfrm>
              <a:off x="5274054" y="4296272"/>
              <a:ext cx="1860181" cy="45719"/>
            </a:xfrm>
            <a:prstGeom prst="rect">
              <a:avLst/>
            </a:prstGeom>
            <a:solidFill>
              <a:srgbClr val="059CF9"/>
            </a:solidFill>
            <a:ln w="9525"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2771248" y="4548436"/>
            <a:ext cx="2130425" cy="1248211"/>
            <a:chOff x="2771248" y="4548436"/>
            <a:chExt cx="2130425" cy="1248211"/>
          </a:xfrm>
        </p:grpSpPr>
        <p:grpSp>
          <p:nvGrpSpPr>
            <p:cNvPr id="54" name="组合 53"/>
            <p:cNvGrpSpPr/>
            <p:nvPr/>
          </p:nvGrpSpPr>
          <p:grpSpPr>
            <a:xfrm>
              <a:off x="2771248" y="4856212"/>
              <a:ext cx="2130425" cy="940435"/>
              <a:chOff x="522015" y="3482685"/>
              <a:chExt cx="2130425" cy="940435"/>
            </a:xfrm>
          </p:grpSpPr>
          <p:sp>
            <p:nvSpPr>
              <p:cNvPr id="55" name="矩形 54"/>
              <p:cNvSpPr/>
              <p:nvPr/>
            </p:nvSpPr>
            <p:spPr>
              <a:xfrm flipH="1">
                <a:off x="1117124" y="3482685"/>
                <a:ext cx="153479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zh-CN" altLang="en-US" b="1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en-US" altLang="zh-CN" b="1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522015" y="3852255"/>
                <a:ext cx="2130425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zh-CN" sz="1200" kern="100" dirty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Click here to add your text 
</a:t>
                </a:r>
                <a:endPara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71" name="矩形 70"/>
            <p:cNvSpPr/>
            <p:nvPr/>
          </p:nvSpPr>
          <p:spPr>
            <a:xfrm>
              <a:off x="2955396" y="4548436"/>
              <a:ext cx="1860181" cy="45719"/>
            </a:xfrm>
            <a:prstGeom prst="rect">
              <a:avLst/>
            </a:prstGeom>
            <a:solidFill>
              <a:srgbClr val="0DC0FF"/>
            </a:solidFill>
            <a:ln w="9525"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439891" y="4800600"/>
            <a:ext cx="2142604" cy="1216261"/>
            <a:chOff x="439891" y="4800600"/>
            <a:chExt cx="2142604" cy="1216261"/>
          </a:xfrm>
        </p:grpSpPr>
        <p:grpSp>
          <p:nvGrpSpPr>
            <p:cNvPr id="47" name="组合 46"/>
            <p:cNvGrpSpPr/>
            <p:nvPr/>
          </p:nvGrpSpPr>
          <p:grpSpPr>
            <a:xfrm>
              <a:off x="439891" y="5076426"/>
              <a:ext cx="2142604" cy="940435"/>
              <a:chOff x="509315" y="3482685"/>
              <a:chExt cx="2142604" cy="940435"/>
            </a:xfrm>
          </p:grpSpPr>
          <p:sp>
            <p:nvSpPr>
              <p:cNvPr id="48" name="矩形 47"/>
              <p:cNvSpPr/>
              <p:nvPr/>
            </p:nvSpPr>
            <p:spPr>
              <a:xfrm flipH="1">
                <a:off x="1117124" y="3482685"/>
                <a:ext cx="153479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zh-CN" altLang="en-US" b="1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en-US" altLang="zh-CN" b="1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509315" y="3852255"/>
                <a:ext cx="2142490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zh-CN" sz="1200" kern="100" dirty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Click here to add your text 
</a:t>
                </a:r>
                <a:endPara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72" name="矩形 71"/>
            <p:cNvSpPr/>
            <p:nvPr/>
          </p:nvSpPr>
          <p:spPr>
            <a:xfrm>
              <a:off x="636741" y="4800600"/>
              <a:ext cx="1860181" cy="45719"/>
            </a:xfrm>
            <a:prstGeom prst="rect">
              <a:avLst/>
            </a:prstGeom>
            <a:solidFill>
              <a:srgbClr val="059CF9"/>
            </a:solidFill>
            <a:ln w="9525">
              <a:noFill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000">
        <p14:prism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14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456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66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66" tmFilter="0, 0; 0.125,0.2665; 0.25,0.4; 0.375,0.465; 0.5,0.5;  0.625,0.535; 0.75,0.6; 0.875,0.7335; 1,1">
                                              <p:stCondLst>
                                                <p:cond delay="166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83" tmFilter="0, 0; 0.125,0.2665; 0.25,0.4; 0.375,0.465; 0.5,0.5;  0.625,0.535; 0.75,0.6; 0.875,0.7335; 1,1">
                                              <p:stCondLst>
                                                <p:cond delay="331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41" tmFilter="0, 0; 0.125,0.2665; 0.25,0.4; 0.375,0.465; 0.5,0.5;  0.625,0.535; 0.75,0.6; 0.875,0.7335; 1,1">
                                              <p:stCondLst>
                                                <p:cond delay="414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7" dur="7">
                                              <p:stCondLst>
                                                <p:cond delay="162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8" dur="41" decel="50000">
                                              <p:stCondLst>
                                                <p:cond delay="16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9" dur="7">
                                              <p:stCondLst>
                                                <p:cond delay="328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0" dur="41" decel="50000">
                                              <p:stCondLst>
                                                <p:cond delay="335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1" dur="7">
                                              <p:stCondLst>
                                                <p:cond delay="41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2" dur="41" decel="50000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3" dur="7">
                                              <p:stCondLst>
                                                <p:cond delay="452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24" dur="41" decel="50000">
                                              <p:stCondLst>
                                                <p:cond delay="45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14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456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66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66" tmFilter="0, 0; 0.125,0.2665; 0.25,0.4; 0.375,0.465; 0.5,0.5;  0.625,0.535; 0.75,0.6; 0.875,0.7335; 1,1">
                                              <p:stCondLst>
                                                <p:cond delay="166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83" tmFilter="0, 0; 0.125,0.2665; 0.25,0.4; 0.375,0.465; 0.5,0.5;  0.625,0.535; 0.75,0.6; 0.875,0.7335; 1,1">
                                              <p:stCondLst>
                                                <p:cond delay="331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41" tmFilter="0, 0; 0.125,0.2665; 0.25,0.4; 0.375,0.465; 0.5,0.5;  0.625,0.535; 0.75,0.6; 0.875,0.7335; 1,1">
                                              <p:stCondLst>
                                                <p:cond delay="414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34" dur="7">
                                              <p:stCondLst>
                                                <p:cond delay="162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35" dur="41" decel="50000">
                                              <p:stCondLst>
                                                <p:cond delay="16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6" dur="7">
                                              <p:stCondLst>
                                                <p:cond delay="328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37" dur="41" decel="50000">
                                              <p:stCondLst>
                                                <p:cond delay="335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8" dur="7">
                                              <p:stCondLst>
                                                <p:cond delay="41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39" dur="41" decel="50000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0" dur="7">
                                              <p:stCondLst>
                                                <p:cond delay="452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41" dur="41" decel="50000">
                                              <p:stCondLst>
                                                <p:cond delay="45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3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" dur="14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456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66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66" tmFilter="0, 0; 0.125,0.2665; 0.25,0.4; 0.375,0.465; 0.5,0.5;  0.625,0.535; 0.75,0.6; 0.875,0.7335; 1,1">
                                              <p:stCondLst>
                                                <p:cond delay="166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83" tmFilter="0, 0; 0.125,0.2665; 0.25,0.4; 0.375,0.465; 0.5,0.5;  0.625,0.535; 0.75,0.6; 0.875,0.7335; 1,1">
                                              <p:stCondLst>
                                                <p:cond delay="331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41" tmFilter="0, 0; 0.125,0.2665; 0.25,0.4; 0.375,0.465; 0.5,0.5;  0.625,0.535; 0.75,0.6; 0.875,0.7335; 1,1">
                                              <p:stCondLst>
                                                <p:cond delay="414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51" dur="7">
                                              <p:stCondLst>
                                                <p:cond delay="162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52" dur="41" decel="50000">
                                              <p:stCondLst>
                                                <p:cond delay="16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53" dur="7">
                                              <p:stCondLst>
                                                <p:cond delay="328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54" dur="41" decel="50000">
                                              <p:stCondLst>
                                                <p:cond delay="335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55" dur="7">
                                              <p:stCondLst>
                                                <p:cond delay="41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56" dur="41" decel="50000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57" dur="7">
                                              <p:stCondLst>
                                                <p:cond delay="452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58" dur="41" decel="50000">
                                              <p:stCondLst>
                                                <p:cond delay="45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0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2" dur="14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456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66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166" tmFilter="0, 0; 0.125,0.2665; 0.25,0.4; 0.375,0.465; 0.5,0.5;  0.625,0.535; 0.75,0.6; 0.875,0.7335; 1,1">
                                              <p:stCondLst>
                                                <p:cond delay="166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83" tmFilter="0, 0; 0.125,0.2665; 0.25,0.4; 0.375,0.465; 0.5,0.5;  0.625,0.535; 0.75,0.6; 0.875,0.7335; 1,1">
                                              <p:stCondLst>
                                                <p:cond delay="331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41" tmFilter="0, 0; 0.125,0.2665; 0.25,0.4; 0.375,0.465; 0.5,0.5;  0.625,0.535; 0.75,0.6; 0.875,0.7335; 1,1">
                                              <p:stCondLst>
                                                <p:cond delay="414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68" dur="7">
                                              <p:stCondLst>
                                                <p:cond delay="162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69" dur="41" decel="50000">
                                              <p:stCondLst>
                                                <p:cond delay="16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0" dur="7">
                                              <p:stCondLst>
                                                <p:cond delay="328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71" dur="41" decel="50000">
                                              <p:stCondLst>
                                                <p:cond delay="335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2" dur="7">
                                              <p:stCondLst>
                                                <p:cond delay="41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73" dur="41" decel="50000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4" dur="7">
                                              <p:stCondLst>
                                                <p:cond delay="452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75" dur="41" decel="50000">
                                              <p:stCondLst>
                                                <p:cond delay="45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7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9" dur="14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0" dur="456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166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66" tmFilter="0, 0; 0.125,0.2665; 0.25,0.4; 0.375,0.465; 0.5,0.5;  0.625,0.535; 0.75,0.6; 0.875,0.7335; 1,1">
                                              <p:stCondLst>
                                                <p:cond delay="166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83" tmFilter="0, 0; 0.125,0.2665; 0.25,0.4; 0.375,0.465; 0.5,0.5;  0.625,0.535; 0.75,0.6; 0.875,0.7335; 1,1">
                                              <p:stCondLst>
                                                <p:cond delay="331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41" tmFilter="0, 0; 0.125,0.2665; 0.25,0.4; 0.375,0.465; 0.5,0.5;  0.625,0.535; 0.75,0.6; 0.875,0.7335; 1,1">
                                              <p:stCondLst>
                                                <p:cond delay="414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85" dur="7">
                                              <p:stCondLst>
                                                <p:cond delay="162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86" dur="41" decel="50000">
                                              <p:stCondLst>
                                                <p:cond delay="16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87" dur="7">
                                              <p:stCondLst>
                                                <p:cond delay="328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88" dur="41" decel="50000">
                                              <p:stCondLst>
                                                <p:cond delay="335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89" dur="7">
                                              <p:stCondLst>
                                                <p:cond delay="41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90" dur="41" decel="50000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91" dur="7">
                                              <p:stCondLst>
                                                <p:cond delay="452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92" dur="41" decel="50000">
                                              <p:stCondLst>
                                                <p:cond delay="45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94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6" dur="2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7" dur="2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99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1" dur="2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2" dur="2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04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6" dur="2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7" dur="2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109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1" dur="2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2" dur="2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114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6" dur="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7" dur="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14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456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66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66" tmFilter="0, 0; 0.125,0.2665; 0.25,0.4; 0.375,0.465; 0.5,0.5;  0.625,0.535; 0.75,0.6; 0.875,0.7335; 1,1">
                                              <p:stCondLst>
                                                <p:cond delay="166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83" tmFilter="0, 0; 0.125,0.2665; 0.25,0.4; 0.375,0.465; 0.5,0.5;  0.625,0.535; 0.75,0.6; 0.875,0.7335; 1,1">
                                              <p:stCondLst>
                                                <p:cond delay="331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41" tmFilter="0, 0; 0.125,0.2665; 0.25,0.4; 0.375,0.465; 0.5,0.5;  0.625,0.535; 0.75,0.6; 0.875,0.7335; 1,1">
                                              <p:stCondLst>
                                                <p:cond delay="414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7" dur="7">
                                              <p:stCondLst>
                                                <p:cond delay="162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8" dur="41" decel="50000">
                                              <p:stCondLst>
                                                <p:cond delay="16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9" dur="7">
                                              <p:stCondLst>
                                                <p:cond delay="328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0" dur="41" decel="50000">
                                              <p:stCondLst>
                                                <p:cond delay="335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1" dur="7">
                                              <p:stCondLst>
                                                <p:cond delay="41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2" dur="41" decel="50000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3" dur="7">
                                              <p:stCondLst>
                                                <p:cond delay="452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24" dur="41" decel="50000">
                                              <p:stCondLst>
                                                <p:cond delay="45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8" dur="14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456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66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66" tmFilter="0, 0; 0.125,0.2665; 0.25,0.4; 0.375,0.465; 0.5,0.5;  0.625,0.535; 0.75,0.6; 0.875,0.7335; 1,1">
                                              <p:stCondLst>
                                                <p:cond delay="166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83" tmFilter="0, 0; 0.125,0.2665; 0.25,0.4; 0.375,0.465; 0.5,0.5;  0.625,0.535; 0.75,0.6; 0.875,0.7335; 1,1">
                                              <p:stCondLst>
                                                <p:cond delay="331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41" tmFilter="0, 0; 0.125,0.2665; 0.25,0.4; 0.375,0.465; 0.5,0.5;  0.625,0.535; 0.75,0.6; 0.875,0.7335; 1,1">
                                              <p:stCondLst>
                                                <p:cond delay="414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34" dur="7">
                                              <p:stCondLst>
                                                <p:cond delay="162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35" dur="41" decel="50000">
                                              <p:stCondLst>
                                                <p:cond delay="16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6" dur="7">
                                              <p:stCondLst>
                                                <p:cond delay="328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37" dur="41" decel="50000">
                                              <p:stCondLst>
                                                <p:cond delay="335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8" dur="7">
                                              <p:stCondLst>
                                                <p:cond delay="41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39" dur="41" decel="50000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0" dur="7">
                                              <p:stCondLst>
                                                <p:cond delay="452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41" dur="41" decel="50000">
                                              <p:stCondLst>
                                                <p:cond delay="45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3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" dur="14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456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66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66" tmFilter="0, 0; 0.125,0.2665; 0.25,0.4; 0.375,0.465; 0.5,0.5;  0.625,0.535; 0.75,0.6; 0.875,0.7335; 1,1">
                                              <p:stCondLst>
                                                <p:cond delay="166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83" tmFilter="0, 0; 0.125,0.2665; 0.25,0.4; 0.375,0.465; 0.5,0.5;  0.625,0.535; 0.75,0.6; 0.875,0.7335; 1,1">
                                              <p:stCondLst>
                                                <p:cond delay="331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41" tmFilter="0, 0; 0.125,0.2665; 0.25,0.4; 0.375,0.465; 0.5,0.5;  0.625,0.535; 0.75,0.6; 0.875,0.7335; 1,1">
                                              <p:stCondLst>
                                                <p:cond delay="414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51" dur="7">
                                              <p:stCondLst>
                                                <p:cond delay="162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52" dur="41" decel="50000">
                                              <p:stCondLst>
                                                <p:cond delay="16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53" dur="7">
                                              <p:stCondLst>
                                                <p:cond delay="328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54" dur="41" decel="50000">
                                              <p:stCondLst>
                                                <p:cond delay="335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55" dur="7">
                                              <p:stCondLst>
                                                <p:cond delay="41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56" dur="41" decel="50000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57" dur="7">
                                              <p:stCondLst>
                                                <p:cond delay="452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58" dur="41" decel="50000">
                                              <p:stCondLst>
                                                <p:cond delay="45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0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2" dur="14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3" dur="456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66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166" tmFilter="0, 0; 0.125,0.2665; 0.25,0.4; 0.375,0.465; 0.5,0.5;  0.625,0.535; 0.75,0.6; 0.875,0.7335; 1,1">
                                              <p:stCondLst>
                                                <p:cond delay="166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83" tmFilter="0, 0; 0.125,0.2665; 0.25,0.4; 0.375,0.465; 0.5,0.5;  0.625,0.535; 0.75,0.6; 0.875,0.7335; 1,1">
                                              <p:stCondLst>
                                                <p:cond delay="331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41" tmFilter="0, 0; 0.125,0.2665; 0.25,0.4; 0.375,0.465; 0.5,0.5;  0.625,0.535; 0.75,0.6; 0.875,0.7335; 1,1">
                                              <p:stCondLst>
                                                <p:cond delay="414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68" dur="7">
                                              <p:stCondLst>
                                                <p:cond delay="162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69" dur="41" decel="50000">
                                              <p:stCondLst>
                                                <p:cond delay="16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0" dur="7">
                                              <p:stCondLst>
                                                <p:cond delay="328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71" dur="41" decel="50000">
                                              <p:stCondLst>
                                                <p:cond delay="335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2" dur="7">
                                              <p:stCondLst>
                                                <p:cond delay="41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73" dur="41" decel="50000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4" dur="7">
                                              <p:stCondLst>
                                                <p:cond delay="452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75" dur="41" decel="50000">
                                              <p:stCondLst>
                                                <p:cond delay="45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7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9" dur="14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0" dur="456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166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66" tmFilter="0, 0; 0.125,0.2665; 0.25,0.4; 0.375,0.465; 0.5,0.5;  0.625,0.535; 0.75,0.6; 0.875,0.7335; 1,1">
                                              <p:stCondLst>
                                                <p:cond delay="166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83" tmFilter="0, 0; 0.125,0.2665; 0.25,0.4; 0.375,0.465; 0.5,0.5;  0.625,0.535; 0.75,0.6; 0.875,0.7335; 1,1">
                                              <p:stCondLst>
                                                <p:cond delay="331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41" tmFilter="0, 0; 0.125,0.2665; 0.25,0.4; 0.375,0.465; 0.5,0.5;  0.625,0.535; 0.75,0.6; 0.875,0.7335; 1,1">
                                              <p:stCondLst>
                                                <p:cond delay="414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85" dur="7">
                                              <p:stCondLst>
                                                <p:cond delay="162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86" dur="41" decel="50000">
                                              <p:stCondLst>
                                                <p:cond delay="16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87" dur="7">
                                              <p:stCondLst>
                                                <p:cond delay="328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88" dur="41" decel="50000">
                                              <p:stCondLst>
                                                <p:cond delay="335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89" dur="7">
                                              <p:stCondLst>
                                                <p:cond delay="41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90" dur="41" decel="50000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91" dur="7">
                                              <p:stCondLst>
                                                <p:cond delay="452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92" dur="41" decel="50000">
                                              <p:stCondLst>
                                                <p:cond delay="45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9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2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25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9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2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2" dur="25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0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2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2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10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2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25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1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6" dur="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7" dur="25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4522788" y="4809463"/>
            <a:ext cx="3046320" cy="702575"/>
          </a:xfrm>
          <a:custGeom>
            <a:avLst/>
            <a:gdLst>
              <a:gd name="T0" fmla="*/ 0 w 1110"/>
              <a:gd name="T1" fmla="*/ 256 h 256"/>
              <a:gd name="T2" fmla="*/ 705 w 1110"/>
              <a:gd name="T3" fmla="*/ 0 h 256"/>
              <a:gd name="T4" fmla="*/ 1110 w 1110"/>
              <a:gd name="T5" fmla="*/ 0 h 256"/>
              <a:gd name="T6" fmla="*/ 364 w 1110"/>
              <a:gd name="T7" fmla="*/ 256 h 256"/>
              <a:gd name="T8" fmla="*/ 0 w 1110"/>
              <a:gd name="T9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0" h="256">
                <a:moveTo>
                  <a:pt x="0" y="256"/>
                </a:moveTo>
                <a:lnTo>
                  <a:pt x="705" y="0"/>
                </a:lnTo>
                <a:lnTo>
                  <a:pt x="1110" y="0"/>
                </a:lnTo>
                <a:lnTo>
                  <a:pt x="364" y="256"/>
                </a:lnTo>
                <a:lnTo>
                  <a:pt x="0" y="256"/>
                </a:lnTo>
                <a:close/>
              </a:path>
            </a:pathLst>
          </a:custGeom>
          <a:gradFill flip="none" rotWithShape="1">
            <a:gsLst>
              <a:gs pos="45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000000" scaled="0"/>
            <a:tileRect/>
          </a:gradFill>
          <a:ln w="63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7400000" scaled="0"/>
            </a:gradFill>
          </a:ln>
          <a:effectLst>
            <a:outerShdw blurRad="152400" dist="38100" dir="810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Freeform 10"/>
          <p:cNvSpPr/>
          <p:nvPr/>
        </p:nvSpPr>
        <p:spPr bwMode="auto">
          <a:xfrm>
            <a:off x="4522788" y="2698996"/>
            <a:ext cx="3046320" cy="702575"/>
          </a:xfrm>
          <a:custGeom>
            <a:avLst/>
            <a:gdLst>
              <a:gd name="T0" fmla="*/ 0 w 1110"/>
              <a:gd name="T1" fmla="*/ 256 h 256"/>
              <a:gd name="T2" fmla="*/ 364 w 1110"/>
              <a:gd name="T3" fmla="*/ 256 h 256"/>
              <a:gd name="T4" fmla="*/ 1110 w 1110"/>
              <a:gd name="T5" fmla="*/ 0 h 256"/>
              <a:gd name="T6" fmla="*/ 748 w 1110"/>
              <a:gd name="T7" fmla="*/ 0 h 256"/>
              <a:gd name="T8" fmla="*/ 0 w 1110"/>
              <a:gd name="T9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0" h="256">
                <a:moveTo>
                  <a:pt x="0" y="256"/>
                </a:moveTo>
                <a:lnTo>
                  <a:pt x="364" y="256"/>
                </a:lnTo>
                <a:lnTo>
                  <a:pt x="1110" y="0"/>
                </a:lnTo>
                <a:lnTo>
                  <a:pt x="748" y="0"/>
                </a:lnTo>
                <a:lnTo>
                  <a:pt x="0" y="256"/>
                </a:lnTo>
                <a:close/>
              </a:path>
            </a:pathLst>
          </a:custGeom>
          <a:gradFill flip="none" rotWithShape="1">
            <a:gsLst>
              <a:gs pos="45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000000" scaled="0"/>
            <a:tileRect/>
          </a:gradFill>
          <a:ln w="63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7400000" scaled="0"/>
            </a:gradFill>
          </a:ln>
          <a:effectLst>
            <a:outerShdw blurRad="152400" dist="38100" dir="810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任意多边形 15"/>
          <p:cNvSpPr/>
          <p:nvPr/>
        </p:nvSpPr>
        <p:spPr bwMode="auto">
          <a:xfrm>
            <a:off x="4522788" y="3752858"/>
            <a:ext cx="3046320" cy="644942"/>
          </a:xfrm>
          <a:custGeom>
            <a:avLst/>
            <a:gdLst>
              <a:gd name="connsiteX0" fmla="*/ 1934825 w 3046320"/>
              <a:gd name="connsiteY0" fmla="*/ 0 h 644942"/>
              <a:gd name="connsiteX1" fmla="*/ 3046320 w 3046320"/>
              <a:gd name="connsiteY1" fmla="*/ 0 h 644942"/>
              <a:gd name="connsiteX2" fmla="*/ 1174617 w 3046320"/>
              <a:gd name="connsiteY2" fmla="*/ 644942 h 644942"/>
              <a:gd name="connsiteX3" fmla="*/ 0 w 3046320"/>
              <a:gd name="connsiteY3" fmla="*/ 644942 h 64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6320" h="644942">
                <a:moveTo>
                  <a:pt x="1934825" y="0"/>
                </a:moveTo>
                <a:lnTo>
                  <a:pt x="3046320" y="0"/>
                </a:lnTo>
                <a:lnTo>
                  <a:pt x="1174617" y="644942"/>
                </a:lnTo>
                <a:lnTo>
                  <a:pt x="0" y="644942"/>
                </a:lnTo>
                <a:close/>
              </a:path>
            </a:pathLst>
          </a:custGeom>
          <a:gradFill flip="none" rotWithShape="1">
            <a:gsLst>
              <a:gs pos="45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000000" scaled="0"/>
            <a:tileRect/>
          </a:gradFill>
          <a:ln w="6350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17400000" scaled="0"/>
            </a:gradFill>
          </a:ln>
          <a:effectLst>
            <a:outerShdw blurRad="152400" dist="38100" dir="8100000" algn="tr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Freeform 13"/>
          <p:cNvSpPr/>
          <p:nvPr/>
        </p:nvSpPr>
        <p:spPr bwMode="auto">
          <a:xfrm>
            <a:off x="4522788" y="3752858"/>
            <a:ext cx="3046320" cy="644942"/>
          </a:xfrm>
          <a:custGeom>
            <a:avLst/>
            <a:gdLst>
              <a:gd name="T0" fmla="*/ 0 w 1110"/>
              <a:gd name="T1" fmla="*/ 235 h 235"/>
              <a:gd name="T2" fmla="*/ 428 w 1110"/>
              <a:gd name="T3" fmla="*/ 235 h 235"/>
              <a:gd name="T4" fmla="*/ 1110 w 1110"/>
              <a:gd name="T5" fmla="*/ 0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10" h="235">
                <a:moveTo>
                  <a:pt x="0" y="235"/>
                </a:moveTo>
                <a:lnTo>
                  <a:pt x="428" y="235"/>
                </a:lnTo>
                <a:lnTo>
                  <a:pt x="111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Freeform 5"/>
          <p:cNvSpPr/>
          <p:nvPr/>
        </p:nvSpPr>
        <p:spPr bwMode="auto">
          <a:xfrm>
            <a:off x="4522788" y="4809463"/>
            <a:ext cx="3046320" cy="1756437"/>
          </a:xfrm>
          <a:custGeom>
            <a:avLst/>
            <a:gdLst>
              <a:gd name="T0" fmla="*/ 0 w 1110"/>
              <a:gd name="T1" fmla="*/ 384 h 640"/>
              <a:gd name="T2" fmla="*/ 1110 w 1110"/>
              <a:gd name="T3" fmla="*/ 0 h 640"/>
              <a:gd name="T4" fmla="*/ 1110 w 1110"/>
              <a:gd name="T5" fmla="*/ 234 h 640"/>
              <a:gd name="T6" fmla="*/ 0 w 1110"/>
              <a:gd name="T7" fmla="*/ 640 h 640"/>
              <a:gd name="T8" fmla="*/ 0 w 1110"/>
              <a:gd name="T9" fmla="*/ 384 h 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0" h="640">
                <a:moveTo>
                  <a:pt x="0" y="384"/>
                </a:moveTo>
                <a:lnTo>
                  <a:pt x="1110" y="0"/>
                </a:lnTo>
                <a:lnTo>
                  <a:pt x="1110" y="234"/>
                </a:lnTo>
                <a:lnTo>
                  <a:pt x="0" y="640"/>
                </a:lnTo>
                <a:lnTo>
                  <a:pt x="0" y="384"/>
                </a:lnTo>
                <a:close/>
              </a:path>
            </a:pathLst>
          </a:custGeom>
          <a:solidFill>
            <a:srgbClr val="059CF9"/>
          </a:solidFill>
          <a:ln w="95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Freeform 7"/>
          <p:cNvSpPr/>
          <p:nvPr/>
        </p:nvSpPr>
        <p:spPr bwMode="auto">
          <a:xfrm>
            <a:off x="4522788" y="3752858"/>
            <a:ext cx="3046320" cy="1759182"/>
          </a:xfrm>
          <a:custGeom>
            <a:avLst/>
            <a:gdLst>
              <a:gd name="T0" fmla="*/ 0 w 1110"/>
              <a:gd name="T1" fmla="*/ 385 h 641"/>
              <a:gd name="T2" fmla="*/ 0 w 1110"/>
              <a:gd name="T3" fmla="*/ 641 h 641"/>
              <a:gd name="T4" fmla="*/ 1110 w 1110"/>
              <a:gd name="T5" fmla="*/ 257 h 641"/>
              <a:gd name="T6" fmla="*/ 1110 w 1110"/>
              <a:gd name="T7" fmla="*/ 0 h 641"/>
              <a:gd name="T8" fmla="*/ 0 w 1110"/>
              <a:gd name="T9" fmla="*/ 385 h 6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0" h="641">
                <a:moveTo>
                  <a:pt x="0" y="385"/>
                </a:moveTo>
                <a:lnTo>
                  <a:pt x="0" y="641"/>
                </a:lnTo>
                <a:lnTo>
                  <a:pt x="1110" y="257"/>
                </a:lnTo>
                <a:lnTo>
                  <a:pt x="1110" y="0"/>
                </a:lnTo>
                <a:lnTo>
                  <a:pt x="0" y="385"/>
                </a:lnTo>
                <a:close/>
              </a:path>
            </a:pathLst>
          </a:custGeom>
          <a:solidFill>
            <a:srgbClr val="0DC0FF"/>
          </a:solidFill>
          <a:ln w="95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Freeform 9"/>
          <p:cNvSpPr/>
          <p:nvPr/>
        </p:nvSpPr>
        <p:spPr bwMode="auto">
          <a:xfrm>
            <a:off x="4522788" y="2698996"/>
            <a:ext cx="3046320" cy="1698804"/>
          </a:xfrm>
          <a:custGeom>
            <a:avLst/>
            <a:gdLst>
              <a:gd name="T0" fmla="*/ 0 w 1110"/>
              <a:gd name="T1" fmla="*/ 384 h 619"/>
              <a:gd name="T2" fmla="*/ 0 w 1110"/>
              <a:gd name="T3" fmla="*/ 619 h 619"/>
              <a:gd name="T4" fmla="*/ 1110 w 1110"/>
              <a:gd name="T5" fmla="*/ 256 h 619"/>
              <a:gd name="T6" fmla="*/ 1110 w 1110"/>
              <a:gd name="T7" fmla="*/ 0 h 619"/>
              <a:gd name="T8" fmla="*/ 0 w 1110"/>
              <a:gd name="T9" fmla="*/ 384 h 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0" h="619">
                <a:moveTo>
                  <a:pt x="0" y="384"/>
                </a:moveTo>
                <a:lnTo>
                  <a:pt x="0" y="619"/>
                </a:lnTo>
                <a:lnTo>
                  <a:pt x="1110" y="256"/>
                </a:lnTo>
                <a:lnTo>
                  <a:pt x="1110" y="0"/>
                </a:lnTo>
                <a:lnTo>
                  <a:pt x="0" y="384"/>
                </a:lnTo>
                <a:close/>
              </a:path>
            </a:pathLst>
          </a:custGeom>
          <a:solidFill>
            <a:srgbClr val="059CF9"/>
          </a:solidFill>
          <a:ln w="95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Freeform 11"/>
          <p:cNvSpPr/>
          <p:nvPr/>
        </p:nvSpPr>
        <p:spPr bwMode="auto">
          <a:xfrm>
            <a:off x="4522788" y="1587500"/>
            <a:ext cx="3694006" cy="1814071"/>
          </a:xfrm>
          <a:custGeom>
            <a:avLst/>
            <a:gdLst>
              <a:gd name="T0" fmla="*/ 0 w 1346"/>
              <a:gd name="T1" fmla="*/ 405 h 661"/>
              <a:gd name="T2" fmla="*/ 0 w 1346"/>
              <a:gd name="T3" fmla="*/ 661 h 661"/>
              <a:gd name="T4" fmla="*/ 1110 w 1346"/>
              <a:gd name="T5" fmla="*/ 277 h 661"/>
              <a:gd name="T6" fmla="*/ 1133 w 1346"/>
              <a:gd name="T7" fmla="*/ 320 h 661"/>
              <a:gd name="T8" fmla="*/ 1346 w 1346"/>
              <a:gd name="T9" fmla="*/ 64 h 661"/>
              <a:gd name="T10" fmla="*/ 1025 w 1346"/>
              <a:gd name="T11" fmla="*/ 0 h 661"/>
              <a:gd name="T12" fmla="*/ 1025 w 1346"/>
              <a:gd name="T13" fmla="*/ 64 h 661"/>
              <a:gd name="T14" fmla="*/ 0 w 1346"/>
              <a:gd name="T15" fmla="*/ 405 h 6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46" h="661">
                <a:moveTo>
                  <a:pt x="0" y="405"/>
                </a:moveTo>
                <a:lnTo>
                  <a:pt x="0" y="661"/>
                </a:lnTo>
                <a:lnTo>
                  <a:pt x="1110" y="277"/>
                </a:lnTo>
                <a:lnTo>
                  <a:pt x="1133" y="320"/>
                </a:lnTo>
                <a:lnTo>
                  <a:pt x="1346" y="64"/>
                </a:lnTo>
                <a:lnTo>
                  <a:pt x="1025" y="0"/>
                </a:lnTo>
                <a:lnTo>
                  <a:pt x="1025" y="64"/>
                </a:lnTo>
                <a:lnTo>
                  <a:pt x="0" y="405"/>
                </a:lnTo>
                <a:close/>
              </a:path>
            </a:pathLst>
          </a:custGeom>
          <a:solidFill>
            <a:srgbClr val="0DC0FF"/>
          </a:solidFill>
          <a:ln w="95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 rot="20461396">
            <a:off x="4595208" y="3363732"/>
            <a:ext cx="2995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SUCCESSFULLY COMPLET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 rot="20461396">
            <a:off x="4595208" y="4418965"/>
            <a:ext cx="2995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SUCCESSFULLY COMPLET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 rot="20461396">
            <a:off x="4595208" y="5450762"/>
            <a:ext cx="2995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SUCCESSFULLY COMPLET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 rot="20461396">
            <a:off x="4595207" y="2342773"/>
            <a:ext cx="2995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SUCCESSFULLY COMPLET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636824" y="2060539"/>
            <a:ext cx="2809875" cy="1822530"/>
            <a:chOff x="636824" y="2247250"/>
            <a:chExt cx="2809875" cy="1822530"/>
          </a:xfrm>
        </p:grpSpPr>
        <p:grpSp>
          <p:nvGrpSpPr>
            <p:cNvPr id="26" name="组合 25"/>
            <p:cNvGrpSpPr/>
            <p:nvPr/>
          </p:nvGrpSpPr>
          <p:grpSpPr>
            <a:xfrm>
              <a:off x="1879279" y="2247250"/>
              <a:ext cx="718938" cy="718936"/>
              <a:chOff x="4857170" y="2276948"/>
              <a:chExt cx="718938" cy="718936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4857170" y="2276948"/>
                <a:ext cx="718938" cy="718936"/>
                <a:chOff x="6401310" y="3836171"/>
                <a:chExt cx="1642069" cy="1642069"/>
              </a:xfrm>
            </p:grpSpPr>
            <p:sp>
              <p:nvSpPr>
                <p:cNvPr id="32" name="Oval 6"/>
                <p:cNvSpPr>
                  <a:spLocks noChangeArrowheads="1"/>
                </p:cNvSpPr>
                <p:nvPr/>
              </p:nvSpPr>
              <p:spPr bwMode="gray">
                <a:xfrm>
                  <a:off x="6401310" y="3836171"/>
                  <a:ext cx="1642069" cy="1642069"/>
                </a:xfrm>
                <a:prstGeom prst="ellipse">
                  <a:avLst/>
                </a:prstGeom>
                <a:solidFill>
                  <a:srgbClr val="0DC0FF"/>
                </a:solidFill>
                <a:ln w="952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Oval 12"/>
                <p:cNvSpPr>
                  <a:spLocks noChangeArrowheads="1"/>
                </p:cNvSpPr>
                <p:nvPr/>
              </p:nvSpPr>
              <p:spPr bwMode="auto">
                <a:xfrm>
                  <a:off x="6519887" y="3953488"/>
                  <a:ext cx="1404914" cy="1407434"/>
                </a:xfrm>
                <a:prstGeom prst="ellipse">
                  <a:avLst/>
                </a:prstGeom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ln w="952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8" name="组合 27"/>
              <p:cNvGrpSpPr>
                <a:grpSpLocks noChangeAspect="1"/>
              </p:cNvGrpSpPr>
              <p:nvPr/>
            </p:nvGrpSpPr>
            <p:grpSpPr>
              <a:xfrm>
                <a:off x="5056036" y="2487384"/>
                <a:ext cx="321206" cy="298064"/>
                <a:chOff x="7903081" y="894379"/>
                <a:chExt cx="675141" cy="626498"/>
              </a:xfrm>
              <a:solidFill>
                <a:srgbClr val="0DC0FF"/>
              </a:solidFill>
            </p:grpSpPr>
            <p:sp>
              <p:nvSpPr>
                <p:cNvPr id="29" name="Freeform 36"/>
                <p:cNvSpPr>
                  <a:spLocks noEditPoints="1"/>
                </p:cNvSpPr>
                <p:nvPr/>
              </p:nvSpPr>
              <p:spPr bwMode="auto">
                <a:xfrm>
                  <a:off x="7990491" y="894379"/>
                  <a:ext cx="321479" cy="213587"/>
                </a:xfrm>
                <a:custGeom>
                  <a:avLst/>
                  <a:gdLst>
                    <a:gd name="T0" fmla="*/ 133 w 372"/>
                    <a:gd name="T1" fmla="*/ 185 h 247"/>
                    <a:gd name="T2" fmla="*/ 118 w 372"/>
                    <a:gd name="T3" fmla="*/ 152 h 247"/>
                    <a:gd name="T4" fmla="*/ 136 w 372"/>
                    <a:gd name="T5" fmla="*/ 115 h 247"/>
                    <a:gd name="T6" fmla="*/ 180 w 372"/>
                    <a:gd name="T7" fmla="*/ 100 h 247"/>
                    <a:gd name="T8" fmla="*/ 180 w 372"/>
                    <a:gd name="T9" fmla="*/ 84 h 247"/>
                    <a:gd name="T10" fmla="*/ 205 w 372"/>
                    <a:gd name="T11" fmla="*/ 84 h 247"/>
                    <a:gd name="T12" fmla="*/ 205 w 372"/>
                    <a:gd name="T13" fmla="*/ 99 h 247"/>
                    <a:gd name="T14" fmla="*/ 246 w 372"/>
                    <a:gd name="T15" fmla="*/ 114 h 247"/>
                    <a:gd name="T16" fmla="*/ 263 w 372"/>
                    <a:gd name="T17" fmla="*/ 152 h 247"/>
                    <a:gd name="T18" fmla="*/ 221 w 372"/>
                    <a:gd name="T19" fmla="*/ 152 h 247"/>
                    <a:gd name="T20" fmla="*/ 215 w 372"/>
                    <a:gd name="T21" fmla="*/ 136 h 247"/>
                    <a:gd name="T22" fmla="*/ 167 w 372"/>
                    <a:gd name="T23" fmla="*/ 134 h 247"/>
                    <a:gd name="T24" fmla="*/ 167 w 372"/>
                    <a:gd name="T25" fmla="*/ 156 h 247"/>
                    <a:gd name="T26" fmla="*/ 217 w 372"/>
                    <a:gd name="T27" fmla="*/ 171 h 247"/>
                    <a:gd name="T28" fmla="*/ 251 w 372"/>
                    <a:gd name="T29" fmla="*/ 188 h 247"/>
                    <a:gd name="T30" fmla="*/ 266 w 372"/>
                    <a:gd name="T31" fmla="*/ 223 h 247"/>
                    <a:gd name="T32" fmla="*/ 265 w 372"/>
                    <a:gd name="T33" fmla="*/ 234 h 247"/>
                    <a:gd name="T34" fmla="*/ 259 w 372"/>
                    <a:gd name="T35" fmla="*/ 246 h 247"/>
                    <a:gd name="T36" fmla="*/ 222 w 372"/>
                    <a:gd name="T37" fmla="*/ 230 h 247"/>
                    <a:gd name="T38" fmla="*/ 217 w 372"/>
                    <a:gd name="T39" fmla="*/ 217 h 247"/>
                    <a:gd name="T40" fmla="*/ 133 w 372"/>
                    <a:gd name="T41" fmla="*/ 185 h 247"/>
                    <a:gd name="T42" fmla="*/ 191 w 372"/>
                    <a:gd name="T43" fmla="*/ 39 h 247"/>
                    <a:gd name="T44" fmla="*/ 83 w 372"/>
                    <a:gd name="T45" fmla="*/ 83 h 247"/>
                    <a:gd name="T46" fmla="*/ 39 w 372"/>
                    <a:gd name="T47" fmla="*/ 191 h 247"/>
                    <a:gd name="T48" fmla="*/ 44 w 372"/>
                    <a:gd name="T49" fmla="*/ 231 h 247"/>
                    <a:gd name="T50" fmla="*/ 9 w 372"/>
                    <a:gd name="T51" fmla="*/ 247 h 247"/>
                    <a:gd name="T52" fmla="*/ 0 w 372"/>
                    <a:gd name="T53" fmla="*/ 191 h 247"/>
                    <a:gd name="T54" fmla="*/ 56 w 372"/>
                    <a:gd name="T55" fmla="*/ 56 h 247"/>
                    <a:gd name="T56" fmla="*/ 191 w 372"/>
                    <a:gd name="T57" fmla="*/ 0 h 247"/>
                    <a:gd name="T58" fmla="*/ 326 w 372"/>
                    <a:gd name="T59" fmla="*/ 56 h 247"/>
                    <a:gd name="T60" fmla="*/ 372 w 372"/>
                    <a:gd name="T61" fmla="*/ 132 h 247"/>
                    <a:gd name="T62" fmla="*/ 339 w 372"/>
                    <a:gd name="T63" fmla="*/ 152 h 247"/>
                    <a:gd name="T64" fmla="*/ 299 w 372"/>
                    <a:gd name="T65" fmla="*/ 83 h 247"/>
                    <a:gd name="T66" fmla="*/ 191 w 372"/>
                    <a:gd name="T67" fmla="*/ 39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72" h="247">
                      <a:moveTo>
                        <a:pt x="133" y="185"/>
                      </a:moveTo>
                      <a:cubicBezTo>
                        <a:pt x="123" y="177"/>
                        <a:pt x="118" y="166"/>
                        <a:pt x="118" y="152"/>
                      </a:cubicBezTo>
                      <a:cubicBezTo>
                        <a:pt x="118" y="136"/>
                        <a:pt x="124" y="124"/>
                        <a:pt x="136" y="115"/>
                      </a:cubicBezTo>
                      <a:cubicBezTo>
                        <a:pt x="147" y="105"/>
                        <a:pt x="160" y="100"/>
                        <a:pt x="180" y="100"/>
                      </a:cubicBezTo>
                      <a:cubicBezTo>
                        <a:pt x="180" y="84"/>
                        <a:pt x="180" y="84"/>
                        <a:pt x="180" y="84"/>
                      </a:cubicBezTo>
                      <a:cubicBezTo>
                        <a:pt x="205" y="84"/>
                        <a:pt x="205" y="84"/>
                        <a:pt x="205" y="84"/>
                      </a:cubicBezTo>
                      <a:cubicBezTo>
                        <a:pt x="205" y="99"/>
                        <a:pt x="205" y="99"/>
                        <a:pt x="205" y="99"/>
                      </a:cubicBezTo>
                      <a:cubicBezTo>
                        <a:pt x="224" y="100"/>
                        <a:pt x="235" y="104"/>
                        <a:pt x="246" y="114"/>
                      </a:cubicBezTo>
                      <a:cubicBezTo>
                        <a:pt x="257" y="123"/>
                        <a:pt x="262" y="136"/>
                        <a:pt x="263" y="152"/>
                      </a:cubicBezTo>
                      <a:cubicBezTo>
                        <a:pt x="221" y="152"/>
                        <a:pt x="221" y="152"/>
                        <a:pt x="221" y="152"/>
                      </a:cubicBezTo>
                      <a:cubicBezTo>
                        <a:pt x="220" y="145"/>
                        <a:pt x="218" y="140"/>
                        <a:pt x="215" y="136"/>
                      </a:cubicBezTo>
                      <a:cubicBezTo>
                        <a:pt x="208" y="128"/>
                        <a:pt x="176" y="128"/>
                        <a:pt x="167" y="134"/>
                      </a:cubicBezTo>
                      <a:cubicBezTo>
                        <a:pt x="161" y="139"/>
                        <a:pt x="160" y="151"/>
                        <a:pt x="167" y="156"/>
                      </a:cubicBezTo>
                      <a:cubicBezTo>
                        <a:pt x="175" y="162"/>
                        <a:pt x="205" y="167"/>
                        <a:pt x="217" y="171"/>
                      </a:cubicBezTo>
                      <a:cubicBezTo>
                        <a:pt x="232" y="176"/>
                        <a:pt x="244" y="181"/>
                        <a:pt x="251" y="188"/>
                      </a:cubicBezTo>
                      <a:cubicBezTo>
                        <a:pt x="261" y="197"/>
                        <a:pt x="266" y="208"/>
                        <a:pt x="266" y="223"/>
                      </a:cubicBezTo>
                      <a:cubicBezTo>
                        <a:pt x="266" y="227"/>
                        <a:pt x="266" y="231"/>
                        <a:pt x="265" y="234"/>
                      </a:cubicBezTo>
                      <a:cubicBezTo>
                        <a:pt x="263" y="238"/>
                        <a:pt x="261" y="242"/>
                        <a:pt x="259" y="246"/>
                      </a:cubicBezTo>
                      <a:cubicBezTo>
                        <a:pt x="247" y="240"/>
                        <a:pt x="235" y="235"/>
                        <a:pt x="222" y="230"/>
                      </a:cubicBezTo>
                      <a:cubicBezTo>
                        <a:pt x="223" y="225"/>
                        <a:pt x="221" y="220"/>
                        <a:pt x="217" y="217"/>
                      </a:cubicBezTo>
                      <a:cubicBezTo>
                        <a:pt x="200" y="204"/>
                        <a:pt x="158" y="207"/>
                        <a:pt x="133" y="185"/>
                      </a:cubicBezTo>
                      <a:close/>
                      <a:moveTo>
                        <a:pt x="191" y="39"/>
                      </a:moveTo>
                      <a:cubicBezTo>
                        <a:pt x="149" y="39"/>
                        <a:pt x="111" y="56"/>
                        <a:pt x="83" y="83"/>
                      </a:cubicBezTo>
                      <a:cubicBezTo>
                        <a:pt x="56" y="111"/>
                        <a:pt x="39" y="149"/>
                        <a:pt x="39" y="191"/>
                      </a:cubicBezTo>
                      <a:cubicBezTo>
                        <a:pt x="39" y="205"/>
                        <a:pt x="40" y="219"/>
                        <a:pt x="44" y="231"/>
                      </a:cubicBezTo>
                      <a:cubicBezTo>
                        <a:pt x="32" y="236"/>
                        <a:pt x="20" y="241"/>
                        <a:pt x="9" y="247"/>
                      </a:cubicBezTo>
                      <a:cubicBezTo>
                        <a:pt x="3" y="229"/>
                        <a:pt x="0" y="210"/>
                        <a:pt x="0" y="191"/>
                      </a:cubicBezTo>
                      <a:cubicBezTo>
                        <a:pt x="0" y="138"/>
                        <a:pt x="22" y="91"/>
                        <a:pt x="56" y="56"/>
                      </a:cubicBezTo>
                      <a:cubicBezTo>
                        <a:pt x="91" y="22"/>
                        <a:pt x="138" y="0"/>
                        <a:pt x="191" y="0"/>
                      </a:cubicBezTo>
                      <a:cubicBezTo>
                        <a:pt x="244" y="0"/>
                        <a:pt x="291" y="22"/>
                        <a:pt x="326" y="56"/>
                      </a:cubicBezTo>
                      <a:cubicBezTo>
                        <a:pt x="347" y="77"/>
                        <a:pt x="363" y="103"/>
                        <a:pt x="372" y="132"/>
                      </a:cubicBezTo>
                      <a:cubicBezTo>
                        <a:pt x="361" y="138"/>
                        <a:pt x="349" y="145"/>
                        <a:pt x="339" y="152"/>
                      </a:cubicBezTo>
                      <a:cubicBezTo>
                        <a:pt x="332" y="126"/>
                        <a:pt x="318" y="102"/>
                        <a:pt x="299" y="83"/>
                      </a:cubicBezTo>
                      <a:cubicBezTo>
                        <a:pt x="271" y="56"/>
                        <a:pt x="233" y="39"/>
                        <a:pt x="191" y="3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" name="Freeform 37"/>
                <p:cNvSpPr>
                  <a:spLocks noEditPoints="1"/>
                </p:cNvSpPr>
                <p:nvPr/>
              </p:nvSpPr>
              <p:spPr bwMode="auto">
                <a:xfrm>
                  <a:off x="8242846" y="1021288"/>
                  <a:ext cx="335376" cy="351103"/>
                </a:xfrm>
                <a:custGeom>
                  <a:avLst/>
                  <a:gdLst>
                    <a:gd name="T0" fmla="*/ 41 w 388"/>
                    <a:gd name="T1" fmla="*/ 59 h 406"/>
                    <a:gd name="T2" fmla="*/ 185 w 388"/>
                    <a:gd name="T3" fmla="*/ 0 h 406"/>
                    <a:gd name="T4" fmla="*/ 329 w 388"/>
                    <a:gd name="T5" fmla="*/ 59 h 406"/>
                    <a:gd name="T6" fmla="*/ 388 w 388"/>
                    <a:gd name="T7" fmla="*/ 203 h 406"/>
                    <a:gd name="T8" fmla="*/ 329 w 388"/>
                    <a:gd name="T9" fmla="*/ 347 h 406"/>
                    <a:gd name="T10" fmla="*/ 185 w 388"/>
                    <a:gd name="T11" fmla="*/ 406 h 406"/>
                    <a:gd name="T12" fmla="*/ 111 w 388"/>
                    <a:gd name="T13" fmla="*/ 393 h 406"/>
                    <a:gd name="T14" fmla="*/ 116 w 388"/>
                    <a:gd name="T15" fmla="*/ 342 h 406"/>
                    <a:gd name="T16" fmla="*/ 36 w 388"/>
                    <a:gd name="T17" fmla="*/ 149 h 406"/>
                    <a:gd name="T18" fmla="*/ 0 w 388"/>
                    <a:gd name="T19" fmla="*/ 119 h 406"/>
                    <a:gd name="T20" fmla="*/ 41 w 388"/>
                    <a:gd name="T21" fmla="*/ 59 h 406"/>
                    <a:gd name="T22" fmla="*/ 123 w 388"/>
                    <a:gd name="T23" fmla="*/ 197 h 406"/>
                    <a:gd name="T24" fmla="*/ 107 w 388"/>
                    <a:gd name="T25" fmla="*/ 161 h 406"/>
                    <a:gd name="T26" fmla="*/ 126 w 388"/>
                    <a:gd name="T27" fmla="*/ 121 h 406"/>
                    <a:gd name="T28" fmla="*/ 173 w 388"/>
                    <a:gd name="T29" fmla="*/ 105 h 406"/>
                    <a:gd name="T30" fmla="*/ 173 w 388"/>
                    <a:gd name="T31" fmla="*/ 88 h 406"/>
                    <a:gd name="T32" fmla="*/ 200 w 388"/>
                    <a:gd name="T33" fmla="*/ 88 h 406"/>
                    <a:gd name="T34" fmla="*/ 200 w 388"/>
                    <a:gd name="T35" fmla="*/ 104 h 406"/>
                    <a:gd name="T36" fmla="*/ 244 w 388"/>
                    <a:gd name="T37" fmla="*/ 120 h 406"/>
                    <a:gd name="T38" fmla="*/ 262 w 388"/>
                    <a:gd name="T39" fmla="*/ 161 h 406"/>
                    <a:gd name="T40" fmla="*/ 217 w 388"/>
                    <a:gd name="T41" fmla="*/ 161 h 406"/>
                    <a:gd name="T42" fmla="*/ 211 w 388"/>
                    <a:gd name="T43" fmla="*/ 144 h 406"/>
                    <a:gd name="T44" fmla="*/ 160 w 388"/>
                    <a:gd name="T45" fmla="*/ 142 h 406"/>
                    <a:gd name="T46" fmla="*/ 159 w 388"/>
                    <a:gd name="T47" fmla="*/ 165 h 406"/>
                    <a:gd name="T48" fmla="*/ 213 w 388"/>
                    <a:gd name="T49" fmla="*/ 181 h 406"/>
                    <a:gd name="T50" fmla="*/ 250 w 388"/>
                    <a:gd name="T51" fmla="*/ 200 h 406"/>
                    <a:gd name="T52" fmla="*/ 265 w 388"/>
                    <a:gd name="T53" fmla="*/ 237 h 406"/>
                    <a:gd name="T54" fmla="*/ 248 w 388"/>
                    <a:gd name="T55" fmla="*/ 279 h 406"/>
                    <a:gd name="T56" fmla="*/ 198 w 388"/>
                    <a:gd name="T57" fmla="*/ 296 h 406"/>
                    <a:gd name="T58" fmla="*/ 198 w 388"/>
                    <a:gd name="T59" fmla="*/ 318 h 406"/>
                    <a:gd name="T60" fmla="*/ 172 w 388"/>
                    <a:gd name="T61" fmla="*/ 318 h 406"/>
                    <a:gd name="T62" fmla="*/ 172 w 388"/>
                    <a:gd name="T63" fmla="*/ 296 h 406"/>
                    <a:gd name="T64" fmla="*/ 123 w 388"/>
                    <a:gd name="T65" fmla="*/ 279 h 406"/>
                    <a:gd name="T66" fmla="*/ 105 w 388"/>
                    <a:gd name="T67" fmla="*/ 233 h 406"/>
                    <a:gd name="T68" fmla="*/ 152 w 388"/>
                    <a:gd name="T69" fmla="*/ 233 h 406"/>
                    <a:gd name="T70" fmla="*/ 158 w 388"/>
                    <a:gd name="T71" fmla="*/ 254 h 406"/>
                    <a:gd name="T72" fmla="*/ 212 w 388"/>
                    <a:gd name="T73" fmla="*/ 256 h 406"/>
                    <a:gd name="T74" fmla="*/ 213 w 388"/>
                    <a:gd name="T75" fmla="*/ 231 h 406"/>
                    <a:gd name="T76" fmla="*/ 123 w 388"/>
                    <a:gd name="T77" fmla="*/ 197 h 4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388" h="406">
                      <a:moveTo>
                        <a:pt x="41" y="59"/>
                      </a:moveTo>
                      <a:cubicBezTo>
                        <a:pt x="78" y="22"/>
                        <a:pt x="129" y="0"/>
                        <a:pt x="185" y="0"/>
                      </a:cubicBezTo>
                      <a:cubicBezTo>
                        <a:pt x="241" y="0"/>
                        <a:pt x="292" y="22"/>
                        <a:pt x="329" y="59"/>
                      </a:cubicBezTo>
                      <a:cubicBezTo>
                        <a:pt x="366" y="96"/>
                        <a:pt x="388" y="147"/>
                        <a:pt x="388" y="203"/>
                      </a:cubicBezTo>
                      <a:cubicBezTo>
                        <a:pt x="388" y="259"/>
                        <a:pt x="366" y="310"/>
                        <a:pt x="329" y="347"/>
                      </a:cubicBezTo>
                      <a:cubicBezTo>
                        <a:pt x="292" y="384"/>
                        <a:pt x="241" y="406"/>
                        <a:pt x="185" y="406"/>
                      </a:cubicBezTo>
                      <a:cubicBezTo>
                        <a:pt x="159" y="406"/>
                        <a:pt x="134" y="401"/>
                        <a:pt x="111" y="393"/>
                      </a:cubicBezTo>
                      <a:cubicBezTo>
                        <a:pt x="114" y="376"/>
                        <a:pt x="116" y="359"/>
                        <a:pt x="116" y="342"/>
                      </a:cubicBezTo>
                      <a:cubicBezTo>
                        <a:pt x="116" y="270"/>
                        <a:pt x="87" y="200"/>
                        <a:pt x="36" y="149"/>
                      </a:cubicBezTo>
                      <a:cubicBezTo>
                        <a:pt x="25" y="138"/>
                        <a:pt x="13" y="128"/>
                        <a:pt x="0" y="119"/>
                      </a:cubicBezTo>
                      <a:cubicBezTo>
                        <a:pt x="10" y="96"/>
                        <a:pt x="24" y="76"/>
                        <a:pt x="41" y="59"/>
                      </a:cubicBezTo>
                      <a:close/>
                      <a:moveTo>
                        <a:pt x="123" y="197"/>
                      </a:moveTo>
                      <a:cubicBezTo>
                        <a:pt x="112" y="188"/>
                        <a:pt x="107" y="176"/>
                        <a:pt x="107" y="161"/>
                      </a:cubicBezTo>
                      <a:cubicBezTo>
                        <a:pt x="107" y="144"/>
                        <a:pt x="113" y="131"/>
                        <a:pt x="126" y="121"/>
                      </a:cubicBezTo>
                      <a:cubicBezTo>
                        <a:pt x="138" y="111"/>
                        <a:pt x="152" y="105"/>
                        <a:pt x="173" y="105"/>
                      </a:cubicBezTo>
                      <a:cubicBezTo>
                        <a:pt x="173" y="88"/>
                        <a:pt x="173" y="88"/>
                        <a:pt x="173" y="88"/>
                      </a:cubicBezTo>
                      <a:cubicBezTo>
                        <a:pt x="200" y="88"/>
                        <a:pt x="200" y="88"/>
                        <a:pt x="200" y="88"/>
                      </a:cubicBezTo>
                      <a:cubicBezTo>
                        <a:pt x="200" y="104"/>
                        <a:pt x="200" y="104"/>
                        <a:pt x="200" y="104"/>
                      </a:cubicBezTo>
                      <a:cubicBezTo>
                        <a:pt x="220" y="105"/>
                        <a:pt x="233" y="110"/>
                        <a:pt x="244" y="120"/>
                      </a:cubicBezTo>
                      <a:cubicBezTo>
                        <a:pt x="255" y="130"/>
                        <a:pt x="261" y="143"/>
                        <a:pt x="262" y="161"/>
                      </a:cubicBezTo>
                      <a:cubicBezTo>
                        <a:pt x="217" y="161"/>
                        <a:pt x="217" y="161"/>
                        <a:pt x="217" y="161"/>
                      </a:cubicBezTo>
                      <a:cubicBezTo>
                        <a:pt x="216" y="154"/>
                        <a:pt x="214" y="148"/>
                        <a:pt x="211" y="144"/>
                      </a:cubicBezTo>
                      <a:cubicBezTo>
                        <a:pt x="203" y="135"/>
                        <a:pt x="168" y="135"/>
                        <a:pt x="160" y="142"/>
                      </a:cubicBezTo>
                      <a:cubicBezTo>
                        <a:pt x="152" y="147"/>
                        <a:pt x="152" y="160"/>
                        <a:pt x="159" y="165"/>
                      </a:cubicBezTo>
                      <a:cubicBezTo>
                        <a:pt x="168" y="172"/>
                        <a:pt x="200" y="177"/>
                        <a:pt x="213" y="181"/>
                      </a:cubicBezTo>
                      <a:cubicBezTo>
                        <a:pt x="229" y="186"/>
                        <a:pt x="242" y="193"/>
                        <a:pt x="250" y="200"/>
                      </a:cubicBezTo>
                      <a:cubicBezTo>
                        <a:pt x="260" y="209"/>
                        <a:pt x="265" y="221"/>
                        <a:pt x="265" y="237"/>
                      </a:cubicBezTo>
                      <a:cubicBezTo>
                        <a:pt x="265" y="256"/>
                        <a:pt x="260" y="270"/>
                        <a:pt x="248" y="279"/>
                      </a:cubicBezTo>
                      <a:cubicBezTo>
                        <a:pt x="236" y="289"/>
                        <a:pt x="222" y="295"/>
                        <a:pt x="198" y="296"/>
                      </a:cubicBezTo>
                      <a:cubicBezTo>
                        <a:pt x="198" y="318"/>
                        <a:pt x="198" y="318"/>
                        <a:pt x="198" y="318"/>
                      </a:cubicBezTo>
                      <a:cubicBezTo>
                        <a:pt x="172" y="318"/>
                        <a:pt x="172" y="318"/>
                        <a:pt x="172" y="318"/>
                      </a:cubicBezTo>
                      <a:cubicBezTo>
                        <a:pt x="172" y="296"/>
                        <a:pt x="172" y="296"/>
                        <a:pt x="172" y="296"/>
                      </a:cubicBezTo>
                      <a:cubicBezTo>
                        <a:pt x="150" y="295"/>
                        <a:pt x="136" y="290"/>
                        <a:pt x="123" y="279"/>
                      </a:cubicBezTo>
                      <a:cubicBezTo>
                        <a:pt x="111" y="268"/>
                        <a:pt x="105" y="252"/>
                        <a:pt x="105" y="233"/>
                      </a:cubicBezTo>
                      <a:cubicBezTo>
                        <a:pt x="152" y="233"/>
                        <a:pt x="152" y="233"/>
                        <a:pt x="152" y="233"/>
                      </a:cubicBezTo>
                      <a:cubicBezTo>
                        <a:pt x="153" y="243"/>
                        <a:pt x="155" y="250"/>
                        <a:pt x="158" y="254"/>
                      </a:cubicBezTo>
                      <a:cubicBezTo>
                        <a:pt x="167" y="265"/>
                        <a:pt x="203" y="263"/>
                        <a:pt x="212" y="256"/>
                      </a:cubicBezTo>
                      <a:cubicBezTo>
                        <a:pt x="220" y="251"/>
                        <a:pt x="221" y="237"/>
                        <a:pt x="213" y="231"/>
                      </a:cubicBezTo>
                      <a:cubicBezTo>
                        <a:pt x="195" y="216"/>
                        <a:pt x="150" y="220"/>
                        <a:pt x="123" y="19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Freeform 38"/>
                <p:cNvSpPr>
                  <a:spLocks noEditPoints="1"/>
                </p:cNvSpPr>
                <p:nvPr/>
              </p:nvSpPr>
              <p:spPr bwMode="auto">
                <a:xfrm>
                  <a:off x="7903081" y="1114915"/>
                  <a:ext cx="406328" cy="405962"/>
                </a:xfrm>
                <a:custGeom>
                  <a:avLst/>
                  <a:gdLst>
                    <a:gd name="T0" fmla="*/ 235 w 470"/>
                    <a:gd name="T1" fmla="*/ 57 h 470"/>
                    <a:gd name="T2" fmla="*/ 109 w 470"/>
                    <a:gd name="T3" fmla="*/ 109 h 470"/>
                    <a:gd name="T4" fmla="*/ 57 w 470"/>
                    <a:gd name="T5" fmla="*/ 235 h 470"/>
                    <a:gd name="T6" fmla="*/ 109 w 470"/>
                    <a:gd name="T7" fmla="*/ 361 h 470"/>
                    <a:gd name="T8" fmla="*/ 235 w 470"/>
                    <a:gd name="T9" fmla="*/ 413 h 470"/>
                    <a:gd name="T10" fmla="*/ 361 w 470"/>
                    <a:gd name="T11" fmla="*/ 361 h 470"/>
                    <a:gd name="T12" fmla="*/ 413 w 470"/>
                    <a:gd name="T13" fmla="*/ 235 h 470"/>
                    <a:gd name="T14" fmla="*/ 361 w 470"/>
                    <a:gd name="T15" fmla="*/ 109 h 470"/>
                    <a:gd name="T16" fmla="*/ 235 w 470"/>
                    <a:gd name="T17" fmla="*/ 57 h 470"/>
                    <a:gd name="T18" fmla="*/ 170 w 470"/>
                    <a:gd name="T19" fmla="*/ 228 h 470"/>
                    <a:gd name="T20" fmla="*/ 154 w 470"/>
                    <a:gd name="T21" fmla="*/ 191 h 470"/>
                    <a:gd name="T22" fmla="*/ 173 w 470"/>
                    <a:gd name="T23" fmla="*/ 149 h 470"/>
                    <a:gd name="T24" fmla="*/ 222 w 470"/>
                    <a:gd name="T25" fmla="*/ 132 h 470"/>
                    <a:gd name="T26" fmla="*/ 222 w 470"/>
                    <a:gd name="T27" fmla="*/ 114 h 470"/>
                    <a:gd name="T28" fmla="*/ 251 w 470"/>
                    <a:gd name="T29" fmla="*/ 114 h 470"/>
                    <a:gd name="T30" fmla="*/ 251 w 470"/>
                    <a:gd name="T31" fmla="*/ 132 h 470"/>
                    <a:gd name="T32" fmla="*/ 296 w 470"/>
                    <a:gd name="T33" fmla="*/ 148 h 470"/>
                    <a:gd name="T34" fmla="*/ 314 w 470"/>
                    <a:gd name="T35" fmla="*/ 190 h 470"/>
                    <a:gd name="T36" fmla="*/ 267 w 470"/>
                    <a:gd name="T37" fmla="*/ 190 h 470"/>
                    <a:gd name="T38" fmla="*/ 262 w 470"/>
                    <a:gd name="T39" fmla="*/ 173 h 470"/>
                    <a:gd name="T40" fmla="*/ 208 w 470"/>
                    <a:gd name="T41" fmla="*/ 171 h 470"/>
                    <a:gd name="T42" fmla="*/ 208 w 470"/>
                    <a:gd name="T43" fmla="*/ 196 h 470"/>
                    <a:gd name="T44" fmla="*/ 264 w 470"/>
                    <a:gd name="T45" fmla="*/ 212 h 470"/>
                    <a:gd name="T46" fmla="*/ 302 w 470"/>
                    <a:gd name="T47" fmla="*/ 231 h 470"/>
                    <a:gd name="T48" fmla="*/ 318 w 470"/>
                    <a:gd name="T49" fmla="*/ 271 h 470"/>
                    <a:gd name="T50" fmla="*/ 300 w 470"/>
                    <a:gd name="T51" fmla="*/ 314 h 470"/>
                    <a:gd name="T52" fmla="*/ 248 w 470"/>
                    <a:gd name="T53" fmla="*/ 333 h 470"/>
                    <a:gd name="T54" fmla="*/ 248 w 470"/>
                    <a:gd name="T55" fmla="*/ 355 h 470"/>
                    <a:gd name="T56" fmla="*/ 219 w 470"/>
                    <a:gd name="T57" fmla="*/ 355 h 470"/>
                    <a:gd name="T58" fmla="*/ 219 w 470"/>
                    <a:gd name="T59" fmla="*/ 333 h 470"/>
                    <a:gd name="T60" fmla="*/ 171 w 470"/>
                    <a:gd name="T61" fmla="*/ 313 h 470"/>
                    <a:gd name="T62" fmla="*/ 151 w 470"/>
                    <a:gd name="T63" fmla="*/ 266 h 470"/>
                    <a:gd name="T64" fmla="*/ 201 w 470"/>
                    <a:gd name="T65" fmla="*/ 266 h 470"/>
                    <a:gd name="T66" fmla="*/ 207 w 470"/>
                    <a:gd name="T67" fmla="*/ 288 h 470"/>
                    <a:gd name="T68" fmla="*/ 263 w 470"/>
                    <a:gd name="T69" fmla="*/ 290 h 470"/>
                    <a:gd name="T70" fmla="*/ 264 w 470"/>
                    <a:gd name="T71" fmla="*/ 264 h 470"/>
                    <a:gd name="T72" fmla="*/ 170 w 470"/>
                    <a:gd name="T73" fmla="*/ 228 h 470"/>
                    <a:gd name="T74" fmla="*/ 69 w 470"/>
                    <a:gd name="T75" fmla="*/ 69 h 470"/>
                    <a:gd name="T76" fmla="*/ 235 w 470"/>
                    <a:gd name="T77" fmla="*/ 0 h 470"/>
                    <a:gd name="T78" fmla="*/ 401 w 470"/>
                    <a:gd name="T79" fmla="*/ 69 h 470"/>
                    <a:gd name="T80" fmla="*/ 470 w 470"/>
                    <a:gd name="T81" fmla="*/ 235 h 470"/>
                    <a:gd name="T82" fmla="*/ 401 w 470"/>
                    <a:gd name="T83" fmla="*/ 401 h 470"/>
                    <a:gd name="T84" fmla="*/ 235 w 470"/>
                    <a:gd name="T85" fmla="*/ 470 h 470"/>
                    <a:gd name="T86" fmla="*/ 69 w 470"/>
                    <a:gd name="T87" fmla="*/ 401 h 470"/>
                    <a:gd name="T88" fmla="*/ 0 w 470"/>
                    <a:gd name="T89" fmla="*/ 235 h 470"/>
                    <a:gd name="T90" fmla="*/ 69 w 470"/>
                    <a:gd name="T91" fmla="*/ 69 h 4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470" h="470">
                      <a:moveTo>
                        <a:pt x="235" y="57"/>
                      </a:moveTo>
                      <a:cubicBezTo>
                        <a:pt x="186" y="57"/>
                        <a:pt x="141" y="77"/>
                        <a:pt x="109" y="109"/>
                      </a:cubicBezTo>
                      <a:cubicBezTo>
                        <a:pt x="77" y="141"/>
                        <a:pt x="57" y="186"/>
                        <a:pt x="57" y="235"/>
                      </a:cubicBezTo>
                      <a:cubicBezTo>
                        <a:pt x="57" y="284"/>
                        <a:pt x="77" y="328"/>
                        <a:pt x="109" y="361"/>
                      </a:cubicBezTo>
                      <a:cubicBezTo>
                        <a:pt x="141" y="393"/>
                        <a:pt x="186" y="413"/>
                        <a:pt x="235" y="413"/>
                      </a:cubicBezTo>
                      <a:cubicBezTo>
                        <a:pt x="284" y="413"/>
                        <a:pt x="328" y="393"/>
                        <a:pt x="361" y="361"/>
                      </a:cubicBezTo>
                      <a:cubicBezTo>
                        <a:pt x="393" y="328"/>
                        <a:pt x="413" y="284"/>
                        <a:pt x="413" y="235"/>
                      </a:cubicBezTo>
                      <a:cubicBezTo>
                        <a:pt x="413" y="186"/>
                        <a:pt x="393" y="141"/>
                        <a:pt x="361" y="109"/>
                      </a:cubicBezTo>
                      <a:cubicBezTo>
                        <a:pt x="328" y="77"/>
                        <a:pt x="284" y="57"/>
                        <a:pt x="235" y="57"/>
                      </a:cubicBezTo>
                      <a:close/>
                      <a:moveTo>
                        <a:pt x="170" y="228"/>
                      </a:moveTo>
                      <a:cubicBezTo>
                        <a:pt x="159" y="219"/>
                        <a:pt x="154" y="207"/>
                        <a:pt x="154" y="191"/>
                      </a:cubicBezTo>
                      <a:cubicBezTo>
                        <a:pt x="154" y="174"/>
                        <a:pt x="160" y="160"/>
                        <a:pt x="173" y="149"/>
                      </a:cubicBezTo>
                      <a:cubicBezTo>
                        <a:pt x="186" y="139"/>
                        <a:pt x="200" y="133"/>
                        <a:pt x="222" y="132"/>
                      </a:cubicBezTo>
                      <a:cubicBezTo>
                        <a:pt x="222" y="114"/>
                        <a:pt x="222" y="114"/>
                        <a:pt x="222" y="114"/>
                      </a:cubicBezTo>
                      <a:cubicBezTo>
                        <a:pt x="251" y="114"/>
                        <a:pt x="251" y="114"/>
                        <a:pt x="251" y="114"/>
                      </a:cubicBezTo>
                      <a:cubicBezTo>
                        <a:pt x="251" y="132"/>
                        <a:pt x="251" y="132"/>
                        <a:pt x="251" y="132"/>
                      </a:cubicBezTo>
                      <a:cubicBezTo>
                        <a:pt x="272" y="133"/>
                        <a:pt x="284" y="138"/>
                        <a:pt x="296" y="148"/>
                      </a:cubicBezTo>
                      <a:cubicBezTo>
                        <a:pt x="308" y="158"/>
                        <a:pt x="313" y="172"/>
                        <a:pt x="314" y="190"/>
                      </a:cubicBezTo>
                      <a:cubicBezTo>
                        <a:pt x="267" y="190"/>
                        <a:pt x="267" y="190"/>
                        <a:pt x="267" y="190"/>
                      </a:cubicBezTo>
                      <a:cubicBezTo>
                        <a:pt x="266" y="182"/>
                        <a:pt x="265" y="177"/>
                        <a:pt x="262" y="173"/>
                      </a:cubicBezTo>
                      <a:cubicBezTo>
                        <a:pt x="254" y="164"/>
                        <a:pt x="218" y="164"/>
                        <a:pt x="208" y="171"/>
                      </a:cubicBezTo>
                      <a:cubicBezTo>
                        <a:pt x="201" y="177"/>
                        <a:pt x="200" y="190"/>
                        <a:pt x="208" y="196"/>
                      </a:cubicBezTo>
                      <a:cubicBezTo>
                        <a:pt x="217" y="203"/>
                        <a:pt x="250" y="208"/>
                        <a:pt x="264" y="212"/>
                      </a:cubicBezTo>
                      <a:cubicBezTo>
                        <a:pt x="281" y="218"/>
                        <a:pt x="294" y="224"/>
                        <a:pt x="302" y="231"/>
                      </a:cubicBezTo>
                      <a:cubicBezTo>
                        <a:pt x="313" y="241"/>
                        <a:pt x="318" y="254"/>
                        <a:pt x="318" y="271"/>
                      </a:cubicBezTo>
                      <a:cubicBezTo>
                        <a:pt x="319" y="290"/>
                        <a:pt x="312" y="304"/>
                        <a:pt x="300" y="314"/>
                      </a:cubicBezTo>
                      <a:cubicBezTo>
                        <a:pt x="288" y="325"/>
                        <a:pt x="272" y="332"/>
                        <a:pt x="248" y="333"/>
                      </a:cubicBezTo>
                      <a:cubicBezTo>
                        <a:pt x="248" y="355"/>
                        <a:pt x="248" y="355"/>
                        <a:pt x="248" y="355"/>
                      </a:cubicBezTo>
                      <a:cubicBezTo>
                        <a:pt x="219" y="355"/>
                        <a:pt x="219" y="355"/>
                        <a:pt x="219" y="355"/>
                      </a:cubicBezTo>
                      <a:cubicBezTo>
                        <a:pt x="219" y="333"/>
                        <a:pt x="219" y="333"/>
                        <a:pt x="219" y="333"/>
                      </a:cubicBezTo>
                      <a:cubicBezTo>
                        <a:pt x="196" y="333"/>
                        <a:pt x="183" y="325"/>
                        <a:pt x="171" y="313"/>
                      </a:cubicBezTo>
                      <a:cubicBezTo>
                        <a:pt x="158" y="302"/>
                        <a:pt x="151" y="286"/>
                        <a:pt x="151" y="266"/>
                      </a:cubicBezTo>
                      <a:cubicBezTo>
                        <a:pt x="201" y="266"/>
                        <a:pt x="201" y="266"/>
                        <a:pt x="201" y="266"/>
                      </a:cubicBezTo>
                      <a:cubicBezTo>
                        <a:pt x="202" y="276"/>
                        <a:pt x="204" y="283"/>
                        <a:pt x="207" y="288"/>
                      </a:cubicBezTo>
                      <a:cubicBezTo>
                        <a:pt x="216" y="299"/>
                        <a:pt x="254" y="297"/>
                        <a:pt x="263" y="290"/>
                      </a:cubicBezTo>
                      <a:cubicBezTo>
                        <a:pt x="272" y="284"/>
                        <a:pt x="272" y="271"/>
                        <a:pt x="264" y="264"/>
                      </a:cubicBezTo>
                      <a:cubicBezTo>
                        <a:pt x="245" y="249"/>
                        <a:pt x="198" y="252"/>
                        <a:pt x="170" y="228"/>
                      </a:cubicBezTo>
                      <a:close/>
                      <a:moveTo>
                        <a:pt x="69" y="69"/>
                      </a:moveTo>
                      <a:cubicBezTo>
                        <a:pt x="111" y="26"/>
                        <a:pt x="170" y="0"/>
                        <a:pt x="235" y="0"/>
                      </a:cubicBezTo>
                      <a:cubicBezTo>
                        <a:pt x="300" y="0"/>
                        <a:pt x="359" y="26"/>
                        <a:pt x="401" y="69"/>
                      </a:cubicBezTo>
                      <a:cubicBezTo>
                        <a:pt x="444" y="111"/>
                        <a:pt x="470" y="170"/>
                        <a:pt x="470" y="235"/>
                      </a:cubicBezTo>
                      <a:cubicBezTo>
                        <a:pt x="470" y="300"/>
                        <a:pt x="444" y="359"/>
                        <a:pt x="401" y="401"/>
                      </a:cubicBezTo>
                      <a:cubicBezTo>
                        <a:pt x="359" y="444"/>
                        <a:pt x="300" y="470"/>
                        <a:pt x="235" y="470"/>
                      </a:cubicBezTo>
                      <a:cubicBezTo>
                        <a:pt x="170" y="470"/>
                        <a:pt x="111" y="444"/>
                        <a:pt x="69" y="401"/>
                      </a:cubicBezTo>
                      <a:cubicBezTo>
                        <a:pt x="26" y="359"/>
                        <a:pt x="0" y="300"/>
                        <a:pt x="0" y="235"/>
                      </a:cubicBezTo>
                      <a:cubicBezTo>
                        <a:pt x="0" y="170"/>
                        <a:pt x="26" y="111"/>
                        <a:pt x="69" y="6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0" name="组合 49"/>
            <p:cNvGrpSpPr/>
            <p:nvPr/>
          </p:nvGrpSpPr>
          <p:grpSpPr>
            <a:xfrm>
              <a:off x="636824" y="3168715"/>
              <a:ext cx="2809875" cy="901065"/>
              <a:chOff x="7759360" y="2206824"/>
              <a:chExt cx="2809875" cy="901065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8530013" y="2206824"/>
                <a:ext cx="153479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en-US" altLang="zh-CN" b="1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 flipH="1">
                <a:off x="7759360" y="2537024"/>
                <a:ext cx="2809875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zh-CN" sz="1200" kern="100" dirty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words here according to your need to draw the text box size</a:t>
                </a:r>
                <a:endPara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>
            <a:off x="636824" y="4241286"/>
            <a:ext cx="2809875" cy="1776586"/>
            <a:chOff x="636824" y="4427997"/>
            <a:chExt cx="2809875" cy="1776586"/>
          </a:xfrm>
        </p:grpSpPr>
        <p:grpSp>
          <p:nvGrpSpPr>
            <p:cNvPr id="43" name="组合 42"/>
            <p:cNvGrpSpPr/>
            <p:nvPr/>
          </p:nvGrpSpPr>
          <p:grpSpPr>
            <a:xfrm>
              <a:off x="1889846" y="4427997"/>
              <a:ext cx="718938" cy="718936"/>
              <a:chOff x="5305126" y="4899250"/>
              <a:chExt cx="718938" cy="718936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5305126" y="4899250"/>
                <a:ext cx="718938" cy="718936"/>
                <a:chOff x="6401310" y="3836171"/>
                <a:chExt cx="1642069" cy="1642069"/>
              </a:xfrm>
            </p:grpSpPr>
            <p:sp>
              <p:nvSpPr>
                <p:cNvPr id="48" name="Oval 6"/>
                <p:cNvSpPr>
                  <a:spLocks noChangeArrowheads="1"/>
                </p:cNvSpPr>
                <p:nvPr/>
              </p:nvSpPr>
              <p:spPr bwMode="gray">
                <a:xfrm>
                  <a:off x="6401310" y="3836171"/>
                  <a:ext cx="1642069" cy="1642069"/>
                </a:xfrm>
                <a:prstGeom prst="ellipse">
                  <a:avLst/>
                </a:prstGeom>
                <a:solidFill>
                  <a:srgbClr val="059CF9"/>
                </a:solidFill>
                <a:ln w="952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Oval 12"/>
                <p:cNvSpPr>
                  <a:spLocks noChangeArrowheads="1"/>
                </p:cNvSpPr>
                <p:nvPr/>
              </p:nvSpPr>
              <p:spPr bwMode="auto">
                <a:xfrm>
                  <a:off x="6519887" y="3953488"/>
                  <a:ext cx="1404914" cy="1407434"/>
                </a:xfrm>
                <a:prstGeom prst="ellipse">
                  <a:avLst/>
                </a:prstGeom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ln w="952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45" name="组合 44"/>
              <p:cNvGrpSpPr>
                <a:grpSpLocks noChangeAspect="1"/>
              </p:cNvGrpSpPr>
              <p:nvPr/>
            </p:nvGrpSpPr>
            <p:grpSpPr>
              <a:xfrm>
                <a:off x="5503992" y="5122065"/>
                <a:ext cx="321206" cy="273307"/>
                <a:chOff x="7909299" y="3772690"/>
                <a:chExt cx="667095" cy="567616"/>
              </a:xfrm>
              <a:solidFill>
                <a:srgbClr val="059CF9"/>
              </a:solidFill>
            </p:grpSpPr>
            <p:sp>
              <p:nvSpPr>
                <p:cNvPr id="46" name="Freeform 16"/>
                <p:cNvSpPr>
                  <a:spLocks noEditPoints="1"/>
                </p:cNvSpPr>
                <p:nvPr/>
              </p:nvSpPr>
              <p:spPr bwMode="auto">
                <a:xfrm>
                  <a:off x="7909299" y="3772690"/>
                  <a:ext cx="623207" cy="567616"/>
                </a:xfrm>
                <a:custGeom>
                  <a:avLst/>
                  <a:gdLst>
                    <a:gd name="T0" fmla="*/ 499 w 721"/>
                    <a:gd name="T1" fmla="*/ 196 h 657"/>
                    <a:gd name="T2" fmla="*/ 637 w 721"/>
                    <a:gd name="T3" fmla="*/ 322 h 657"/>
                    <a:gd name="T4" fmla="*/ 646 w 721"/>
                    <a:gd name="T5" fmla="*/ 329 h 657"/>
                    <a:gd name="T6" fmla="*/ 672 w 721"/>
                    <a:gd name="T7" fmla="*/ 353 h 657"/>
                    <a:gd name="T8" fmla="*/ 686 w 721"/>
                    <a:gd name="T9" fmla="*/ 367 h 657"/>
                    <a:gd name="T10" fmla="*/ 669 w 721"/>
                    <a:gd name="T11" fmla="*/ 472 h 657"/>
                    <a:gd name="T12" fmla="*/ 611 w 721"/>
                    <a:gd name="T13" fmla="*/ 550 h 657"/>
                    <a:gd name="T14" fmla="*/ 539 w 721"/>
                    <a:gd name="T15" fmla="*/ 598 h 657"/>
                    <a:gd name="T16" fmla="*/ 439 w 721"/>
                    <a:gd name="T17" fmla="*/ 633 h 657"/>
                    <a:gd name="T18" fmla="*/ 433 w 721"/>
                    <a:gd name="T19" fmla="*/ 629 h 657"/>
                    <a:gd name="T20" fmla="*/ 449 w 721"/>
                    <a:gd name="T21" fmla="*/ 594 h 657"/>
                    <a:gd name="T22" fmla="*/ 481 w 721"/>
                    <a:gd name="T23" fmla="*/ 606 h 657"/>
                    <a:gd name="T24" fmla="*/ 501 w 721"/>
                    <a:gd name="T25" fmla="*/ 591 h 657"/>
                    <a:gd name="T26" fmla="*/ 501 w 721"/>
                    <a:gd name="T27" fmla="*/ 577 h 657"/>
                    <a:gd name="T28" fmla="*/ 452 w 721"/>
                    <a:gd name="T29" fmla="*/ 538 h 657"/>
                    <a:gd name="T30" fmla="*/ 449 w 721"/>
                    <a:gd name="T31" fmla="*/ 511 h 657"/>
                    <a:gd name="T32" fmla="*/ 475 w 721"/>
                    <a:gd name="T33" fmla="*/ 508 h 657"/>
                    <a:gd name="T34" fmla="*/ 530 w 721"/>
                    <a:gd name="T35" fmla="*/ 551 h 657"/>
                    <a:gd name="T36" fmla="*/ 567 w 721"/>
                    <a:gd name="T37" fmla="*/ 557 h 657"/>
                    <a:gd name="T38" fmla="*/ 572 w 721"/>
                    <a:gd name="T39" fmla="*/ 549 h 657"/>
                    <a:gd name="T40" fmla="*/ 570 w 721"/>
                    <a:gd name="T41" fmla="*/ 532 h 657"/>
                    <a:gd name="T42" fmla="*/ 506 w 721"/>
                    <a:gd name="T43" fmla="*/ 481 h 657"/>
                    <a:gd name="T44" fmla="*/ 503 w 721"/>
                    <a:gd name="T45" fmla="*/ 455 h 657"/>
                    <a:gd name="T46" fmla="*/ 529 w 721"/>
                    <a:gd name="T47" fmla="*/ 451 h 657"/>
                    <a:gd name="T48" fmla="*/ 596 w 721"/>
                    <a:gd name="T49" fmla="*/ 504 h 657"/>
                    <a:gd name="T50" fmla="*/ 598 w 721"/>
                    <a:gd name="T51" fmla="*/ 505 h 657"/>
                    <a:gd name="T52" fmla="*/ 620 w 721"/>
                    <a:gd name="T53" fmla="*/ 467 h 657"/>
                    <a:gd name="T54" fmla="*/ 549 w 721"/>
                    <a:gd name="T55" fmla="*/ 414 h 657"/>
                    <a:gd name="T56" fmla="*/ 546 w 721"/>
                    <a:gd name="T57" fmla="*/ 388 h 657"/>
                    <a:gd name="T58" fmla="*/ 572 w 721"/>
                    <a:gd name="T59" fmla="*/ 384 h 657"/>
                    <a:gd name="T60" fmla="*/ 642 w 721"/>
                    <a:gd name="T61" fmla="*/ 437 h 657"/>
                    <a:gd name="T62" fmla="*/ 663 w 721"/>
                    <a:gd name="T63" fmla="*/ 429 h 657"/>
                    <a:gd name="T64" fmla="*/ 659 w 721"/>
                    <a:gd name="T65" fmla="*/ 394 h 657"/>
                    <a:gd name="T66" fmla="*/ 645 w 721"/>
                    <a:gd name="T67" fmla="*/ 379 h 657"/>
                    <a:gd name="T68" fmla="*/ 457 w 721"/>
                    <a:gd name="T69" fmla="*/ 209 h 657"/>
                    <a:gd name="T70" fmla="*/ 462 w 721"/>
                    <a:gd name="T71" fmla="*/ 198 h 657"/>
                    <a:gd name="T72" fmla="*/ 496 w 721"/>
                    <a:gd name="T73" fmla="*/ 196 h 657"/>
                    <a:gd name="T74" fmla="*/ 499 w 721"/>
                    <a:gd name="T75" fmla="*/ 196 h 657"/>
                    <a:gd name="T76" fmla="*/ 86 w 721"/>
                    <a:gd name="T77" fmla="*/ 355 h 657"/>
                    <a:gd name="T78" fmla="*/ 59 w 721"/>
                    <a:gd name="T79" fmla="*/ 262 h 657"/>
                    <a:gd name="T80" fmla="*/ 35 w 721"/>
                    <a:gd name="T81" fmla="*/ 239 h 657"/>
                    <a:gd name="T82" fmla="*/ 0 w 721"/>
                    <a:gd name="T83" fmla="*/ 176 h 657"/>
                    <a:gd name="T84" fmla="*/ 16 w 721"/>
                    <a:gd name="T85" fmla="*/ 135 h 657"/>
                    <a:gd name="T86" fmla="*/ 116 w 721"/>
                    <a:gd name="T87" fmla="*/ 27 h 657"/>
                    <a:gd name="T88" fmla="*/ 199 w 721"/>
                    <a:gd name="T89" fmla="*/ 20 h 657"/>
                    <a:gd name="T90" fmla="*/ 242 w 721"/>
                    <a:gd name="T91" fmla="*/ 46 h 657"/>
                    <a:gd name="T92" fmla="*/ 254 w 721"/>
                    <a:gd name="T93" fmla="*/ 50 h 657"/>
                    <a:gd name="T94" fmla="*/ 350 w 721"/>
                    <a:gd name="T95" fmla="*/ 33 h 657"/>
                    <a:gd name="T96" fmla="*/ 284 w 721"/>
                    <a:gd name="T97" fmla="*/ 82 h 657"/>
                    <a:gd name="T98" fmla="*/ 260 w 721"/>
                    <a:gd name="T99" fmla="*/ 87 h 657"/>
                    <a:gd name="T100" fmla="*/ 195 w 721"/>
                    <a:gd name="T101" fmla="*/ 64 h 657"/>
                    <a:gd name="T102" fmla="*/ 176 w 721"/>
                    <a:gd name="T103" fmla="*/ 50 h 657"/>
                    <a:gd name="T104" fmla="*/ 144 w 721"/>
                    <a:gd name="T105" fmla="*/ 53 h 657"/>
                    <a:gd name="T106" fmla="*/ 44 w 721"/>
                    <a:gd name="T107" fmla="*/ 161 h 657"/>
                    <a:gd name="T108" fmla="*/ 44 w 721"/>
                    <a:gd name="T109" fmla="*/ 193 h 657"/>
                    <a:gd name="T110" fmla="*/ 69 w 721"/>
                    <a:gd name="T111" fmla="*/ 220 h 657"/>
                    <a:gd name="T112" fmla="*/ 97 w 721"/>
                    <a:gd name="T113" fmla="*/ 257 h 657"/>
                    <a:gd name="T114" fmla="*/ 115 w 721"/>
                    <a:gd name="T115" fmla="*/ 330 h 657"/>
                    <a:gd name="T116" fmla="*/ 86 w 721"/>
                    <a:gd name="T117" fmla="*/ 355 h 6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721" h="657">
                      <a:moveTo>
                        <a:pt x="499" y="196"/>
                      </a:moveTo>
                      <a:cubicBezTo>
                        <a:pt x="545" y="237"/>
                        <a:pt x="592" y="279"/>
                        <a:pt x="637" y="322"/>
                      </a:cubicBezTo>
                      <a:cubicBezTo>
                        <a:pt x="640" y="325"/>
                        <a:pt x="643" y="327"/>
                        <a:pt x="646" y="329"/>
                      </a:cubicBezTo>
                      <a:cubicBezTo>
                        <a:pt x="672" y="353"/>
                        <a:pt x="672" y="353"/>
                        <a:pt x="672" y="353"/>
                      </a:cubicBezTo>
                      <a:cubicBezTo>
                        <a:pt x="686" y="367"/>
                        <a:pt x="686" y="367"/>
                        <a:pt x="686" y="367"/>
                      </a:cubicBezTo>
                      <a:cubicBezTo>
                        <a:pt x="721" y="403"/>
                        <a:pt x="707" y="456"/>
                        <a:pt x="669" y="472"/>
                      </a:cubicBezTo>
                      <a:cubicBezTo>
                        <a:pt x="685" y="513"/>
                        <a:pt x="652" y="552"/>
                        <a:pt x="611" y="550"/>
                      </a:cubicBezTo>
                      <a:cubicBezTo>
                        <a:pt x="606" y="584"/>
                        <a:pt x="574" y="607"/>
                        <a:pt x="539" y="598"/>
                      </a:cubicBezTo>
                      <a:cubicBezTo>
                        <a:pt x="529" y="641"/>
                        <a:pt x="479" y="657"/>
                        <a:pt x="439" y="633"/>
                      </a:cubicBezTo>
                      <a:cubicBezTo>
                        <a:pt x="433" y="629"/>
                        <a:pt x="433" y="629"/>
                        <a:pt x="433" y="629"/>
                      </a:cubicBezTo>
                      <a:cubicBezTo>
                        <a:pt x="441" y="619"/>
                        <a:pt x="446" y="607"/>
                        <a:pt x="449" y="594"/>
                      </a:cubicBezTo>
                      <a:cubicBezTo>
                        <a:pt x="460" y="601"/>
                        <a:pt x="468" y="607"/>
                        <a:pt x="481" y="606"/>
                      </a:cubicBezTo>
                      <a:cubicBezTo>
                        <a:pt x="490" y="605"/>
                        <a:pt x="499" y="600"/>
                        <a:pt x="501" y="591"/>
                      </a:cubicBezTo>
                      <a:cubicBezTo>
                        <a:pt x="502" y="587"/>
                        <a:pt x="502" y="583"/>
                        <a:pt x="501" y="577"/>
                      </a:cubicBezTo>
                      <a:cubicBezTo>
                        <a:pt x="452" y="538"/>
                        <a:pt x="452" y="538"/>
                        <a:pt x="452" y="538"/>
                      </a:cubicBezTo>
                      <a:cubicBezTo>
                        <a:pt x="444" y="531"/>
                        <a:pt x="442" y="519"/>
                        <a:pt x="449" y="511"/>
                      </a:cubicBezTo>
                      <a:cubicBezTo>
                        <a:pt x="455" y="503"/>
                        <a:pt x="467" y="502"/>
                        <a:pt x="475" y="508"/>
                      </a:cubicBezTo>
                      <a:cubicBezTo>
                        <a:pt x="530" y="551"/>
                        <a:pt x="530" y="551"/>
                        <a:pt x="530" y="551"/>
                      </a:cubicBezTo>
                      <a:cubicBezTo>
                        <a:pt x="543" y="562"/>
                        <a:pt x="556" y="566"/>
                        <a:pt x="567" y="557"/>
                      </a:cubicBezTo>
                      <a:cubicBezTo>
                        <a:pt x="569" y="555"/>
                        <a:pt x="571" y="552"/>
                        <a:pt x="572" y="549"/>
                      </a:cubicBezTo>
                      <a:cubicBezTo>
                        <a:pt x="574" y="544"/>
                        <a:pt x="576" y="536"/>
                        <a:pt x="570" y="532"/>
                      </a:cubicBezTo>
                      <a:cubicBezTo>
                        <a:pt x="506" y="481"/>
                        <a:pt x="506" y="481"/>
                        <a:pt x="506" y="481"/>
                      </a:cubicBezTo>
                      <a:cubicBezTo>
                        <a:pt x="498" y="475"/>
                        <a:pt x="496" y="463"/>
                        <a:pt x="503" y="455"/>
                      </a:cubicBezTo>
                      <a:cubicBezTo>
                        <a:pt x="509" y="446"/>
                        <a:pt x="521" y="445"/>
                        <a:pt x="529" y="451"/>
                      </a:cubicBezTo>
                      <a:cubicBezTo>
                        <a:pt x="596" y="504"/>
                        <a:pt x="596" y="504"/>
                        <a:pt x="596" y="504"/>
                      </a:cubicBezTo>
                      <a:cubicBezTo>
                        <a:pt x="597" y="504"/>
                        <a:pt x="597" y="505"/>
                        <a:pt x="598" y="505"/>
                      </a:cubicBezTo>
                      <a:cubicBezTo>
                        <a:pt x="620" y="525"/>
                        <a:pt x="656" y="496"/>
                        <a:pt x="620" y="467"/>
                      </a:cubicBezTo>
                      <a:cubicBezTo>
                        <a:pt x="549" y="414"/>
                        <a:pt x="549" y="414"/>
                        <a:pt x="549" y="414"/>
                      </a:cubicBezTo>
                      <a:cubicBezTo>
                        <a:pt x="541" y="408"/>
                        <a:pt x="539" y="396"/>
                        <a:pt x="546" y="388"/>
                      </a:cubicBezTo>
                      <a:cubicBezTo>
                        <a:pt x="552" y="379"/>
                        <a:pt x="564" y="378"/>
                        <a:pt x="572" y="384"/>
                      </a:cubicBezTo>
                      <a:cubicBezTo>
                        <a:pt x="642" y="437"/>
                        <a:pt x="642" y="437"/>
                        <a:pt x="642" y="437"/>
                      </a:cubicBezTo>
                      <a:cubicBezTo>
                        <a:pt x="649" y="441"/>
                        <a:pt x="659" y="436"/>
                        <a:pt x="663" y="429"/>
                      </a:cubicBezTo>
                      <a:cubicBezTo>
                        <a:pt x="671" y="419"/>
                        <a:pt x="670" y="405"/>
                        <a:pt x="659" y="394"/>
                      </a:cubicBezTo>
                      <a:cubicBezTo>
                        <a:pt x="645" y="379"/>
                        <a:pt x="645" y="379"/>
                        <a:pt x="645" y="379"/>
                      </a:cubicBezTo>
                      <a:cubicBezTo>
                        <a:pt x="457" y="209"/>
                        <a:pt x="457" y="209"/>
                        <a:pt x="457" y="209"/>
                      </a:cubicBezTo>
                      <a:cubicBezTo>
                        <a:pt x="453" y="205"/>
                        <a:pt x="456" y="198"/>
                        <a:pt x="462" y="198"/>
                      </a:cubicBezTo>
                      <a:cubicBezTo>
                        <a:pt x="473" y="198"/>
                        <a:pt x="485" y="198"/>
                        <a:pt x="496" y="196"/>
                      </a:cubicBezTo>
                      <a:cubicBezTo>
                        <a:pt x="497" y="196"/>
                        <a:pt x="498" y="196"/>
                        <a:pt x="499" y="196"/>
                      </a:cubicBezTo>
                      <a:close/>
                      <a:moveTo>
                        <a:pt x="86" y="355"/>
                      </a:moveTo>
                      <a:cubicBezTo>
                        <a:pt x="66" y="330"/>
                        <a:pt x="64" y="295"/>
                        <a:pt x="59" y="262"/>
                      </a:cubicBezTo>
                      <a:cubicBezTo>
                        <a:pt x="35" y="239"/>
                        <a:pt x="35" y="239"/>
                        <a:pt x="35" y="239"/>
                      </a:cubicBezTo>
                      <a:cubicBezTo>
                        <a:pt x="17" y="219"/>
                        <a:pt x="0" y="205"/>
                        <a:pt x="0" y="176"/>
                      </a:cubicBezTo>
                      <a:cubicBezTo>
                        <a:pt x="0" y="161"/>
                        <a:pt x="6" y="147"/>
                        <a:pt x="16" y="135"/>
                      </a:cubicBezTo>
                      <a:cubicBezTo>
                        <a:pt x="116" y="27"/>
                        <a:pt x="116" y="27"/>
                        <a:pt x="116" y="27"/>
                      </a:cubicBezTo>
                      <a:cubicBezTo>
                        <a:pt x="138" y="3"/>
                        <a:pt x="174" y="0"/>
                        <a:pt x="199" y="20"/>
                      </a:cubicBezTo>
                      <a:cubicBezTo>
                        <a:pt x="215" y="31"/>
                        <a:pt x="221" y="38"/>
                        <a:pt x="242" y="46"/>
                      </a:cubicBezTo>
                      <a:cubicBezTo>
                        <a:pt x="248" y="48"/>
                        <a:pt x="253" y="50"/>
                        <a:pt x="254" y="50"/>
                      </a:cubicBezTo>
                      <a:cubicBezTo>
                        <a:pt x="284" y="46"/>
                        <a:pt x="316" y="32"/>
                        <a:pt x="350" y="33"/>
                      </a:cubicBezTo>
                      <a:cubicBezTo>
                        <a:pt x="337" y="42"/>
                        <a:pt x="286" y="82"/>
                        <a:pt x="284" y="82"/>
                      </a:cubicBezTo>
                      <a:cubicBezTo>
                        <a:pt x="276" y="84"/>
                        <a:pt x="268" y="86"/>
                        <a:pt x="260" y="87"/>
                      </a:cubicBezTo>
                      <a:cubicBezTo>
                        <a:pt x="241" y="90"/>
                        <a:pt x="208" y="74"/>
                        <a:pt x="195" y="64"/>
                      </a:cubicBezTo>
                      <a:cubicBezTo>
                        <a:pt x="176" y="50"/>
                        <a:pt x="176" y="50"/>
                        <a:pt x="176" y="50"/>
                      </a:cubicBezTo>
                      <a:cubicBezTo>
                        <a:pt x="166" y="42"/>
                        <a:pt x="152" y="44"/>
                        <a:pt x="144" y="53"/>
                      </a:cubicBezTo>
                      <a:cubicBezTo>
                        <a:pt x="44" y="161"/>
                        <a:pt x="44" y="161"/>
                        <a:pt x="44" y="161"/>
                      </a:cubicBezTo>
                      <a:cubicBezTo>
                        <a:pt x="36" y="170"/>
                        <a:pt x="36" y="184"/>
                        <a:pt x="44" y="193"/>
                      </a:cubicBezTo>
                      <a:cubicBezTo>
                        <a:pt x="53" y="203"/>
                        <a:pt x="59" y="210"/>
                        <a:pt x="69" y="220"/>
                      </a:cubicBezTo>
                      <a:cubicBezTo>
                        <a:pt x="80" y="230"/>
                        <a:pt x="95" y="244"/>
                        <a:pt x="97" y="257"/>
                      </a:cubicBezTo>
                      <a:cubicBezTo>
                        <a:pt x="100" y="280"/>
                        <a:pt x="102" y="313"/>
                        <a:pt x="115" y="330"/>
                      </a:cubicBezTo>
                      <a:cubicBezTo>
                        <a:pt x="102" y="337"/>
                        <a:pt x="95" y="344"/>
                        <a:pt x="86" y="35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7" name="Freeform 17"/>
                <p:cNvSpPr>
                  <a:spLocks noEditPoints="1"/>
                </p:cNvSpPr>
                <p:nvPr/>
              </p:nvSpPr>
              <p:spPr bwMode="auto">
                <a:xfrm>
                  <a:off x="7980982" y="3772690"/>
                  <a:ext cx="595412" cy="551158"/>
                </a:xfrm>
                <a:custGeom>
                  <a:avLst/>
                  <a:gdLst>
                    <a:gd name="T0" fmla="*/ 319 w 689"/>
                    <a:gd name="T1" fmla="*/ 543 h 638"/>
                    <a:gd name="T2" fmla="*/ 262 w 689"/>
                    <a:gd name="T3" fmla="*/ 538 h 638"/>
                    <a:gd name="T4" fmla="*/ 258 w 689"/>
                    <a:gd name="T5" fmla="*/ 538 h 638"/>
                    <a:gd name="T6" fmla="*/ 257 w 689"/>
                    <a:gd name="T7" fmla="*/ 535 h 638"/>
                    <a:gd name="T8" fmla="*/ 241 w 689"/>
                    <a:gd name="T9" fmla="*/ 489 h 638"/>
                    <a:gd name="T10" fmla="*/ 241 w 689"/>
                    <a:gd name="T11" fmla="*/ 489 h 638"/>
                    <a:gd name="T12" fmla="*/ 185 w 689"/>
                    <a:gd name="T13" fmla="*/ 484 h 638"/>
                    <a:gd name="T14" fmla="*/ 181 w 689"/>
                    <a:gd name="T15" fmla="*/ 484 h 638"/>
                    <a:gd name="T16" fmla="*/ 180 w 689"/>
                    <a:gd name="T17" fmla="*/ 481 h 638"/>
                    <a:gd name="T18" fmla="*/ 164 w 689"/>
                    <a:gd name="T19" fmla="*/ 435 h 638"/>
                    <a:gd name="T20" fmla="*/ 164 w 689"/>
                    <a:gd name="T21" fmla="*/ 435 h 638"/>
                    <a:gd name="T22" fmla="*/ 117 w 689"/>
                    <a:gd name="T23" fmla="*/ 425 h 638"/>
                    <a:gd name="T24" fmla="*/ 113 w 689"/>
                    <a:gd name="T25" fmla="*/ 425 h 638"/>
                    <a:gd name="T26" fmla="*/ 113 w 689"/>
                    <a:gd name="T27" fmla="*/ 421 h 638"/>
                    <a:gd name="T28" fmla="*/ 100 w 689"/>
                    <a:gd name="T29" fmla="*/ 365 h 638"/>
                    <a:gd name="T30" fmla="*/ 100 w 689"/>
                    <a:gd name="T31" fmla="*/ 365 h 638"/>
                    <a:gd name="T32" fmla="*/ 32 w 689"/>
                    <a:gd name="T33" fmla="*/ 370 h 638"/>
                    <a:gd name="T34" fmla="*/ 18 w 689"/>
                    <a:gd name="T35" fmla="*/ 386 h 638"/>
                    <a:gd name="T36" fmla="*/ 23 w 689"/>
                    <a:gd name="T37" fmla="*/ 455 h 638"/>
                    <a:gd name="T38" fmla="*/ 23 w 689"/>
                    <a:gd name="T39" fmla="*/ 455 h 638"/>
                    <a:gd name="T40" fmla="*/ 66 w 689"/>
                    <a:gd name="T41" fmla="*/ 465 h 638"/>
                    <a:gd name="T42" fmla="*/ 70 w 689"/>
                    <a:gd name="T43" fmla="*/ 466 h 638"/>
                    <a:gd name="T44" fmla="*/ 69 w 689"/>
                    <a:gd name="T45" fmla="*/ 470 h 638"/>
                    <a:gd name="T46" fmla="*/ 76 w 689"/>
                    <a:gd name="T47" fmla="*/ 536 h 638"/>
                    <a:gd name="T48" fmla="*/ 76 w 689"/>
                    <a:gd name="T49" fmla="*/ 536 h 638"/>
                    <a:gd name="T50" fmla="*/ 142 w 689"/>
                    <a:gd name="T51" fmla="*/ 534 h 638"/>
                    <a:gd name="T52" fmla="*/ 145 w 689"/>
                    <a:gd name="T53" fmla="*/ 534 h 638"/>
                    <a:gd name="T54" fmla="*/ 147 w 689"/>
                    <a:gd name="T55" fmla="*/ 537 h 638"/>
                    <a:gd name="T56" fmla="*/ 164 w 689"/>
                    <a:gd name="T57" fmla="*/ 578 h 638"/>
                    <a:gd name="T58" fmla="*/ 164 w 689"/>
                    <a:gd name="T59" fmla="*/ 578 h 638"/>
                    <a:gd name="T60" fmla="*/ 230 w 689"/>
                    <a:gd name="T61" fmla="*/ 576 h 638"/>
                    <a:gd name="T62" fmla="*/ 233 w 689"/>
                    <a:gd name="T63" fmla="*/ 576 h 638"/>
                    <a:gd name="T64" fmla="*/ 235 w 689"/>
                    <a:gd name="T65" fmla="*/ 579 h 638"/>
                    <a:gd name="T66" fmla="*/ 252 w 689"/>
                    <a:gd name="T67" fmla="*/ 621 h 638"/>
                    <a:gd name="T68" fmla="*/ 320 w 689"/>
                    <a:gd name="T69" fmla="*/ 615 h 638"/>
                    <a:gd name="T70" fmla="*/ 324 w 689"/>
                    <a:gd name="T71" fmla="*/ 611 h 638"/>
                    <a:gd name="T72" fmla="*/ 319 w 689"/>
                    <a:gd name="T73" fmla="*/ 543 h 638"/>
                    <a:gd name="T74" fmla="*/ 449 w 689"/>
                    <a:gd name="T75" fmla="*/ 177 h 638"/>
                    <a:gd name="T76" fmla="*/ 576 w 689"/>
                    <a:gd name="T77" fmla="*/ 299 h 638"/>
                    <a:gd name="T78" fmla="*/ 597 w 689"/>
                    <a:gd name="T79" fmla="*/ 306 h 638"/>
                    <a:gd name="T80" fmla="*/ 616 w 689"/>
                    <a:gd name="T81" fmla="*/ 293 h 638"/>
                    <a:gd name="T82" fmla="*/ 636 w 689"/>
                    <a:gd name="T83" fmla="*/ 234 h 638"/>
                    <a:gd name="T84" fmla="*/ 649 w 689"/>
                    <a:gd name="T85" fmla="*/ 209 h 638"/>
                    <a:gd name="T86" fmla="*/ 671 w 689"/>
                    <a:gd name="T87" fmla="*/ 186 h 638"/>
                    <a:gd name="T88" fmla="*/ 672 w 689"/>
                    <a:gd name="T89" fmla="*/ 121 h 638"/>
                    <a:gd name="T90" fmla="*/ 580 w 689"/>
                    <a:gd name="T91" fmla="*/ 21 h 638"/>
                    <a:gd name="T92" fmla="*/ 515 w 689"/>
                    <a:gd name="T93" fmla="*/ 16 h 638"/>
                    <a:gd name="T94" fmla="*/ 493 w 689"/>
                    <a:gd name="T95" fmla="*/ 34 h 638"/>
                    <a:gd name="T96" fmla="*/ 457 w 689"/>
                    <a:gd name="T97" fmla="*/ 44 h 638"/>
                    <a:gd name="T98" fmla="*/ 390 w 689"/>
                    <a:gd name="T99" fmla="*/ 36 h 638"/>
                    <a:gd name="T100" fmla="*/ 274 w 689"/>
                    <a:gd name="T101" fmla="*/ 67 h 638"/>
                    <a:gd name="T102" fmla="*/ 139 w 689"/>
                    <a:gd name="T103" fmla="*/ 171 h 638"/>
                    <a:gd name="T104" fmla="*/ 203 w 689"/>
                    <a:gd name="T105" fmla="*/ 222 h 638"/>
                    <a:gd name="T106" fmla="*/ 301 w 689"/>
                    <a:gd name="T107" fmla="*/ 161 h 638"/>
                    <a:gd name="T108" fmla="*/ 346 w 689"/>
                    <a:gd name="T109" fmla="*/ 158 h 638"/>
                    <a:gd name="T110" fmla="*/ 408 w 689"/>
                    <a:gd name="T111" fmla="*/ 165 h 638"/>
                    <a:gd name="T112" fmla="*/ 449 w 689"/>
                    <a:gd name="T113" fmla="*/ 177 h 6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89" h="638">
                      <a:moveTo>
                        <a:pt x="319" y="543"/>
                      </a:moveTo>
                      <a:cubicBezTo>
                        <a:pt x="302" y="529"/>
                        <a:pt x="279" y="528"/>
                        <a:pt x="262" y="538"/>
                      </a:cubicBezTo>
                      <a:cubicBezTo>
                        <a:pt x="261" y="539"/>
                        <a:pt x="259" y="539"/>
                        <a:pt x="258" y="538"/>
                      </a:cubicBezTo>
                      <a:cubicBezTo>
                        <a:pt x="257" y="537"/>
                        <a:pt x="257" y="536"/>
                        <a:pt x="257" y="535"/>
                      </a:cubicBezTo>
                      <a:cubicBezTo>
                        <a:pt x="260" y="518"/>
                        <a:pt x="255" y="500"/>
                        <a:pt x="241" y="489"/>
                      </a:cubicBezTo>
                      <a:cubicBezTo>
                        <a:pt x="241" y="489"/>
                        <a:pt x="241" y="489"/>
                        <a:pt x="241" y="489"/>
                      </a:cubicBezTo>
                      <a:cubicBezTo>
                        <a:pt x="225" y="475"/>
                        <a:pt x="202" y="473"/>
                        <a:pt x="185" y="484"/>
                      </a:cubicBezTo>
                      <a:cubicBezTo>
                        <a:pt x="183" y="485"/>
                        <a:pt x="182" y="484"/>
                        <a:pt x="181" y="484"/>
                      </a:cubicBezTo>
                      <a:cubicBezTo>
                        <a:pt x="180" y="483"/>
                        <a:pt x="180" y="482"/>
                        <a:pt x="180" y="481"/>
                      </a:cubicBezTo>
                      <a:cubicBezTo>
                        <a:pt x="183" y="464"/>
                        <a:pt x="177" y="446"/>
                        <a:pt x="164" y="435"/>
                      </a:cubicBezTo>
                      <a:cubicBezTo>
                        <a:pt x="164" y="435"/>
                        <a:pt x="164" y="435"/>
                        <a:pt x="164" y="435"/>
                      </a:cubicBezTo>
                      <a:cubicBezTo>
                        <a:pt x="150" y="423"/>
                        <a:pt x="132" y="420"/>
                        <a:pt x="117" y="425"/>
                      </a:cubicBezTo>
                      <a:cubicBezTo>
                        <a:pt x="115" y="426"/>
                        <a:pt x="114" y="425"/>
                        <a:pt x="113" y="425"/>
                      </a:cubicBezTo>
                      <a:cubicBezTo>
                        <a:pt x="112" y="424"/>
                        <a:pt x="112" y="422"/>
                        <a:pt x="113" y="421"/>
                      </a:cubicBezTo>
                      <a:cubicBezTo>
                        <a:pt x="121" y="402"/>
                        <a:pt x="116" y="379"/>
                        <a:pt x="100" y="365"/>
                      </a:cubicBezTo>
                      <a:cubicBezTo>
                        <a:pt x="100" y="365"/>
                        <a:pt x="100" y="365"/>
                        <a:pt x="100" y="365"/>
                      </a:cubicBezTo>
                      <a:cubicBezTo>
                        <a:pt x="80" y="347"/>
                        <a:pt x="49" y="350"/>
                        <a:pt x="32" y="370"/>
                      </a:cubicBezTo>
                      <a:cubicBezTo>
                        <a:pt x="18" y="386"/>
                        <a:pt x="18" y="386"/>
                        <a:pt x="18" y="386"/>
                      </a:cubicBezTo>
                      <a:cubicBezTo>
                        <a:pt x="0" y="406"/>
                        <a:pt x="2" y="437"/>
                        <a:pt x="23" y="455"/>
                      </a:cubicBezTo>
                      <a:cubicBezTo>
                        <a:pt x="23" y="455"/>
                        <a:pt x="23" y="455"/>
                        <a:pt x="23" y="455"/>
                      </a:cubicBezTo>
                      <a:cubicBezTo>
                        <a:pt x="35" y="465"/>
                        <a:pt x="51" y="469"/>
                        <a:pt x="66" y="465"/>
                      </a:cubicBezTo>
                      <a:cubicBezTo>
                        <a:pt x="68" y="465"/>
                        <a:pt x="69" y="465"/>
                        <a:pt x="70" y="466"/>
                      </a:cubicBezTo>
                      <a:cubicBezTo>
                        <a:pt x="70" y="467"/>
                        <a:pt x="70" y="469"/>
                        <a:pt x="69" y="470"/>
                      </a:cubicBezTo>
                      <a:cubicBezTo>
                        <a:pt x="54" y="490"/>
                        <a:pt x="57" y="519"/>
                        <a:pt x="76" y="536"/>
                      </a:cubicBezTo>
                      <a:cubicBezTo>
                        <a:pt x="76" y="536"/>
                        <a:pt x="76" y="536"/>
                        <a:pt x="76" y="536"/>
                      </a:cubicBezTo>
                      <a:cubicBezTo>
                        <a:pt x="95" y="553"/>
                        <a:pt x="124" y="552"/>
                        <a:pt x="142" y="534"/>
                      </a:cubicBezTo>
                      <a:cubicBezTo>
                        <a:pt x="143" y="533"/>
                        <a:pt x="144" y="533"/>
                        <a:pt x="145" y="534"/>
                      </a:cubicBezTo>
                      <a:cubicBezTo>
                        <a:pt x="147" y="534"/>
                        <a:pt x="147" y="535"/>
                        <a:pt x="147" y="537"/>
                      </a:cubicBezTo>
                      <a:cubicBezTo>
                        <a:pt x="146" y="552"/>
                        <a:pt x="151" y="568"/>
                        <a:pt x="164" y="578"/>
                      </a:cubicBezTo>
                      <a:cubicBezTo>
                        <a:pt x="164" y="578"/>
                        <a:pt x="164" y="578"/>
                        <a:pt x="164" y="578"/>
                      </a:cubicBezTo>
                      <a:cubicBezTo>
                        <a:pt x="183" y="595"/>
                        <a:pt x="212" y="594"/>
                        <a:pt x="230" y="576"/>
                      </a:cubicBezTo>
                      <a:cubicBezTo>
                        <a:pt x="231" y="575"/>
                        <a:pt x="232" y="575"/>
                        <a:pt x="233" y="576"/>
                      </a:cubicBezTo>
                      <a:cubicBezTo>
                        <a:pt x="234" y="576"/>
                        <a:pt x="235" y="577"/>
                        <a:pt x="235" y="579"/>
                      </a:cubicBezTo>
                      <a:cubicBezTo>
                        <a:pt x="233" y="594"/>
                        <a:pt x="239" y="610"/>
                        <a:pt x="252" y="621"/>
                      </a:cubicBezTo>
                      <a:cubicBezTo>
                        <a:pt x="272" y="638"/>
                        <a:pt x="303" y="636"/>
                        <a:pt x="320" y="615"/>
                      </a:cubicBezTo>
                      <a:cubicBezTo>
                        <a:pt x="324" y="611"/>
                        <a:pt x="324" y="611"/>
                        <a:pt x="324" y="611"/>
                      </a:cubicBezTo>
                      <a:cubicBezTo>
                        <a:pt x="341" y="591"/>
                        <a:pt x="339" y="560"/>
                        <a:pt x="319" y="543"/>
                      </a:cubicBezTo>
                      <a:close/>
                      <a:moveTo>
                        <a:pt x="449" y="177"/>
                      </a:moveTo>
                      <a:cubicBezTo>
                        <a:pt x="489" y="216"/>
                        <a:pt x="535" y="260"/>
                        <a:pt x="576" y="299"/>
                      </a:cubicBezTo>
                      <a:cubicBezTo>
                        <a:pt x="582" y="305"/>
                        <a:pt x="589" y="307"/>
                        <a:pt x="597" y="306"/>
                      </a:cubicBezTo>
                      <a:cubicBezTo>
                        <a:pt x="605" y="305"/>
                        <a:pt x="612" y="300"/>
                        <a:pt x="616" y="293"/>
                      </a:cubicBezTo>
                      <a:cubicBezTo>
                        <a:pt x="626" y="275"/>
                        <a:pt x="632" y="256"/>
                        <a:pt x="636" y="234"/>
                      </a:cubicBezTo>
                      <a:cubicBezTo>
                        <a:pt x="638" y="224"/>
                        <a:pt x="642" y="216"/>
                        <a:pt x="649" y="209"/>
                      </a:cubicBezTo>
                      <a:cubicBezTo>
                        <a:pt x="671" y="186"/>
                        <a:pt x="671" y="186"/>
                        <a:pt x="671" y="186"/>
                      </a:cubicBezTo>
                      <a:cubicBezTo>
                        <a:pt x="688" y="168"/>
                        <a:pt x="689" y="139"/>
                        <a:pt x="672" y="121"/>
                      </a:cubicBezTo>
                      <a:cubicBezTo>
                        <a:pt x="580" y="21"/>
                        <a:pt x="580" y="21"/>
                        <a:pt x="580" y="21"/>
                      </a:cubicBezTo>
                      <a:cubicBezTo>
                        <a:pt x="563" y="3"/>
                        <a:pt x="534" y="0"/>
                        <a:pt x="515" y="16"/>
                      </a:cubicBezTo>
                      <a:cubicBezTo>
                        <a:pt x="493" y="34"/>
                        <a:pt x="493" y="34"/>
                        <a:pt x="493" y="34"/>
                      </a:cubicBezTo>
                      <a:cubicBezTo>
                        <a:pt x="483" y="42"/>
                        <a:pt x="471" y="45"/>
                        <a:pt x="457" y="44"/>
                      </a:cubicBezTo>
                      <a:cubicBezTo>
                        <a:pt x="435" y="41"/>
                        <a:pt x="412" y="38"/>
                        <a:pt x="390" y="36"/>
                      </a:cubicBezTo>
                      <a:cubicBezTo>
                        <a:pt x="347" y="30"/>
                        <a:pt x="308" y="41"/>
                        <a:pt x="274" y="67"/>
                      </a:cubicBezTo>
                      <a:cubicBezTo>
                        <a:pt x="229" y="101"/>
                        <a:pt x="184" y="136"/>
                        <a:pt x="139" y="171"/>
                      </a:cubicBezTo>
                      <a:cubicBezTo>
                        <a:pt x="95" y="207"/>
                        <a:pt x="151" y="255"/>
                        <a:pt x="203" y="222"/>
                      </a:cubicBezTo>
                      <a:cubicBezTo>
                        <a:pt x="301" y="161"/>
                        <a:pt x="301" y="161"/>
                        <a:pt x="301" y="161"/>
                      </a:cubicBezTo>
                      <a:cubicBezTo>
                        <a:pt x="315" y="153"/>
                        <a:pt x="331" y="152"/>
                        <a:pt x="346" y="158"/>
                      </a:cubicBezTo>
                      <a:cubicBezTo>
                        <a:pt x="364" y="167"/>
                        <a:pt x="388" y="168"/>
                        <a:pt x="408" y="165"/>
                      </a:cubicBezTo>
                      <a:cubicBezTo>
                        <a:pt x="423" y="162"/>
                        <a:pt x="437" y="166"/>
                        <a:pt x="449" y="1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3" name="组合 52"/>
            <p:cNvGrpSpPr/>
            <p:nvPr/>
          </p:nvGrpSpPr>
          <p:grpSpPr>
            <a:xfrm>
              <a:off x="636824" y="5303518"/>
              <a:ext cx="2809875" cy="901065"/>
              <a:chOff x="7759360" y="2206824"/>
              <a:chExt cx="2809875" cy="901065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8530013" y="2206824"/>
                <a:ext cx="153479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en-US" altLang="zh-CN" b="1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 flipH="1">
                <a:off x="7759360" y="2537024"/>
                <a:ext cx="2809875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zh-CN" sz="1200" kern="100" dirty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words here according to your need to draw the text box size</a:t>
                </a:r>
                <a:endPara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8253817" y="2060539"/>
            <a:ext cx="2927985" cy="1822530"/>
            <a:chOff x="8701406" y="2247250"/>
            <a:chExt cx="2927985" cy="1822530"/>
          </a:xfrm>
        </p:grpSpPr>
        <p:grpSp>
          <p:nvGrpSpPr>
            <p:cNvPr id="21" name="组合 20"/>
            <p:cNvGrpSpPr/>
            <p:nvPr/>
          </p:nvGrpSpPr>
          <p:grpSpPr>
            <a:xfrm>
              <a:off x="9943861" y="2247250"/>
              <a:ext cx="718938" cy="718936"/>
              <a:chOff x="10339191" y="2276948"/>
              <a:chExt cx="718938" cy="718936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10339191" y="2276948"/>
                <a:ext cx="718938" cy="718936"/>
                <a:chOff x="6401310" y="3836171"/>
                <a:chExt cx="1642069" cy="1642069"/>
              </a:xfrm>
            </p:grpSpPr>
            <p:sp>
              <p:nvSpPr>
                <p:cNvPr id="24" name="Oval 6"/>
                <p:cNvSpPr>
                  <a:spLocks noChangeArrowheads="1"/>
                </p:cNvSpPr>
                <p:nvPr/>
              </p:nvSpPr>
              <p:spPr bwMode="gray">
                <a:xfrm>
                  <a:off x="6401310" y="3836171"/>
                  <a:ext cx="1642069" cy="1642069"/>
                </a:xfrm>
                <a:prstGeom prst="ellipse">
                  <a:avLst/>
                </a:prstGeom>
                <a:solidFill>
                  <a:srgbClr val="0DC0FF"/>
                </a:solidFill>
                <a:ln w="952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Oval 12"/>
                <p:cNvSpPr>
                  <a:spLocks noChangeArrowheads="1"/>
                </p:cNvSpPr>
                <p:nvPr/>
              </p:nvSpPr>
              <p:spPr bwMode="auto">
                <a:xfrm>
                  <a:off x="6519887" y="3953488"/>
                  <a:ext cx="1404914" cy="1407434"/>
                </a:xfrm>
                <a:prstGeom prst="ellipse">
                  <a:avLst/>
                </a:prstGeom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ln w="952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3" name="Freeform 190"/>
              <p:cNvSpPr>
                <a:spLocks noChangeAspect="1" noEditPoints="1"/>
              </p:cNvSpPr>
              <p:nvPr/>
            </p:nvSpPr>
            <p:spPr bwMode="auto">
              <a:xfrm>
                <a:off x="10538057" y="2506567"/>
                <a:ext cx="321206" cy="259699"/>
              </a:xfrm>
              <a:custGeom>
                <a:avLst/>
                <a:gdLst>
                  <a:gd name="T0" fmla="*/ 86 w 109"/>
                  <a:gd name="T1" fmla="*/ 88 h 88"/>
                  <a:gd name="T2" fmla="*/ 84 w 109"/>
                  <a:gd name="T3" fmla="*/ 44 h 88"/>
                  <a:gd name="T4" fmla="*/ 80 w 109"/>
                  <a:gd name="T5" fmla="*/ 71 h 88"/>
                  <a:gd name="T6" fmla="*/ 109 w 109"/>
                  <a:gd name="T7" fmla="*/ 0 h 88"/>
                  <a:gd name="T8" fmla="*/ 92 w 109"/>
                  <a:gd name="T9" fmla="*/ 33 h 88"/>
                  <a:gd name="T10" fmla="*/ 80 w 109"/>
                  <a:gd name="T11" fmla="*/ 25 h 88"/>
                  <a:gd name="T12" fmla="*/ 67 w 109"/>
                  <a:gd name="T13" fmla="*/ 68 h 88"/>
                  <a:gd name="T14" fmla="*/ 37 w 109"/>
                  <a:gd name="T15" fmla="*/ 73 h 88"/>
                  <a:gd name="T16" fmla="*/ 19 w 109"/>
                  <a:gd name="T17" fmla="*/ 63 h 88"/>
                  <a:gd name="T18" fmla="*/ 0 w 109"/>
                  <a:gd name="T19" fmla="*/ 56 h 88"/>
                  <a:gd name="T20" fmla="*/ 25 w 109"/>
                  <a:gd name="T21" fmla="*/ 48 h 88"/>
                  <a:gd name="T22" fmla="*/ 30 w 109"/>
                  <a:gd name="T23" fmla="*/ 57 h 88"/>
                  <a:gd name="T24" fmla="*/ 44 w 109"/>
                  <a:gd name="T25" fmla="*/ 29 h 88"/>
                  <a:gd name="T26" fmla="*/ 66 w 109"/>
                  <a:gd name="T27" fmla="*/ 50 h 88"/>
                  <a:gd name="T28" fmla="*/ 68 w 109"/>
                  <a:gd name="T29" fmla="*/ 18 h 88"/>
                  <a:gd name="T30" fmla="*/ 78 w 109"/>
                  <a:gd name="T31" fmla="*/ 12 h 88"/>
                  <a:gd name="T32" fmla="*/ 90 w 109"/>
                  <a:gd name="T33" fmla="*/ 1 h 88"/>
                  <a:gd name="T34" fmla="*/ 22 w 109"/>
                  <a:gd name="T35" fmla="*/ 88 h 88"/>
                  <a:gd name="T36" fmla="*/ 29 w 109"/>
                  <a:gd name="T37" fmla="*/ 80 h 88"/>
                  <a:gd name="T38" fmla="*/ 22 w 109"/>
                  <a:gd name="T39" fmla="*/ 79 h 88"/>
                  <a:gd name="T40" fmla="*/ 11 w 109"/>
                  <a:gd name="T41" fmla="*/ 88 h 88"/>
                  <a:gd name="T42" fmla="*/ 17 w 109"/>
                  <a:gd name="T43" fmla="*/ 71 h 88"/>
                  <a:gd name="T44" fmla="*/ 11 w 109"/>
                  <a:gd name="T45" fmla="*/ 73 h 88"/>
                  <a:gd name="T46" fmla="*/ 34 w 109"/>
                  <a:gd name="T47" fmla="*/ 88 h 88"/>
                  <a:gd name="T48" fmla="*/ 40 w 109"/>
                  <a:gd name="T49" fmla="*/ 79 h 88"/>
                  <a:gd name="T50" fmla="*/ 34 w 109"/>
                  <a:gd name="T51" fmla="*/ 80 h 88"/>
                  <a:gd name="T52" fmla="*/ 45 w 109"/>
                  <a:gd name="T53" fmla="*/ 88 h 88"/>
                  <a:gd name="T54" fmla="*/ 52 w 109"/>
                  <a:gd name="T55" fmla="*/ 63 h 88"/>
                  <a:gd name="T56" fmla="*/ 45 w 109"/>
                  <a:gd name="T57" fmla="*/ 69 h 88"/>
                  <a:gd name="T58" fmla="*/ 57 w 109"/>
                  <a:gd name="T59" fmla="*/ 88 h 88"/>
                  <a:gd name="T60" fmla="*/ 63 w 109"/>
                  <a:gd name="T61" fmla="*/ 73 h 88"/>
                  <a:gd name="T62" fmla="*/ 57 w 109"/>
                  <a:gd name="T63" fmla="*/ 88 h 88"/>
                  <a:gd name="T64" fmla="*/ 75 w 109"/>
                  <a:gd name="T65" fmla="*/ 88 h 88"/>
                  <a:gd name="T66" fmla="*/ 68 w 109"/>
                  <a:gd name="T67" fmla="*/ 7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9" h="88">
                    <a:moveTo>
                      <a:pt x="80" y="88"/>
                    </a:moveTo>
                    <a:cubicBezTo>
                      <a:pt x="86" y="88"/>
                      <a:pt x="86" y="88"/>
                      <a:pt x="86" y="88"/>
                    </a:cubicBezTo>
                    <a:cubicBezTo>
                      <a:pt x="86" y="44"/>
                      <a:pt x="86" y="44"/>
                      <a:pt x="86" y="44"/>
                    </a:cubicBezTo>
                    <a:cubicBezTo>
                      <a:pt x="84" y="44"/>
                      <a:pt x="84" y="44"/>
                      <a:pt x="84" y="44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88"/>
                      <a:pt x="80" y="88"/>
                      <a:pt x="80" y="88"/>
                    </a:cubicBezTo>
                    <a:close/>
                    <a:moveTo>
                      <a:pt x="109" y="0"/>
                    </a:moveTo>
                    <a:cubicBezTo>
                      <a:pt x="100" y="17"/>
                      <a:pt x="100" y="17"/>
                      <a:pt x="100" y="17"/>
                    </a:cubicBezTo>
                    <a:cubicBezTo>
                      <a:pt x="92" y="33"/>
                      <a:pt x="92" y="33"/>
                      <a:pt x="92" y="33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80" y="25"/>
                      <a:pt x="80" y="25"/>
                      <a:pt x="80" y="25"/>
                    </a:cubicBezTo>
                    <a:cubicBezTo>
                      <a:pt x="77" y="64"/>
                      <a:pt x="77" y="64"/>
                      <a:pt x="77" y="64"/>
                    </a:cubicBezTo>
                    <a:cubicBezTo>
                      <a:pt x="67" y="68"/>
                      <a:pt x="67" y="68"/>
                      <a:pt x="67" y="68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37" y="73"/>
                      <a:pt x="37" y="73"/>
                      <a:pt x="37" y="73"/>
                    </a:cubicBezTo>
                    <a:cubicBezTo>
                      <a:pt x="26" y="73"/>
                      <a:pt x="26" y="73"/>
                      <a:pt x="26" y="73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40" y="37"/>
                      <a:pt x="40" y="37"/>
                      <a:pt x="40" y="37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66" y="50"/>
                      <a:pt x="66" y="50"/>
                      <a:pt x="66" y="50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8" y="12"/>
                      <a:pt x="78" y="12"/>
                      <a:pt x="78" y="12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109" y="0"/>
                      <a:pt x="109" y="0"/>
                      <a:pt x="109" y="0"/>
                    </a:cubicBezTo>
                    <a:close/>
                    <a:moveTo>
                      <a:pt x="22" y="88"/>
                    </a:moveTo>
                    <a:cubicBezTo>
                      <a:pt x="24" y="88"/>
                      <a:pt x="27" y="88"/>
                      <a:pt x="29" y="88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2" y="88"/>
                      <a:pt x="22" y="88"/>
                      <a:pt x="22" y="88"/>
                    </a:cubicBezTo>
                    <a:close/>
                    <a:moveTo>
                      <a:pt x="11" y="88"/>
                    </a:moveTo>
                    <a:cubicBezTo>
                      <a:pt x="17" y="88"/>
                      <a:pt x="17" y="88"/>
                      <a:pt x="17" y="88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7" y="71"/>
                      <a:pt x="17" y="71"/>
                      <a:pt x="17" y="71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1" y="88"/>
                      <a:pt x="11" y="88"/>
                      <a:pt x="11" y="88"/>
                    </a:cubicBezTo>
                    <a:close/>
                    <a:moveTo>
                      <a:pt x="34" y="88"/>
                    </a:moveTo>
                    <a:cubicBezTo>
                      <a:pt x="36" y="88"/>
                      <a:pt x="38" y="88"/>
                      <a:pt x="40" y="88"/>
                    </a:cubicBezTo>
                    <a:cubicBezTo>
                      <a:pt x="40" y="79"/>
                      <a:pt x="40" y="79"/>
                      <a:pt x="40" y="79"/>
                    </a:cubicBezTo>
                    <a:cubicBezTo>
                      <a:pt x="40" y="80"/>
                      <a:pt x="40" y="80"/>
                      <a:pt x="40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4" y="88"/>
                      <a:pt x="34" y="88"/>
                      <a:pt x="34" y="88"/>
                    </a:cubicBezTo>
                    <a:close/>
                    <a:moveTo>
                      <a:pt x="45" y="88"/>
                    </a:moveTo>
                    <a:cubicBezTo>
                      <a:pt x="47" y="88"/>
                      <a:pt x="50" y="88"/>
                      <a:pt x="52" y="88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5" y="88"/>
                      <a:pt x="45" y="88"/>
                      <a:pt x="45" y="88"/>
                    </a:cubicBezTo>
                    <a:close/>
                    <a:moveTo>
                      <a:pt x="57" y="88"/>
                    </a:moveTo>
                    <a:cubicBezTo>
                      <a:pt x="59" y="88"/>
                      <a:pt x="61" y="88"/>
                      <a:pt x="63" y="88"/>
                    </a:cubicBezTo>
                    <a:cubicBezTo>
                      <a:pt x="63" y="73"/>
                      <a:pt x="63" y="73"/>
                      <a:pt x="63" y="73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7" y="88"/>
                      <a:pt x="57" y="88"/>
                      <a:pt x="57" y="88"/>
                    </a:cubicBezTo>
                    <a:close/>
                    <a:moveTo>
                      <a:pt x="68" y="88"/>
                    </a:moveTo>
                    <a:cubicBezTo>
                      <a:pt x="70" y="88"/>
                      <a:pt x="73" y="88"/>
                      <a:pt x="75" y="88"/>
                    </a:cubicBezTo>
                    <a:cubicBezTo>
                      <a:pt x="75" y="72"/>
                      <a:pt x="75" y="72"/>
                      <a:pt x="75" y="72"/>
                    </a:cubicBezTo>
                    <a:cubicBezTo>
                      <a:pt x="68" y="75"/>
                      <a:pt x="68" y="75"/>
                      <a:pt x="68" y="75"/>
                    </a:cubicBezTo>
                    <a:lnTo>
                      <a:pt x="68" y="88"/>
                    </a:lnTo>
                    <a:close/>
                  </a:path>
                </a:pathLst>
              </a:custGeom>
              <a:solidFill>
                <a:srgbClr val="0DC0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8701406" y="3168715"/>
              <a:ext cx="2927985" cy="901065"/>
              <a:chOff x="7759360" y="2206824"/>
              <a:chExt cx="2927985" cy="901065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8456353" y="2206824"/>
                <a:ext cx="153479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en-US" altLang="zh-CN" b="1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 flipH="1">
                <a:off x="7759360" y="2537024"/>
                <a:ext cx="2927985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zh-CN" sz="1200" kern="100" dirty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words here according to your need to draw the text box size</a:t>
                </a:r>
                <a:endPara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8253817" y="4241286"/>
            <a:ext cx="2928620" cy="1776586"/>
            <a:chOff x="8151902" y="4427997"/>
            <a:chExt cx="2928620" cy="1776586"/>
          </a:xfrm>
        </p:grpSpPr>
        <p:grpSp>
          <p:nvGrpSpPr>
            <p:cNvPr id="34" name="组合 33"/>
            <p:cNvGrpSpPr/>
            <p:nvPr/>
          </p:nvGrpSpPr>
          <p:grpSpPr>
            <a:xfrm>
              <a:off x="9394357" y="4427997"/>
              <a:ext cx="718938" cy="718936"/>
              <a:chOff x="7787315" y="2276948"/>
              <a:chExt cx="718938" cy="718936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7787315" y="2276948"/>
                <a:ext cx="718938" cy="718936"/>
                <a:chOff x="6401310" y="3836171"/>
                <a:chExt cx="1642069" cy="1642069"/>
              </a:xfrm>
            </p:grpSpPr>
            <p:sp>
              <p:nvSpPr>
                <p:cNvPr id="41" name="Oval 6"/>
                <p:cNvSpPr>
                  <a:spLocks noChangeArrowheads="1"/>
                </p:cNvSpPr>
                <p:nvPr/>
              </p:nvSpPr>
              <p:spPr bwMode="gray">
                <a:xfrm>
                  <a:off x="6401310" y="3836171"/>
                  <a:ext cx="1642069" cy="1642069"/>
                </a:xfrm>
                <a:prstGeom prst="ellipse">
                  <a:avLst/>
                </a:prstGeom>
                <a:solidFill>
                  <a:srgbClr val="059CF9"/>
                </a:solidFill>
                <a:ln w="952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Oval 12"/>
                <p:cNvSpPr>
                  <a:spLocks noChangeArrowheads="1"/>
                </p:cNvSpPr>
                <p:nvPr/>
              </p:nvSpPr>
              <p:spPr bwMode="auto">
                <a:xfrm>
                  <a:off x="6519887" y="3953488"/>
                  <a:ext cx="1404914" cy="1407434"/>
                </a:xfrm>
                <a:prstGeom prst="ellipse">
                  <a:avLst/>
                </a:prstGeom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</a:gradFill>
                <a:ln w="9525">
                  <a:gradFill flip="none"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7995042" y="2484526"/>
                <a:ext cx="303485" cy="303781"/>
                <a:chOff x="5240338" y="2657475"/>
                <a:chExt cx="1630363" cy="1631951"/>
              </a:xfrm>
              <a:solidFill>
                <a:srgbClr val="059CF9"/>
              </a:solidFill>
            </p:grpSpPr>
            <p:sp>
              <p:nvSpPr>
                <p:cNvPr id="37" name="Freeform 5"/>
                <p:cNvSpPr/>
                <p:nvPr/>
              </p:nvSpPr>
              <p:spPr bwMode="auto">
                <a:xfrm>
                  <a:off x="5240338" y="2735263"/>
                  <a:ext cx="1552575" cy="1554163"/>
                </a:xfrm>
                <a:custGeom>
                  <a:avLst/>
                  <a:gdLst>
                    <a:gd name="T0" fmla="*/ 391 w 517"/>
                    <a:gd name="T1" fmla="*/ 73 h 519"/>
                    <a:gd name="T2" fmla="*/ 346 w 517"/>
                    <a:gd name="T3" fmla="*/ 101 h 519"/>
                    <a:gd name="T4" fmla="*/ 325 w 517"/>
                    <a:gd name="T5" fmla="*/ 98 h 519"/>
                    <a:gd name="T6" fmla="*/ 122 w 517"/>
                    <a:gd name="T7" fmla="*/ 151 h 519"/>
                    <a:gd name="T8" fmla="*/ 125 w 517"/>
                    <a:gd name="T9" fmla="*/ 369 h 519"/>
                    <a:gd name="T10" fmla="*/ 332 w 517"/>
                    <a:gd name="T11" fmla="*/ 416 h 519"/>
                    <a:gd name="T12" fmla="*/ 421 w 517"/>
                    <a:gd name="T13" fmla="*/ 197 h 519"/>
                    <a:gd name="T14" fmla="*/ 425 w 517"/>
                    <a:gd name="T15" fmla="*/ 155 h 519"/>
                    <a:gd name="T16" fmla="*/ 443 w 517"/>
                    <a:gd name="T17" fmla="*/ 127 h 519"/>
                    <a:gd name="T18" fmla="*/ 444 w 517"/>
                    <a:gd name="T19" fmla="*/ 398 h 519"/>
                    <a:gd name="T20" fmla="*/ 113 w 517"/>
                    <a:gd name="T21" fmla="*/ 438 h 519"/>
                    <a:gd name="T22" fmla="*/ 88 w 517"/>
                    <a:gd name="T23" fmla="*/ 101 h 519"/>
                    <a:gd name="T24" fmla="*/ 391 w 517"/>
                    <a:gd name="T25" fmla="*/ 73 h 5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17" h="519">
                      <a:moveTo>
                        <a:pt x="391" y="73"/>
                      </a:moveTo>
                      <a:cubicBezTo>
                        <a:pt x="376" y="83"/>
                        <a:pt x="361" y="93"/>
                        <a:pt x="346" y="101"/>
                      </a:cubicBezTo>
                      <a:cubicBezTo>
                        <a:pt x="340" y="103"/>
                        <a:pt x="331" y="100"/>
                        <a:pt x="325" y="98"/>
                      </a:cubicBezTo>
                      <a:cubicBezTo>
                        <a:pt x="252" y="68"/>
                        <a:pt x="166" y="91"/>
                        <a:pt x="122" y="151"/>
                      </a:cubicBezTo>
                      <a:cubicBezTo>
                        <a:pt x="72" y="219"/>
                        <a:pt x="73" y="305"/>
                        <a:pt x="125" y="369"/>
                      </a:cubicBezTo>
                      <a:cubicBezTo>
                        <a:pt x="174" y="429"/>
                        <a:pt x="261" y="449"/>
                        <a:pt x="332" y="416"/>
                      </a:cubicBezTo>
                      <a:cubicBezTo>
                        <a:pt x="413" y="379"/>
                        <a:pt x="454" y="279"/>
                        <a:pt x="421" y="197"/>
                      </a:cubicBezTo>
                      <a:cubicBezTo>
                        <a:pt x="414" y="181"/>
                        <a:pt x="415" y="169"/>
                        <a:pt x="425" y="155"/>
                      </a:cubicBezTo>
                      <a:cubicBezTo>
                        <a:pt x="432" y="146"/>
                        <a:pt x="437" y="136"/>
                        <a:pt x="443" y="127"/>
                      </a:cubicBezTo>
                      <a:cubicBezTo>
                        <a:pt x="491" y="165"/>
                        <a:pt x="517" y="302"/>
                        <a:pt x="444" y="398"/>
                      </a:cubicBezTo>
                      <a:cubicBezTo>
                        <a:pt x="366" y="501"/>
                        <a:pt x="209" y="519"/>
                        <a:pt x="113" y="438"/>
                      </a:cubicBezTo>
                      <a:cubicBezTo>
                        <a:pt x="0" y="343"/>
                        <a:pt x="9" y="187"/>
                        <a:pt x="88" y="101"/>
                      </a:cubicBezTo>
                      <a:cubicBezTo>
                        <a:pt x="181" y="0"/>
                        <a:pt x="336" y="17"/>
                        <a:pt x="391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6"/>
                <p:cNvSpPr/>
                <p:nvPr/>
              </p:nvSpPr>
              <p:spPr bwMode="auto">
                <a:xfrm>
                  <a:off x="5618163" y="3103563"/>
                  <a:ext cx="793750" cy="793750"/>
                </a:xfrm>
                <a:custGeom>
                  <a:avLst/>
                  <a:gdLst>
                    <a:gd name="T0" fmla="*/ 132 w 264"/>
                    <a:gd name="T1" fmla="*/ 265 h 265"/>
                    <a:gd name="T2" fmla="*/ 3 w 264"/>
                    <a:gd name="T3" fmla="*/ 128 h 265"/>
                    <a:gd name="T4" fmla="*/ 141 w 264"/>
                    <a:gd name="T5" fmla="*/ 5 h 265"/>
                    <a:gd name="T6" fmla="*/ 161 w 264"/>
                    <a:gd name="T7" fmla="*/ 8 h 265"/>
                    <a:gd name="T8" fmla="*/ 168 w 264"/>
                    <a:gd name="T9" fmla="*/ 27 h 265"/>
                    <a:gd name="T10" fmla="*/ 156 w 264"/>
                    <a:gd name="T11" fmla="*/ 50 h 265"/>
                    <a:gd name="T12" fmla="*/ 135 w 264"/>
                    <a:gd name="T13" fmla="*/ 63 h 265"/>
                    <a:gd name="T14" fmla="*/ 60 w 264"/>
                    <a:gd name="T15" fmla="*/ 131 h 265"/>
                    <a:gd name="T16" fmla="*/ 124 w 264"/>
                    <a:gd name="T17" fmla="*/ 207 h 265"/>
                    <a:gd name="T18" fmla="*/ 205 w 264"/>
                    <a:gd name="T19" fmla="*/ 136 h 265"/>
                    <a:gd name="T20" fmla="*/ 224 w 264"/>
                    <a:gd name="T21" fmla="*/ 110 h 265"/>
                    <a:gd name="T22" fmla="*/ 226 w 264"/>
                    <a:gd name="T23" fmla="*/ 109 h 265"/>
                    <a:gd name="T24" fmla="*/ 254 w 264"/>
                    <a:gd name="T25" fmla="*/ 97 h 265"/>
                    <a:gd name="T26" fmla="*/ 263 w 264"/>
                    <a:gd name="T27" fmla="*/ 135 h 265"/>
                    <a:gd name="T28" fmla="*/ 132 w 264"/>
                    <a:gd name="T29" fmla="*/ 265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64" h="265">
                      <a:moveTo>
                        <a:pt x="132" y="265"/>
                      </a:moveTo>
                      <a:cubicBezTo>
                        <a:pt x="57" y="265"/>
                        <a:pt x="0" y="205"/>
                        <a:pt x="3" y="128"/>
                      </a:cubicBezTo>
                      <a:cubicBezTo>
                        <a:pt x="5" y="58"/>
                        <a:pt x="70" y="0"/>
                        <a:pt x="141" y="5"/>
                      </a:cubicBezTo>
                      <a:cubicBezTo>
                        <a:pt x="148" y="6"/>
                        <a:pt x="155" y="7"/>
                        <a:pt x="161" y="8"/>
                      </a:cubicBezTo>
                      <a:cubicBezTo>
                        <a:pt x="173" y="11"/>
                        <a:pt x="175" y="17"/>
                        <a:pt x="168" y="27"/>
                      </a:cubicBezTo>
                      <a:cubicBezTo>
                        <a:pt x="164" y="34"/>
                        <a:pt x="159" y="42"/>
                        <a:pt x="156" y="50"/>
                      </a:cubicBezTo>
                      <a:cubicBezTo>
                        <a:pt x="152" y="60"/>
                        <a:pt x="147" y="63"/>
                        <a:pt x="135" y="63"/>
                      </a:cubicBezTo>
                      <a:cubicBezTo>
                        <a:pt x="94" y="63"/>
                        <a:pt x="63" y="92"/>
                        <a:pt x="60" y="131"/>
                      </a:cubicBezTo>
                      <a:cubicBezTo>
                        <a:pt x="57" y="167"/>
                        <a:pt x="85" y="200"/>
                        <a:pt x="124" y="207"/>
                      </a:cubicBezTo>
                      <a:cubicBezTo>
                        <a:pt x="164" y="214"/>
                        <a:pt x="204" y="180"/>
                        <a:pt x="205" y="136"/>
                      </a:cubicBezTo>
                      <a:cubicBezTo>
                        <a:pt x="205" y="120"/>
                        <a:pt x="209" y="113"/>
                        <a:pt x="224" y="110"/>
                      </a:cubicBezTo>
                      <a:cubicBezTo>
                        <a:pt x="225" y="110"/>
                        <a:pt x="225" y="109"/>
                        <a:pt x="226" y="109"/>
                      </a:cubicBezTo>
                      <a:cubicBezTo>
                        <a:pt x="235" y="105"/>
                        <a:pt x="244" y="101"/>
                        <a:pt x="254" y="97"/>
                      </a:cubicBezTo>
                      <a:cubicBezTo>
                        <a:pt x="257" y="109"/>
                        <a:pt x="263" y="122"/>
                        <a:pt x="263" y="135"/>
                      </a:cubicBezTo>
                      <a:cubicBezTo>
                        <a:pt x="264" y="207"/>
                        <a:pt x="205" y="265"/>
                        <a:pt x="132" y="26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" name="Freeform 7"/>
                <p:cNvSpPr/>
                <p:nvPr/>
              </p:nvSpPr>
              <p:spPr bwMode="auto">
                <a:xfrm>
                  <a:off x="6018213" y="2657475"/>
                  <a:ext cx="852488" cy="850900"/>
                </a:xfrm>
                <a:custGeom>
                  <a:avLst/>
                  <a:gdLst>
                    <a:gd name="T0" fmla="*/ 0 w 284"/>
                    <a:gd name="T1" fmla="*/ 280 h 284"/>
                    <a:gd name="T2" fmla="*/ 10 w 284"/>
                    <a:gd name="T3" fmla="*/ 266 h 284"/>
                    <a:gd name="T4" fmla="*/ 31 w 284"/>
                    <a:gd name="T5" fmla="*/ 214 h 284"/>
                    <a:gd name="T6" fmla="*/ 68 w 284"/>
                    <a:gd name="T7" fmla="*/ 156 h 284"/>
                    <a:gd name="T8" fmla="*/ 165 w 284"/>
                    <a:gd name="T9" fmla="*/ 97 h 284"/>
                    <a:gd name="T10" fmla="*/ 186 w 284"/>
                    <a:gd name="T11" fmla="*/ 62 h 284"/>
                    <a:gd name="T12" fmla="*/ 186 w 284"/>
                    <a:gd name="T13" fmla="*/ 41 h 284"/>
                    <a:gd name="T14" fmla="*/ 216 w 284"/>
                    <a:gd name="T15" fmla="*/ 2 h 284"/>
                    <a:gd name="T16" fmla="*/ 249 w 284"/>
                    <a:gd name="T17" fmla="*/ 34 h 284"/>
                    <a:gd name="T18" fmla="*/ 282 w 284"/>
                    <a:gd name="T19" fmla="*/ 68 h 284"/>
                    <a:gd name="T20" fmla="*/ 243 w 284"/>
                    <a:gd name="T21" fmla="*/ 97 h 284"/>
                    <a:gd name="T22" fmla="*/ 175 w 284"/>
                    <a:gd name="T23" fmla="*/ 142 h 284"/>
                    <a:gd name="T24" fmla="*/ 102 w 284"/>
                    <a:gd name="T25" fmla="*/ 240 h 284"/>
                    <a:gd name="T26" fmla="*/ 69 w 284"/>
                    <a:gd name="T27" fmla="*/ 253 h 284"/>
                    <a:gd name="T28" fmla="*/ 19 w 284"/>
                    <a:gd name="T29" fmla="*/ 273 h 284"/>
                    <a:gd name="T30" fmla="*/ 4 w 284"/>
                    <a:gd name="T31" fmla="*/ 284 h 284"/>
                    <a:gd name="T32" fmla="*/ 0 w 284"/>
                    <a:gd name="T33" fmla="*/ 280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84" h="284">
                      <a:moveTo>
                        <a:pt x="0" y="280"/>
                      </a:moveTo>
                      <a:cubicBezTo>
                        <a:pt x="4" y="275"/>
                        <a:pt x="6" y="270"/>
                        <a:pt x="10" y="266"/>
                      </a:cubicBezTo>
                      <a:cubicBezTo>
                        <a:pt x="23" y="251"/>
                        <a:pt x="31" y="236"/>
                        <a:pt x="31" y="214"/>
                      </a:cubicBezTo>
                      <a:cubicBezTo>
                        <a:pt x="31" y="189"/>
                        <a:pt x="48" y="169"/>
                        <a:pt x="68" y="156"/>
                      </a:cubicBezTo>
                      <a:cubicBezTo>
                        <a:pt x="100" y="134"/>
                        <a:pt x="132" y="115"/>
                        <a:pt x="165" y="97"/>
                      </a:cubicBezTo>
                      <a:cubicBezTo>
                        <a:pt x="180" y="89"/>
                        <a:pt x="188" y="79"/>
                        <a:pt x="186" y="62"/>
                      </a:cubicBezTo>
                      <a:cubicBezTo>
                        <a:pt x="185" y="55"/>
                        <a:pt x="185" y="48"/>
                        <a:pt x="186" y="41"/>
                      </a:cubicBezTo>
                      <a:cubicBezTo>
                        <a:pt x="187" y="17"/>
                        <a:pt x="198" y="4"/>
                        <a:pt x="216" y="2"/>
                      </a:cubicBezTo>
                      <a:cubicBezTo>
                        <a:pt x="234" y="0"/>
                        <a:pt x="243" y="9"/>
                        <a:pt x="249" y="34"/>
                      </a:cubicBezTo>
                      <a:cubicBezTo>
                        <a:pt x="274" y="40"/>
                        <a:pt x="284" y="50"/>
                        <a:pt x="282" y="68"/>
                      </a:cubicBezTo>
                      <a:cubicBezTo>
                        <a:pt x="280" y="86"/>
                        <a:pt x="266" y="100"/>
                        <a:pt x="243" y="97"/>
                      </a:cubicBezTo>
                      <a:cubicBezTo>
                        <a:pt x="205" y="92"/>
                        <a:pt x="189" y="111"/>
                        <a:pt x="175" y="142"/>
                      </a:cubicBezTo>
                      <a:cubicBezTo>
                        <a:pt x="159" y="181"/>
                        <a:pt x="137" y="215"/>
                        <a:pt x="102" y="240"/>
                      </a:cubicBezTo>
                      <a:cubicBezTo>
                        <a:pt x="92" y="246"/>
                        <a:pt x="80" y="253"/>
                        <a:pt x="69" y="253"/>
                      </a:cubicBezTo>
                      <a:cubicBezTo>
                        <a:pt x="49" y="252"/>
                        <a:pt x="33" y="259"/>
                        <a:pt x="19" y="273"/>
                      </a:cubicBezTo>
                      <a:cubicBezTo>
                        <a:pt x="15" y="277"/>
                        <a:pt x="9" y="280"/>
                        <a:pt x="4" y="284"/>
                      </a:cubicBezTo>
                      <a:cubicBezTo>
                        <a:pt x="3" y="283"/>
                        <a:pt x="1" y="281"/>
                        <a:pt x="0" y="2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/>
                <p:cNvSpPr/>
                <p:nvPr/>
              </p:nvSpPr>
              <p:spPr bwMode="auto">
                <a:xfrm>
                  <a:off x="5907088" y="3403600"/>
                  <a:ext cx="222250" cy="219075"/>
                </a:xfrm>
                <a:custGeom>
                  <a:avLst/>
                  <a:gdLst>
                    <a:gd name="T0" fmla="*/ 39 w 74"/>
                    <a:gd name="T1" fmla="*/ 3 h 73"/>
                    <a:gd name="T2" fmla="*/ 30 w 74"/>
                    <a:gd name="T3" fmla="*/ 43 h 73"/>
                    <a:gd name="T4" fmla="*/ 69 w 74"/>
                    <a:gd name="T5" fmla="*/ 35 h 73"/>
                    <a:gd name="T6" fmla="*/ 58 w 74"/>
                    <a:gd name="T7" fmla="*/ 62 h 73"/>
                    <a:gd name="T8" fmla="*/ 15 w 74"/>
                    <a:gd name="T9" fmla="*/ 63 h 73"/>
                    <a:gd name="T10" fmla="*/ 6 w 74"/>
                    <a:gd name="T11" fmla="*/ 21 h 73"/>
                    <a:gd name="T12" fmla="*/ 39 w 74"/>
                    <a:gd name="T13" fmla="*/ 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" h="73">
                      <a:moveTo>
                        <a:pt x="39" y="3"/>
                      </a:moveTo>
                      <a:cubicBezTo>
                        <a:pt x="40" y="19"/>
                        <a:pt x="14" y="29"/>
                        <a:pt x="30" y="43"/>
                      </a:cubicBezTo>
                      <a:cubicBezTo>
                        <a:pt x="37" y="48"/>
                        <a:pt x="54" y="38"/>
                        <a:pt x="69" y="35"/>
                      </a:cubicBezTo>
                      <a:cubicBezTo>
                        <a:pt x="74" y="46"/>
                        <a:pt x="68" y="56"/>
                        <a:pt x="58" y="62"/>
                      </a:cubicBezTo>
                      <a:cubicBezTo>
                        <a:pt x="44" y="72"/>
                        <a:pt x="29" y="73"/>
                        <a:pt x="15" y="63"/>
                      </a:cubicBezTo>
                      <a:cubicBezTo>
                        <a:pt x="1" y="52"/>
                        <a:pt x="0" y="36"/>
                        <a:pt x="6" y="21"/>
                      </a:cubicBezTo>
                      <a:cubicBezTo>
                        <a:pt x="11" y="7"/>
                        <a:pt x="22" y="0"/>
                        <a:pt x="39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9" name="组合 58"/>
            <p:cNvGrpSpPr/>
            <p:nvPr/>
          </p:nvGrpSpPr>
          <p:grpSpPr>
            <a:xfrm>
              <a:off x="8151902" y="5303518"/>
              <a:ext cx="2928620" cy="901065"/>
              <a:chOff x="7759360" y="2206824"/>
              <a:chExt cx="2928620" cy="901065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8455718" y="2206824"/>
                <a:ext cx="1534795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solidFill>
                      <a:schemeClr val="bg2">
                        <a:lumMod val="2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YOUR TITLE</a:t>
                </a:r>
                <a:endParaRPr lang="en-US" altLang="zh-CN" b="1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 flipH="1">
                <a:off x="7759360" y="2537024"/>
                <a:ext cx="2928620" cy="570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zh-CN" altLang="zh-CN" sz="1200" kern="100" dirty="0">
                    <a:solidFill>
                      <a:schemeClr val="bg2">
                        <a:lumMod val="5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words here according to your need to draw the text box size</a:t>
                </a:r>
                <a:endPara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000">
        <p14:prism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3" presetID="2" presetClass="entr" presetSubtype="2" fill="hold" nodeType="after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35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3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2" presetClass="entr" presetSubtype="8" fill="hold" nodeType="after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4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4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3" presetID="2" presetClass="entr" presetSubtype="2" fill="hold" nodeType="after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45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46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8" presetID="2" presetClass="entr" presetSubtype="8" fill="hold" nodeType="afterEffect" p14:presetBounceEnd="6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8000">
                                          <p:cBhvr additive="base">
                                            <p:cTn id="50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8000">
                                          <p:cBhvr additive="base">
                                            <p:cTn id="51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0" grpId="0" animBg="1"/>
          <p:bldP spid="16" grpId="0" animBg="1"/>
          <p:bldP spid="5" grpId="0" animBg="1"/>
          <p:bldP spid="7" grpId="0" animBg="1"/>
          <p:bldP spid="9" grpId="0" animBg="1"/>
          <p:bldP spid="1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10" grpId="0" animBg="1"/>
          <p:bldP spid="16" grpId="0" animBg="1"/>
          <p:bldP spid="5" grpId="0" animBg="1"/>
          <p:bldP spid="7" grpId="0" animBg="1"/>
          <p:bldP spid="9" grpId="0" animBg="1"/>
          <p:bldP spid="11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图片 42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" t="137" r="31402" b="14998"/>
          <a:stretch>
            <a:fillRect/>
          </a:stretch>
        </p:blipFill>
        <p:spPr>
          <a:xfrm rot="16200000">
            <a:off x="2667003" y="-2666999"/>
            <a:ext cx="6857998" cy="12192001"/>
          </a:xfrm>
          <a:custGeom>
            <a:avLst/>
            <a:gdLst>
              <a:gd name="connsiteX0" fmla="*/ 6857998 w 6857998"/>
              <a:gd name="connsiteY0" fmla="*/ 0 h 12032343"/>
              <a:gd name="connsiteX1" fmla="*/ 6857998 w 6857998"/>
              <a:gd name="connsiteY1" fmla="*/ 12032343 h 12032343"/>
              <a:gd name="connsiteX2" fmla="*/ 0 w 6857998"/>
              <a:gd name="connsiteY2" fmla="*/ 12032343 h 12032343"/>
              <a:gd name="connsiteX3" fmla="*/ 0 w 6857998"/>
              <a:gd name="connsiteY3" fmla="*/ 0 h 1203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8" h="12032343">
                <a:moveTo>
                  <a:pt x="6857998" y="0"/>
                </a:moveTo>
                <a:lnTo>
                  <a:pt x="6857998" y="12032343"/>
                </a:lnTo>
                <a:lnTo>
                  <a:pt x="0" y="12032343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4235299" y="2637473"/>
            <a:ext cx="3721403" cy="1817312"/>
            <a:chOff x="4235299" y="2637473"/>
            <a:chExt cx="3721403" cy="1817312"/>
          </a:xfrm>
        </p:grpSpPr>
        <p:sp>
          <p:nvSpPr>
            <p:cNvPr id="15" name="文本框 14"/>
            <p:cNvSpPr txBox="1"/>
            <p:nvPr/>
          </p:nvSpPr>
          <p:spPr>
            <a:xfrm>
              <a:off x="4525892" y="2637473"/>
              <a:ext cx="3104411" cy="836540"/>
            </a:xfrm>
            <a:custGeom>
              <a:avLst/>
              <a:gdLst/>
              <a:ahLst/>
              <a:cxnLst/>
              <a:rect l="l" t="t" r="r" b="b"/>
              <a:pathLst>
                <a:path w="3104411" h="836540">
                  <a:moveTo>
                    <a:pt x="771663" y="195077"/>
                  </a:moveTo>
                  <a:cubicBezTo>
                    <a:pt x="750321" y="349352"/>
                    <a:pt x="736918" y="462151"/>
                    <a:pt x="731454" y="533475"/>
                  </a:cubicBezTo>
                  <a:lnTo>
                    <a:pt x="803574" y="533475"/>
                  </a:lnTo>
                  <a:cubicBezTo>
                    <a:pt x="792973" y="442219"/>
                    <a:pt x="782336" y="329420"/>
                    <a:pt x="771663" y="195077"/>
                  </a:cubicBezTo>
                  <a:close/>
                  <a:moveTo>
                    <a:pt x="1276308" y="153275"/>
                  </a:moveTo>
                  <a:lnTo>
                    <a:pt x="1276308" y="332427"/>
                  </a:lnTo>
                  <a:cubicBezTo>
                    <a:pt x="1299864" y="332427"/>
                    <a:pt x="1316369" y="329192"/>
                    <a:pt x="1325824" y="322723"/>
                  </a:cubicBezTo>
                  <a:cubicBezTo>
                    <a:pt x="1335279" y="316253"/>
                    <a:pt x="1340007" y="295269"/>
                    <a:pt x="1340007" y="259771"/>
                  </a:cubicBezTo>
                  <a:lnTo>
                    <a:pt x="1340007" y="215480"/>
                  </a:lnTo>
                  <a:cubicBezTo>
                    <a:pt x="1340007" y="189935"/>
                    <a:pt x="1335445" y="173181"/>
                    <a:pt x="1326322" y="165218"/>
                  </a:cubicBezTo>
                  <a:cubicBezTo>
                    <a:pt x="1317198" y="157256"/>
                    <a:pt x="1300527" y="153275"/>
                    <a:pt x="1276308" y="153275"/>
                  </a:cubicBezTo>
                  <a:close/>
                  <a:moveTo>
                    <a:pt x="209508" y="153275"/>
                  </a:moveTo>
                  <a:lnTo>
                    <a:pt x="209508" y="332427"/>
                  </a:lnTo>
                  <a:cubicBezTo>
                    <a:pt x="233064" y="332427"/>
                    <a:pt x="249569" y="329192"/>
                    <a:pt x="259024" y="322723"/>
                  </a:cubicBezTo>
                  <a:cubicBezTo>
                    <a:pt x="268479" y="316253"/>
                    <a:pt x="273207" y="295269"/>
                    <a:pt x="273207" y="259771"/>
                  </a:cubicBezTo>
                  <a:lnTo>
                    <a:pt x="273207" y="215480"/>
                  </a:lnTo>
                  <a:cubicBezTo>
                    <a:pt x="273207" y="189935"/>
                    <a:pt x="268645" y="173181"/>
                    <a:pt x="259522" y="165218"/>
                  </a:cubicBezTo>
                  <a:cubicBezTo>
                    <a:pt x="250398" y="157256"/>
                    <a:pt x="233727" y="153275"/>
                    <a:pt x="209508" y="153275"/>
                  </a:cubicBezTo>
                  <a:close/>
                  <a:moveTo>
                    <a:pt x="2489327" y="123914"/>
                  </a:moveTo>
                  <a:cubicBezTo>
                    <a:pt x="2474398" y="123914"/>
                    <a:pt x="2464528" y="129637"/>
                    <a:pt x="2459718" y="141083"/>
                  </a:cubicBezTo>
                  <a:cubicBezTo>
                    <a:pt x="2454907" y="152528"/>
                    <a:pt x="2452502" y="178986"/>
                    <a:pt x="2452502" y="220457"/>
                  </a:cubicBezTo>
                  <a:lnTo>
                    <a:pt x="2452502" y="613596"/>
                  </a:lnTo>
                  <a:cubicBezTo>
                    <a:pt x="2452502" y="660374"/>
                    <a:pt x="2454741" y="688574"/>
                    <a:pt x="2459220" y="698195"/>
                  </a:cubicBezTo>
                  <a:cubicBezTo>
                    <a:pt x="2463699" y="707816"/>
                    <a:pt x="2473403" y="712627"/>
                    <a:pt x="2488332" y="712627"/>
                  </a:cubicBezTo>
                  <a:cubicBezTo>
                    <a:pt x="2503261" y="712627"/>
                    <a:pt x="2513049" y="706987"/>
                    <a:pt x="2517693" y="695707"/>
                  </a:cubicBezTo>
                  <a:cubicBezTo>
                    <a:pt x="2522338" y="684427"/>
                    <a:pt x="2524660" y="659047"/>
                    <a:pt x="2524660" y="619567"/>
                  </a:cubicBezTo>
                  <a:lnTo>
                    <a:pt x="2524660" y="220457"/>
                  </a:lnTo>
                  <a:cubicBezTo>
                    <a:pt x="2524660" y="177659"/>
                    <a:pt x="2522587" y="150870"/>
                    <a:pt x="2518440" y="140087"/>
                  </a:cubicBezTo>
                  <a:cubicBezTo>
                    <a:pt x="2514293" y="129305"/>
                    <a:pt x="2504589" y="123914"/>
                    <a:pt x="2489327" y="123914"/>
                  </a:cubicBezTo>
                  <a:close/>
                  <a:moveTo>
                    <a:pt x="2985972" y="15427"/>
                  </a:moveTo>
                  <a:lnTo>
                    <a:pt x="3104411" y="15427"/>
                  </a:lnTo>
                  <a:lnTo>
                    <a:pt x="3104411" y="821113"/>
                  </a:lnTo>
                  <a:lnTo>
                    <a:pt x="2903363" y="821113"/>
                  </a:lnTo>
                  <a:lnTo>
                    <a:pt x="2903363" y="389158"/>
                  </a:lnTo>
                  <a:cubicBezTo>
                    <a:pt x="2903363" y="326787"/>
                    <a:pt x="2901870" y="289298"/>
                    <a:pt x="2898884" y="276691"/>
                  </a:cubicBezTo>
                  <a:cubicBezTo>
                    <a:pt x="2895898" y="264084"/>
                    <a:pt x="2887687" y="254545"/>
                    <a:pt x="2874250" y="248076"/>
                  </a:cubicBezTo>
                  <a:cubicBezTo>
                    <a:pt x="2860814" y="241607"/>
                    <a:pt x="2830873" y="238372"/>
                    <a:pt x="2784426" y="238372"/>
                  </a:cubicBezTo>
                  <a:lnTo>
                    <a:pt x="2764520" y="238372"/>
                  </a:lnTo>
                  <a:lnTo>
                    <a:pt x="2764520" y="144442"/>
                  </a:lnTo>
                  <a:cubicBezTo>
                    <a:pt x="2861726" y="123520"/>
                    <a:pt x="2935544" y="80515"/>
                    <a:pt x="2985972" y="15427"/>
                  </a:cubicBezTo>
                  <a:close/>
                  <a:moveTo>
                    <a:pt x="1583420" y="15427"/>
                  </a:moveTo>
                  <a:lnTo>
                    <a:pt x="2041252" y="15427"/>
                  </a:lnTo>
                  <a:lnTo>
                    <a:pt x="2041252" y="176664"/>
                  </a:lnTo>
                  <a:lnTo>
                    <a:pt x="1916841" y="176664"/>
                  </a:lnTo>
                  <a:lnTo>
                    <a:pt x="1916841" y="821113"/>
                  </a:lnTo>
                  <a:lnTo>
                    <a:pt x="1707333" y="821113"/>
                  </a:lnTo>
                  <a:lnTo>
                    <a:pt x="1707333" y="176664"/>
                  </a:lnTo>
                  <a:lnTo>
                    <a:pt x="1583420" y="176664"/>
                  </a:lnTo>
                  <a:close/>
                  <a:moveTo>
                    <a:pt x="1066800" y="15427"/>
                  </a:moveTo>
                  <a:lnTo>
                    <a:pt x="1215098" y="15427"/>
                  </a:lnTo>
                  <a:cubicBezTo>
                    <a:pt x="1313964" y="15427"/>
                    <a:pt x="1380897" y="19243"/>
                    <a:pt x="1415898" y="26873"/>
                  </a:cubicBezTo>
                  <a:cubicBezTo>
                    <a:pt x="1450899" y="34504"/>
                    <a:pt x="1479430" y="53995"/>
                    <a:pt x="1501492" y="85346"/>
                  </a:cubicBezTo>
                  <a:cubicBezTo>
                    <a:pt x="1523555" y="116698"/>
                    <a:pt x="1534586" y="166711"/>
                    <a:pt x="1534586" y="235386"/>
                  </a:cubicBezTo>
                  <a:cubicBezTo>
                    <a:pt x="1534586" y="298089"/>
                    <a:pt x="1526789" y="340223"/>
                    <a:pt x="1511196" y="361788"/>
                  </a:cubicBezTo>
                  <a:cubicBezTo>
                    <a:pt x="1495604" y="383352"/>
                    <a:pt x="1464916" y="396291"/>
                    <a:pt x="1419132" y="400604"/>
                  </a:cubicBezTo>
                  <a:cubicBezTo>
                    <a:pt x="1460603" y="410889"/>
                    <a:pt x="1488471" y="424657"/>
                    <a:pt x="1502737" y="441908"/>
                  </a:cubicBezTo>
                  <a:cubicBezTo>
                    <a:pt x="1517002" y="459160"/>
                    <a:pt x="1525877" y="475002"/>
                    <a:pt x="1529360" y="489433"/>
                  </a:cubicBezTo>
                  <a:cubicBezTo>
                    <a:pt x="1532844" y="503865"/>
                    <a:pt x="1534586" y="543594"/>
                    <a:pt x="1534586" y="608619"/>
                  </a:cubicBezTo>
                  <a:lnTo>
                    <a:pt x="1534586" y="821113"/>
                  </a:lnTo>
                  <a:lnTo>
                    <a:pt x="1340007" y="821113"/>
                  </a:lnTo>
                  <a:lnTo>
                    <a:pt x="1340007" y="553381"/>
                  </a:lnTo>
                  <a:cubicBezTo>
                    <a:pt x="1340007" y="510251"/>
                    <a:pt x="1336606" y="483545"/>
                    <a:pt x="1329805" y="473260"/>
                  </a:cubicBezTo>
                  <a:cubicBezTo>
                    <a:pt x="1323004" y="462975"/>
                    <a:pt x="1305172" y="457833"/>
                    <a:pt x="1276308" y="457833"/>
                  </a:cubicBezTo>
                  <a:lnTo>
                    <a:pt x="1276308" y="821113"/>
                  </a:lnTo>
                  <a:lnTo>
                    <a:pt x="1066800" y="821113"/>
                  </a:lnTo>
                  <a:close/>
                  <a:moveTo>
                    <a:pt x="611794" y="15427"/>
                  </a:moveTo>
                  <a:lnTo>
                    <a:pt x="914611" y="15427"/>
                  </a:lnTo>
                  <a:lnTo>
                    <a:pt x="1034419" y="821113"/>
                  </a:lnTo>
                  <a:lnTo>
                    <a:pt x="820307" y="821113"/>
                  </a:lnTo>
                  <a:lnTo>
                    <a:pt x="809064" y="676299"/>
                  </a:lnTo>
                  <a:lnTo>
                    <a:pt x="734122" y="676299"/>
                  </a:lnTo>
                  <a:lnTo>
                    <a:pt x="721525" y="821113"/>
                  </a:lnTo>
                  <a:lnTo>
                    <a:pt x="504925" y="821113"/>
                  </a:lnTo>
                  <a:close/>
                  <a:moveTo>
                    <a:pt x="0" y="15427"/>
                  </a:moveTo>
                  <a:lnTo>
                    <a:pt x="148298" y="15427"/>
                  </a:lnTo>
                  <a:cubicBezTo>
                    <a:pt x="247164" y="15427"/>
                    <a:pt x="314097" y="19243"/>
                    <a:pt x="349098" y="26873"/>
                  </a:cubicBezTo>
                  <a:cubicBezTo>
                    <a:pt x="384099" y="34504"/>
                    <a:pt x="412630" y="53995"/>
                    <a:pt x="434692" y="85346"/>
                  </a:cubicBezTo>
                  <a:cubicBezTo>
                    <a:pt x="456755" y="116698"/>
                    <a:pt x="467786" y="166711"/>
                    <a:pt x="467786" y="235386"/>
                  </a:cubicBezTo>
                  <a:cubicBezTo>
                    <a:pt x="467786" y="298089"/>
                    <a:pt x="459989" y="340223"/>
                    <a:pt x="444396" y="361788"/>
                  </a:cubicBezTo>
                  <a:cubicBezTo>
                    <a:pt x="428804" y="383352"/>
                    <a:pt x="398116" y="396291"/>
                    <a:pt x="352332" y="400604"/>
                  </a:cubicBezTo>
                  <a:cubicBezTo>
                    <a:pt x="393803" y="410889"/>
                    <a:pt x="421671" y="424657"/>
                    <a:pt x="435937" y="441908"/>
                  </a:cubicBezTo>
                  <a:cubicBezTo>
                    <a:pt x="450202" y="459160"/>
                    <a:pt x="459077" y="475002"/>
                    <a:pt x="462560" y="489433"/>
                  </a:cubicBezTo>
                  <a:cubicBezTo>
                    <a:pt x="466044" y="503865"/>
                    <a:pt x="467786" y="543594"/>
                    <a:pt x="467786" y="608619"/>
                  </a:cubicBezTo>
                  <a:lnTo>
                    <a:pt x="467786" y="821113"/>
                  </a:lnTo>
                  <a:lnTo>
                    <a:pt x="273207" y="821113"/>
                  </a:lnTo>
                  <a:lnTo>
                    <a:pt x="273207" y="553381"/>
                  </a:lnTo>
                  <a:cubicBezTo>
                    <a:pt x="273207" y="510251"/>
                    <a:pt x="269806" y="483545"/>
                    <a:pt x="263005" y="473260"/>
                  </a:cubicBezTo>
                  <a:cubicBezTo>
                    <a:pt x="256204" y="462975"/>
                    <a:pt x="238372" y="457833"/>
                    <a:pt x="209508" y="457833"/>
                  </a:cubicBezTo>
                  <a:lnTo>
                    <a:pt x="209508" y="821113"/>
                  </a:lnTo>
                  <a:lnTo>
                    <a:pt x="0" y="821113"/>
                  </a:lnTo>
                  <a:close/>
                  <a:moveTo>
                    <a:pt x="2484849" y="0"/>
                  </a:moveTo>
                  <a:cubicBezTo>
                    <a:pt x="2528973" y="0"/>
                    <a:pt x="2568453" y="7714"/>
                    <a:pt x="2603288" y="23141"/>
                  </a:cubicBezTo>
                  <a:cubicBezTo>
                    <a:pt x="2638123" y="38568"/>
                    <a:pt x="2664166" y="57395"/>
                    <a:pt x="2681418" y="79624"/>
                  </a:cubicBezTo>
                  <a:cubicBezTo>
                    <a:pt x="2698670" y="101852"/>
                    <a:pt x="2710364" y="126900"/>
                    <a:pt x="2716502" y="154768"/>
                  </a:cubicBezTo>
                  <a:cubicBezTo>
                    <a:pt x="2722640" y="182636"/>
                    <a:pt x="2725708" y="227092"/>
                    <a:pt x="2725708" y="288136"/>
                  </a:cubicBezTo>
                  <a:lnTo>
                    <a:pt x="2725708" y="556864"/>
                  </a:lnTo>
                  <a:cubicBezTo>
                    <a:pt x="2725708" y="617909"/>
                    <a:pt x="2722391" y="662365"/>
                    <a:pt x="2715755" y="690233"/>
                  </a:cubicBezTo>
                  <a:cubicBezTo>
                    <a:pt x="2709120" y="718101"/>
                    <a:pt x="2695352" y="744144"/>
                    <a:pt x="2674451" y="768363"/>
                  </a:cubicBezTo>
                  <a:cubicBezTo>
                    <a:pt x="2653550" y="792582"/>
                    <a:pt x="2628336" y="809999"/>
                    <a:pt x="2598809" y="820616"/>
                  </a:cubicBezTo>
                  <a:cubicBezTo>
                    <a:pt x="2569282" y="831232"/>
                    <a:pt x="2536272" y="836540"/>
                    <a:pt x="2499778" y="836540"/>
                  </a:cubicBezTo>
                  <a:cubicBezTo>
                    <a:pt x="2451672" y="836540"/>
                    <a:pt x="2411695" y="830983"/>
                    <a:pt x="2379845" y="819869"/>
                  </a:cubicBezTo>
                  <a:cubicBezTo>
                    <a:pt x="2347996" y="808755"/>
                    <a:pt x="2322616" y="791420"/>
                    <a:pt x="2303706" y="767865"/>
                  </a:cubicBezTo>
                  <a:cubicBezTo>
                    <a:pt x="2284796" y="744310"/>
                    <a:pt x="2271359" y="719511"/>
                    <a:pt x="2263397" y="693467"/>
                  </a:cubicBezTo>
                  <a:cubicBezTo>
                    <a:pt x="2255435" y="667424"/>
                    <a:pt x="2251453" y="626037"/>
                    <a:pt x="2251453" y="569305"/>
                  </a:cubicBezTo>
                  <a:lnTo>
                    <a:pt x="2251453" y="288136"/>
                  </a:lnTo>
                  <a:cubicBezTo>
                    <a:pt x="2251453" y="214153"/>
                    <a:pt x="2257840" y="158749"/>
                    <a:pt x="2270613" y="121923"/>
                  </a:cubicBezTo>
                  <a:cubicBezTo>
                    <a:pt x="2283386" y="85098"/>
                    <a:pt x="2308765" y="55571"/>
                    <a:pt x="2346752" y="33343"/>
                  </a:cubicBezTo>
                  <a:cubicBezTo>
                    <a:pt x="2384739" y="11115"/>
                    <a:pt x="2430771" y="0"/>
                    <a:pt x="24848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8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4482325" y="3620133"/>
              <a:ext cx="3227351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4235299" y="4145790"/>
              <a:ext cx="3721403" cy="308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>
                      <a:lumMod val="8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CLICK TO ADD THE CONTENTS OF THE TITLE</a:t>
              </a:r>
              <a:endParaRPr lang="zh-CN" altLang="en-US" sz="12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441" name="组合 440"/>
          <p:cNvGrpSpPr/>
          <p:nvPr/>
        </p:nvGrpSpPr>
        <p:grpSpPr>
          <a:xfrm>
            <a:off x="1560221" y="3193142"/>
            <a:ext cx="471716" cy="471716"/>
            <a:chOff x="1629099" y="3193142"/>
            <a:chExt cx="471716" cy="471716"/>
          </a:xfrm>
        </p:grpSpPr>
        <p:sp>
          <p:nvSpPr>
            <p:cNvPr id="430" name="椭圆 429"/>
            <p:cNvSpPr/>
            <p:nvPr/>
          </p:nvSpPr>
          <p:spPr>
            <a:xfrm>
              <a:off x="1629099" y="3193142"/>
              <a:ext cx="471716" cy="471716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9" name="燕尾形 438"/>
            <p:cNvSpPr/>
            <p:nvPr/>
          </p:nvSpPr>
          <p:spPr>
            <a:xfrm>
              <a:off x="1782407" y="3346450"/>
              <a:ext cx="165100" cy="165100"/>
            </a:xfrm>
            <a:prstGeom prst="chevron">
              <a:avLst>
                <a:gd name="adj" fmla="val 70455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2" name="组合 441"/>
          <p:cNvGrpSpPr/>
          <p:nvPr/>
        </p:nvGrpSpPr>
        <p:grpSpPr>
          <a:xfrm>
            <a:off x="10160064" y="3193142"/>
            <a:ext cx="471716" cy="471716"/>
            <a:chOff x="10228942" y="3193142"/>
            <a:chExt cx="471716" cy="471716"/>
          </a:xfrm>
        </p:grpSpPr>
        <p:sp>
          <p:nvSpPr>
            <p:cNvPr id="424" name="椭圆 423"/>
            <p:cNvSpPr/>
            <p:nvPr/>
          </p:nvSpPr>
          <p:spPr>
            <a:xfrm>
              <a:off x="10228942" y="3193142"/>
              <a:ext cx="471716" cy="471716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0" name="燕尾形 439"/>
            <p:cNvSpPr/>
            <p:nvPr/>
          </p:nvSpPr>
          <p:spPr>
            <a:xfrm flipH="1">
              <a:off x="10382250" y="3346450"/>
              <a:ext cx="165100" cy="165100"/>
            </a:xfrm>
            <a:prstGeom prst="chevron">
              <a:avLst>
                <a:gd name="adj" fmla="val 70455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5000">
        <p14:doors dir="vert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2" dur="500" fill="hold"/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3" dur="500" fill="hold"/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7" dur="500" fill="hold"/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8" dur="500" fill="hold"/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图片 42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" t="137" r="31402" b="14998"/>
          <a:stretch>
            <a:fillRect/>
          </a:stretch>
        </p:blipFill>
        <p:spPr>
          <a:xfrm rot="16200000">
            <a:off x="2667003" y="-2666999"/>
            <a:ext cx="6857998" cy="12192001"/>
          </a:xfrm>
          <a:custGeom>
            <a:avLst/>
            <a:gdLst>
              <a:gd name="connsiteX0" fmla="*/ 6857998 w 6857998"/>
              <a:gd name="connsiteY0" fmla="*/ 0 h 12032343"/>
              <a:gd name="connsiteX1" fmla="*/ 6857998 w 6857998"/>
              <a:gd name="connsiteY1" fmla="*/ 12032343 h 12032343"/>
              <a:gd name="connsiteX2" fmla="*/ 0 w 6857998"/>
              <a:gd name="connsiteY2" fmla="*/ 12032343 h 12032343"/>
              <a:gd name="connsiteX3" fmla="*/ 0 w 6857998"/>
              <a:gd name="connsiteY3" fmla="*/ 0 h 1203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8" h="12032343">
                <a:moveTo>
                  <a:pt x="6857998" y="0"/>
                </a:moveTo>
                <a:lnTo>
                  <a:pt x="6857998" y="12032343"/>
                </a:lnTo>
                <a:lnTo>
                  <a:pt x="0" y="12032343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46" name="组合 445"/>
          <p:cNvGrpSpPr/>
          <p:nvPr/>
        </p:nvGrpSpPr>
        <p:grpSpPr>
          <a:xfrm>
            <a:off x="1676400" y="723106"/>
            <a:ext cx="3495930" cy="5411789"/>
            <a:chOff x="4483100" y="917575"/>
            <a:chExt cx="3255963" cy="5040313"/>
          </a:xfrm>
        </p:grpSpPr>
        <p:sp>
          <p:nvSpPr>
            <p:cNvPr id="5" name="Freeform 5"/>
            <p:cNvSpPr/>
            <p:nvPr/>
          </p:nvSpPr>
          <p:spPr bwMode="auto">
            <a:xfrm>
              <a:off x="5221288" y="917575"/>
              <a:ext cx="1674813" cy="920750"/>
            </a:xfrm>
            <a:custGeom>
              <a:avLst/>
              <a:gdLst>
                <a:gd name="T0" fmla="*/ 504 w 560"/>
                <a:gd name="T1" fmla="*/ 0 h 309"/>
                <a:gd name="T2" fmla="*/ 450 w 560"/>
                <a:gd name="T3" fmla="*/ 99 h 309"/>
                <a:gd name="T4" fmla="*/ 301 w 560"/>
                <a:gd name="T5" fmla="*/ 69 h 309"/>
                <a:gd name="T6" fmla="*/ 203 w 560"/>
                <a:gd name="T7" fmla="*/ 126 h 309"/>
                <a:gd name="T8" fmla="*/ 130 w 560"/>
                <a:gd name="T9" fmla="*/ 126 h 309"/>
                <a:gd name="T10" fmla="*/ 112 w 560"/>
                <a:gd name="T11" fmla="*/ 309 h 309"/>
                <a:gd name="T12" fmla="*/ 84 w 560"/>
                <a:gd name="T13" fmla="*/ 237 h 309"/>
                <a:gd name="T14" fmla="*/ 112 w 560"/>
                <a:gd name="T15" fmla="*/ 309 h 309"/>
                <a:gd name="T16" fmla="*/ 525 w 560"/>
                <a:gd name="T17" fmla="*/ 196 h 309"/>
                <a:gd name="T18" fmla="*/ 560 w 560"/>
                <a:gd name="T19" fmla="*/ 104 h 309"/>
                <a:gd name="T20" fmla="*/ 504 w 560"/>
                <a:gd name="T2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0" h="309">
                  <a:moveTo>
                    <a:pt x="504" y="0"/>
                  </a:moveTo>
                  <a:cubicBezTo>
                    <a:pt x="514" y="70"/>
                    <a:pt x="450" y="99"/>
                    <a:pt x="450" y="99"/>
                  </a:cubicBezTo>
                  <a:cubicBezTo>
                    <a:pt x="401" y="120"/>
                    <a:pt x="301" y="69"/>
                    <a:pt x="301" y="69"/>
                  </a:cubicBezTo>
                  <a:cubicBezTo>
                    <a:pt x="227" y="50"/>
                    <a:pt x="203" y="126"/>
                    <a:pt x="203" y="126"/>
                  </a:cubicBezTo>
                  <a:cubicBezTo>
                    <a:pt x="171" y="103"/>
                    <a:pt x="130" y="126"/>
                    <a:pt x="130" y="126"/>
                  </a:cubicBezTo>
                  <a:cubicBezTo>
                    <a:pt x="0" y="170"/>
                    <a:pt x="109" y="306"/>
                    <a:pt x="112" y="309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112" y="309"/>
                    <a:pt x="112" y="309"/>
                    <a:pt x="112" y="309"/>
                  </a:cubicBezTo>
                  <a:cubicBezTo>
                    <a:pt x="525" y="196"/>
                    <a:pt x="525" y="196"/>
                    <a:pt x="525" y="196"/>
                  </a:cubicBezTo>
                  <a:cubicBezTo>
                    <a:pt x="560" y="104"/>
                    <a:pt x="560" y="104"/>
                    <a:pt x="560" y="104"/>
                  </a:cubicBezTo>
                  <a:cubicBezTo>
                    <a:pt x="559" y="67"/>
                    <a:pt x="504" y="0"/>
                    <a:pt x="504" y="0"/>
                  </a:cubicBezTo>
                  <a:close/>
                </a:path>
              </a:pathLst>
            </a:custGeom>
            <a:solidFill>
              <a:srgbClr val="0072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4483100" y="4646613"/>
              <a:ext cx="1106488" cy="530225"/>
            </a:xfrm>
            <a:custGeom>
              <a:avLst/>
              <a:gdLst>
                <a:gd name="T0" fmla="*/ 26 w 370"/>
                <a:gd name="T1" fmla="*/ 178 h 178"/>
                <a:gd name="T2" fmla="*/ 12 w 370"/>
                <a:gd name="T3" fmla="*/ 152 h 178"/>
                <a:gd name="T4" fmla="*/ 4 w 370"/>
                <a:gd name="T5" fmla="*/ 98 h 178"/>
                <a:gd name="T6" fmla="*/ 74 w 370"/>
                <a:gd name="T7" fmla="*/ 53 h 178"/>
                <a:gd name="T8" fmla="*/ 98 w 370"/>
                <a:gd name="T9" fmla="*/ 58 h 178"/>
                <a:gd name="T10" fmla="*/ 111 w 370"/>
                <a:gd name="T11" fmla="*/ 70 h 178"/>
                <a:gd name="T12" fmla="*/ 138 w 370"/>
                <a:gd name="T13" fmla="*/ 84 h 178"/>
                <a:gd name="T14" fmla="*/ 178 w 370"/>
                <a:gd name="T15" fmla="*/ 69 h 178"/>
                <a:gd name="T16" fmla="*/ 209 w 370"/>
                <a:gd name="T17" fmla="*/ 49 h 178"/>
                <a:gd name="T18" fmla="*/ 290 w 370"/>
                <a:gd name="T19" fmla="*/ 7 h 178"/>
                <a:gd name="T20" fmla="*/ 317 w 370"/>
                <a:gd name="T21" fmla="*/ 0 h 178"/>
                <a:gd name="T22" fmla="*/ 357 w 370"/>
                <a:gd name="T23" fmla="*/ 33 h 178"/>
                <a:gd name="T24" fmla="*/ 358 w 370"/>
                <a:gd name="T25" fmla="*/ 106 h 178"/>
                <a:gd name="T26" fmla="*/ 354 w 370"/>
                <a:gd name="T27" fmla="*/ 56 h 178"/>
                <a:gd name="T28" fmla="*/ 320 w 370"/>
                <a:gd name="T29" fmla="*/ 13 h 178"/>
                <a:gd name="T30" fmla="*/ 284 w 370"/>
                <a:gd name="T31" fmla="*/ 15 h 178"/>
                <a:gd name="T32" fmla="*/ 245 w 370"/>
                <a:gd name="T33" fmla="*/ 36 h 178"/>
                <a:gd name="T34" fmla="*/ 180 w 370"/>
                <a:gd name="T35" fmla="*/ 77 h 178"/>
                <a:gd name="T36" fmla="*/ 142 w 370"/>
                <a:gd name="T37" fmla="*/ 91 h 178"/>
                <a:gd name="T38" fmla="*/ 105 w 370"/>
                <a:gd name="T39" fmla="*/ 70 h 178"/>
                <a:gd name="T40" fmla="*/ 93 w 370"/>
                <a:gd name="T41" fmla="*/ 62 h 178"/>
                <a:gd name="T42" fmla="*/ 80 w 370"/>
                <a:gd name="T43" fmla="*/ 63 h 178"/>
                <a:gd name="T44" fmla="*/ 39 w 370"/>
                <a:gd name="T45" fmla="*/ 75 h 178"/>
                <a:gd name="T46" fmla="*/ 25 w 370"/>
                <a:gd name="T47" fmla="*/ 87 h 178"/>
                <a:gd name="T48" fmla="*/ 18 w 370"/>
                <a:gd name="T49" fmla="*/ 96 h 178"/>
                <a:gd name="T50" fmla="*/ 16 w 370"/>
                <a:gd name="T51" fmla="*/ 135 h 178"/>
                <a:gd name="T52" fmla="*/ 26 w 370"/>
                <a:gd name="T5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0" h="178">
                  <a:moveTo>
                    <a:pt x="26" y="178"/>
                  </a:moveTo>
                  <a:cubicBezTo>
                    <a:pt x="21" y="169"/>
                    <a:pt x="16" y="161"/>
                    <a:pt x="12" y="152"/>
                  </a:cubicBezTo>
                  <a:cubicBezTo>
                    <a:pt x="5" y="135"/>
                    <a:pt x="0" y="116"/>
                    <a:pt x="4" y="98"/>
                  </a:cubicBezTo>
                  <a:cubicBezTo>
                    <a:pt x="10" y="69"/>
                    <a:pt x="47" y="53"/>
                    <a:pt x="74" y="53"/>
                  </a:cubicBezTo>
                  <a:cubicBezTo>
                    <a:pt x="82" y="53"/>
                    <a:pt x="92" y="53"/>
                    <a:pt x="98" y="58"/>
                  </a:cubicBezTo>
                  <a:cubicBezTo>
                    <a:pt x="103" y="61"/>
                    <a:pt x="106" y="66"/>
                    <a:pt x="111" y="70"/>
                  </a:cubicBezTo>
                  <a:cubicBezTo>
                    <a:pt x="119" y="77"/>
                    <a:pt x="128" y="82"/>
                    <a:pt x="138" y="84"/>
                  </a:cubicBezTo>
                  <a:cubicBezTo>
                    <a:pt x="154" y="87"/>
                    <a:pt x="166" y="77"/>
                    <a:pt x="178" y="69"/>
                  </a:cubicBezTo>
                  <a:cubicBezTo>
                    <a:pt x="188" y="62"/>
                    <a:pt x="198" y="55"/>
                    <a:pt x="209" y="49"/>
                  </a:cubicBezTo>
                  <a:cubicBezTo>
                    <a:pt x="235" y="33"/>
                    <a:pt x="261" y="17"/>
                    <a:pt x="290" y="7"/>
                  </a:cubicBezTo>
                  <a:cubicBezTo>
                    <a:pt x="299" y="3"/>
                    <a:pt x="308" y="0"/>
                    <a:pt x="317" y="0"/>
                  </a:cubicBezTo>
                  <a:cubicBezTo>
                    <a:pt x="334" y="0"/>
                    <a:pt x="350" y="19"/>
                    <a:pt x="357" y="33"/>
                  </a:cubicBezTo>
                  <a:cubicBezTo>
                    <a:pt x="370" y="55"/>
                    <a:pt x="370" y="84"/>
                    <a:pt x="358" y="106"/>
                  </a:cubicBezTo>
                  <a:cubicBezTo>
                    <a:pt x="358" y="89"/>
                    <a:pt x="358" y="72"/>
                    <a:pt x="354" y="56"/>
                  </a:cubicBezTo>
                  <a:cubicBezTo>
                    <a:pt x="350" y="38"/>
                    <a:pt x="339" y="19"/>
                    <a:pt x="320" y="13"/>
                  </a:cubicBezTo>
                  <a:cubicBezTo>
                    <a:pt x="309" y="9"/>
                    <a:pt x="296" y="11"/>
                    <a:pt x="284" y="15"/>
                  </a:cubicBezTo>
                  <a:cubicBezTo>
                    <a:pt x="270" y="20"/>
                    <a:pt x="257" y="27"/>
                    <a:pt x="245" y="36"/>
                  </a:cubicBezTo>
                  <a:cubicBezTo>
                    <a:pt x="224" y="50"/>
                    <a:pt x="202" y="64"/>
                    <a:pt x="180" y="77"/>
                  </a:cubicBezTo>
                  <a:cubicBezTo>
                    <a:pt x="169" y="84"/>
                    <a:pt x="156" y="93"/>
                    <a:pt x="142" y="91"/>
                  </a:cubicBezTo>
                  <a:cubicBezTo>
                    <a:pt x="128" y="88"/>
                    <a:pt x="115" y="80"/>
                    <a:pt x="105" y="70"/>
                  </a:cubicBezTo>
                  <a:cubicBezTo>
                    <a:pt x="101" y="66"/>
                    <a:pt x="99" y="62"/>
                    <a:pt x="93" y="62"/>
                  </a:cubicBezTo>
                  <a:cubicBezTo>
                    <a:pt x="89" y="62"/>
                    <a:pt x="84" y="62"/>
                    <a:pt x="80" y="63"/>
                  </a:cubicBezTo>
                  <a:cubicBezTo>
                    <a:pt x="66" y="63"/>
                    <a:pt x="52" y="67"/>
                    <a:pt x="39" y="75"/>
                  </a:cubicBezTo>
                  <a:cubicBezTo>
                    <a:pt x="34" y="78"/>
                    <a:pt x="29" y="82"/>
                    <a:pt x="25" y="87"/>
                  </a:cubicBezTo>
                  <a:cubicBezTo>
                    <a:pt x="22" y="90"/>
                    <a:pt x="20" y="93"/>
                    <a:pt x="18" y="96"/>
                  </a:cubicBezTo>
                  <a:cubicBezTo>
                    <a:pt x="11" y="106"/>
                    <a:pt x="15" y="123"/>
                    <a:pt x="16" y="135"/>
                  </a:cubicBezTo>
                  <a:cubicBezTo>
                    <a:pt x="17" y="149"/>
                    <a:pt x="19" y="165"/>
                    <a:pt x="26" y="178"/>
                  </a:cubicBezTo>
                  <a:close/>
                </a:path>
              </a:pathLst>
            </a:custGeom>
            <a:solidFill>
              <a:srgbClr val="0072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4560888" y="4997450"/>
              <a:ext cx="588963" cy="582613"/>
            </a:xfrm>
            <a:custGeom>
              <a:avLst/>
              <a:gdLst>
                <a:gd name="T0" fmla="*/ 0 w 197"/>
                <a:gd name="T1" fmla="*/ 60 h 195"/>
                <a:gd name="T2" fmla="*/ 11 w 197"/>
                <a:gd name="T3" fmla="*/ 195 h 195"/>
                <a:gd name="T4" fmla="*/ 197 w 197"/>
                <a:gd name="T5" fmla="*/ 160 h 195"/>
                <a:gd name="T6" fmla="*/ 164 w 197"/>
                <a:gd name="T7" fmla="*/ 0 h 195"/>
                <a:gd name="T8" fmla="*/ 0 w 197"/>
                <a:gd name="T9" fmla="*/ 6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95">
                  <a:moveTo>
                    <a:pt x="0" y="60"/>
                  </a:moveTo>
                  <a:cubicBezTo>
                    <a:pt x="0" y="60"/>
                    <a:pt x="5" y="189"/>
                    <a:pt x="11" y="195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4" y="0"/>
                    <a:pt x="6" y="27"/>
                    <a:pt x="0" y="60"/>
                  </a:cubicBezTo>
                  <a:close/>
                </a:path>
              </a:pathLst>
            </a:custGeom>
            <a:solidFill>
              <a:srgbClr val="059C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5051425" y="4935538"/>
              <a:ext cx="615950" cy="539750"/>
            </a:xfrm>
            <a:custGeom>
              <a:avLst/>
              <a:gdLst>
                <a:gd name="T0" fmla="*/ 168 w 206"/>
                <a:gd name="T1" fmla="*/ 9 h 181"/>
                <a:gd name="T2" fmla="*/ 0 w 206"/>
                <a:gd name="T3" fmla="*/ 21 h 181"/>
                <a:gd name="T4" fmla="*/ 33 w 206"/>
                <a:gd name="T5" fmla="*/ 181 h 181"/>
                <a:gd name="T6" fmla="*/ 206 w 206"/>
                <a:gd name="T7" fmla="*/ 147 h 181"/>
                <a:gd name="T8" fmla="*/ 168 w 206"/>
                <a:gd name="T9" fmla="*/ 9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181">
                  <a:moveTo>
                    <a:pt x="168" y="9"/>
                  </a:moveTo>
                  <a:cubicBezTo>
                    <a:pt x="168" y="9"/>
                    <a:pt x="35" y="0"/>
                    <a:pt x="0" y="21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206" y="147"/>
                    <a:pt x="206" y="147"/>
                    <a:pt x="206" y="147"/>
                  </a:cubicBezTo>
                  <a:cubicBezTo>
                    <a:pt x="206" y="147"/>
                    <a:pt x="180" y="10"/>
                    <a:pt x="168" y="9"/>
                  </a:cubicBezTo>
                  <a:close/>
                </a:path>
              </a:pathLst>
            </a:custGeom>
            <a:solidFill>
              <a:srgbClr val="0050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4624388" y="5373688"/>
              <a:ext cx="1057275" cy="474663"/>
            </a:xfrm>
            <a:custGeom>
              <a:avLst/>
              <a:gdLst>
                <a:gd name="T0" fmla="*/ 0 w 354"/>
                <a:gd name="T1" fmla="*/ 67 h 159"/>
                <a:gd name="T2" fmla="*/ 49 w 354"/>
                <a:gd name="T3" fmla="*/ 146 h 159"/>
                <a:gd name="T4" fmla="*/ 320 w 354"/>
                <a:gd name="T5" fmla="*/ 94 h 159"/>
                <a:gd name="T6" fmla="*/ 354 w 354"/>
                <a:gd name="T7" fmla="*/ 71 h 159"/>
                <a:gd name="T8" fmla="*/ 349 w 354"/>
                <a:gd name="T9" fmla="*/ 0 h 159"/>
                <a:gd name="T10" fmla="*/ 0 w 354"/>
                <a:gd name="T11" fmla="*/ 6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4" h="159">
                  <a:moveTo>
                    <a:pt x="0" y="67"/>
                  </a:moveTo>
                  <a:cubicBezTo>
                    <a:pt x="0" y="67"/>
                    <a:pt x="4" y="159"/>
                    <a:pt x="49" y="146"/>
                  </a:cubicBezTo>
                  <a:cubicBezTo>
                    <a:pt x="320" y="94"/>
                    <a:pt x="320" y="94"/>
                    <a:pt x="320" y="94"/>
                  </a:cubicBezTo>
                  <a:cubicBezTo>
                    <a:pt x="320" y="94"/>
                    <a:pt x="343" y="90"/>
                    <a:pt x="354" y="71"/>
                  </a:cubicBezTo>
                  <a:cubicBezTo>
                    <a:pt x="349" y="0"/>
                    <a:pt x="349" y="0"/>
                    <a:pt x="349" y="0"/>
                  </a:cubicBezTo>
                  <a:lnTo>
                    <a:pt x="0" y="67"/>
                  </a:lnTo>
                  <a:close/>
                </a:path>
              </a:pathLst>
            </a:custGeom>
            <a:solidFill>
              <a:srgbClr val="61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4713288" y="5060950"/>
              <a:ext cx="173038" cy="584200"/>
            </a:xfrm>
            <a:custGeom>
              <a:avLst/>
              <a:gdLst>
                <a:gd name="T0" fmla="*/ 0 w 109"/>
                <a:gd name="T1" fmla="*/ 13 h 368"/>
                <a:gd name="T2" fmla="*/ 74 w 109"/>
                <a:gd name="T3" fmla="*/ 368 h 368"/>
                <a:gd name="T4" fmla="*/ 109 w 109"/>
                <a:gd name="T5" fmla="*/ 361 h 368"/>
                <a:gd name="T6" fmla="*/ 42 w 109"/>
                <a:gd name="T7" fmla="*/ 0 h 368"/>
                <a:gd name="T8" fmla="*/ 0 w 109"/>
                <a:gd name="T9" fmla="*/ 13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368">
                  <a:moveTo>
                    <a:pt x="0" y="13"/>
                  </a:moveTo>
                  <a:lnTo>
                    <a:pt x="74" y="368"/>
                  </a:lnTo>
                  <a:lnTo>
                    <a:pt x="109" y="361"/>
                  </a:lnTo>
                  <a:lnTo>
                    <a:pt x="42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5291138" y="4956175"/>
              <a:ext cx="169863" cy="573088"/>
            </a:xfrm>
            <a:custGeom>
              <a:avLst/>
              <a:gdLst>
                <a:gd name="T0" fmla="*/ 0 w 107"/>
                <a:gd name="T1" fmla="*/ 0 h 361"/>
                <a:gd name="T2" fmla="*/ 73 w 107"/>
                <a:gd name="T3" fmla="*/ 361 h 361"/>
                <a:gd name="T4" fmla="*/ 107 w 107"/>
                <a:gd name="T5" fmla="*/ 361 h 361"/>
                <a:gd name="T6" fmla="*/ 49 w 107"/>
                <a:gd name="T7" fmla="*/ 0 h 361"/>
                <a:gd name="T8" fmla="*/ 0 w 107"/>
                <a:gd name="T9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361">
                  <a:moveTo>
                    <a:pt x="0" y="0"/>
                  </a:moveTo>
                  <a:lnTo>
                    <a:pt x="73" y="361"/>
                  </a:lnTo>
                  <a:lnTo>
                    <a:pt x="107" y="361"/>
                  </a:lnTo>
                  <a:lnTo>
                    <a:pt x="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4773613" y="5472113"/>
              <a:ext cx="112713" cy="30163"/>
            </a:xfrm>
            <a:custGeom>
              <a:avLst/>
              <a:gdLst>
                <a:gd name="T0" fmla="*/ 71 w 71"/>
                <a:gd name="T1" fmla="*/ 17 h 19"/>
                <a:gd name="T2" fmla="*/ 0 w 71"/>
                <a:gd name="T3" fmla="*/ 19 h 19"/>
                <a:gd name="T4" fmla="*/ 0 w 71"/>
                <a:gd name="T5" fmla="*/ 2 h 19"/>
                <a:gd name="T6" fmla="*/ 71 w 71"/>
                <a:gd name="T7" fmla="*/ 0 h 19"/>
                <a:gd name="T8" fmla="*/ 71 w 71"/>
                <a:gd name="T9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9">
                  <a:moveTo>
                    <a:pt x="71" y="17"/>
                  </a:moveTo>
                  <a:lnTo>
                    <a:pt x="0" y="19"/>
                  </a:lnTo>
                  <a:lnTo>
                    <a:pt x="0" y="2"/>
                  </a:lnTo>
                  <a:lnTo>
                    <a:pt x="71" y="0"/>
                  </a:lnTo>
                  <a:lnTo>
                    <a:pt x="71" y="17"/>
                  </a:lnTo>
                  <a:close/>
                </a:path>
              </a:pathLst>
            </a:custGeom>
            <a:solidFill>
              <a:srgbClr val="0072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5345113" y="5359400"/>
              <a:ext cx="112713" cy="28575"/>
            </a:xfrm>
            <a:custGeom>
              <a:avLst/>
              <a:gdLst>
                <a:gd name="T0" fmla="*/ 71 w 71"/>
                <a:gd name="T1" fmla="*/ 17 h 18"/>
                <a:gd name="T2" fmla="*/ 0 w 71"/>
                <a:gd name="T3" fmla="*/ 18 h 18"/>
                <a:gd name="T4" fmla="*/ 0 w 71"/>
                <a:gd name="T5" fmla="*/ 2 h 18"/>
                <a:gd name="T6" fmla="*/ 71 w 71"/>
                <a:gd name="T7" fmla="*/ 0 h 18"/>
                <a:gd name="T8" fmla="*/ 71 w 71"/>
                <a:gd name="T9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8">
                  <a:moveTo>
                    <a:pt x="71" y="17"/>
                  </a:moveTo>
                  <a:lnTo>
                    <a:pt x="0" y="18"/>
                  </a:lnTo>
                  <a:lnTo>
                    <a:pt x="0" y="2"/>
                  </a:lnTo>
                  <a:lnTo>
                    <a:pt x="71" y="0"/>
                  </a:lnTo>
                  <a:lnTo>
                    <a:pt x="71" y="17"/>
                  </a:lnTo>
                  <a:close/>
                </a:path>
              </a:pathLst>
            </a:custGeom>
            <a:solidFill>
              <a:srgbClr val="0072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5762625" y="1785938"/>
              <a:ext cx="1150938" cy="1231900"/>
            </a:xfrm>
            <a:custGeom>
              <a:avLst/>
              <a:gdLst>
                <a:gd name="T0" fmla="*/ 53 w 385"/>
                <a:gd name="T1" fmla="*/ 0 h 413"/>
                <a:gd name="T2" fmla="*/ 29 w 385"/>
                <a:gd name="T3" fmla="*/ 63 h 413"/>
                <a:gd name="T4" fmla="*/ 5 w 385"/>
                <a:gd name="T5" fmla="*/ 74 h 413"/>
                <a:gd name="T6" fmla="*/ 0 w 385"/>
                <a:gd name="T7" fmla="*/ 368 h 413"/>
                <a:gd name="T8" fmla="*/ 357 w 385"/>
                <a:gd name="T9" fmla="*/ 368 h 413"/>
                <a:gd name="T10" fmla="*/ 367 w 385"/>
                <a:gd name="T11" fmla="*/ 283 h 413"/>
                <a:gd name="T12" fmla="*/ 385 w 385"/>
                <a:gd name="T13" fmla="*/ 5 h 413"/>
                <a:gd name="T14" fmla="*/ 379 w 385"/>
                <a:gd name="T15" fmla="*/ 9 h 413"/>
                <a:gd name="T16" fmla="*/ 53 w 385"/>
                <a:gd name="T17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5" h="413">
                  <a:moveTo>
                    <a:pt x="53" y="0"/>
                  </a:moveTo>
                  <a:cubicBezTo>
                    <a:pt x="39" y="0"/>
                    <a:pt x="29" y="63"/>
                    <a:pt x="29" y="63"/>
                  </a:cubicBezTo>
                  <a:cubicBezTo>
                    <a:pt x="24" y="69"/>
                    <a:pt x="14" y="72"/>
                    <a:pt x="5" y="74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368"/>
                    <a:pt x="306" y="413"/>
                    <a:pt x="357" y="368"/>
                  </a:cubicBezTo>
                  <a:cubicBezTo>
                    <a:pt x="367" y="283"/>
                    <a:pt x="367" y="283"/>
                    <a:pt x="367" y="283"/>
                  </a:cubicBezTo>
                  <a:cubicBezTo>
                    <a:pt x="385" y="5"/>
                    <a:pt x="385" y="5"/>
                    <a:pt x="385" y="5"/>
                  </a:cubicBezTo>
                  <a:cubicBezTo>
                    <a:pt x="381" y="8"/>
                    <a:pt x="379" y="9"/>
                    <a:pt x="379" y="9"/>
                  </a:cubicBezTo>
                  <a:cubicBezTo>
                    <a:pt x="249" y="124"/>
                    <a:pt x="53" y="0"/>
                    <a:pt x="53" y="0"/>
                  </a:cubicBezTo>
                  <a:close/>
                </a:path>
              </a:pathLst>
            </a:custGeom>
            <a:solidFill>
              <a:srgbClr val="EAC9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5691188" y="2071688"/>
              <a:ext cx="1192213" cy="993775"/>
            </a:xfrm>
            <a:custGeom>
              <a:avLst/>
              <a:gdLst>
                <a:gd name="T0" fmla="*/ 12 w 399"/>
                <a:gd name="T1" fmla="*/ 9 h 333"/>
                <a:gd name="T2" fmla="*/ 9 w 399"/>
                <a:gd name="T3" fmla="*/ 293 h 333"/>
                <a:gd name="T4" fmla="*/ 394 w 399"/>
                <a:gd name="T5" fmla="*/ 290 h 333"/>
                <a:gd name="T6" fmla="*/ 399 w 399"/>
                <a:gd name="T7" fmla="*/ 79 h 333"/>
                <a:gd name="T8" fmla="*/ 389 w 399"/>
                <a:gd name="T9" fmla="*/ 83 h 333"/>
                <a:gd name="T10" fmla="*/ 371 w 399"/>
                <a:gd name="T11" fmla="*/ 265 h 333"/>
                <a:gd name="T12" fmla="*/ 261 w 399"/>
                <a:gd name="T13" fmla="*/ 279 h 333"/>
                <a:gd name="T14" fmla="*/ 261 w 399"/>
                <a:gd name="T15" fmla="*/ 262 h 333"/>
                <a:gd name="T16" fmla="*/ 213 w 399"/>
                <a:gd name="T17" fmla="*/ 263 h 333"/>
                <a:gd name="T18" fmla="*/ 215 w 399"/>
                <a:gd name="T19" fmla="*/ 280 h 333"/>
                <a:gd name="T20" fmla="*/ 58 w 399"/>
                <a:gd name="T21" fmla="*/ 264 h 333"/>
                <a:gd name="T22" fmla="*/ 35 w 399"/>
                <a:gd name="T23" fmla="*/ 38 h 333"/>
                <a:gd name="T24" fmla="*/ 12 w 399"/>
                <a:gd name="T25" fmla="*/ 9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333">
                  <a:moveTo>
                    <a:pt x="12" y="9"/>
                  </a:moveTo>
                  <a:cubicBezTo>
                    <a:pt x="12" y="9"/>
                    <a:pt x="0" y="288"/>
                    <a:pt x="9" y="293"/>
                  </a:cubicBezTo>
                  <a:cubicBezTo>
                    <a:pt x="9" y="293"/>
                    <a:pt x="195" y="333"/>
                    <a:pt x="394" y="290"/>
                  </a:cubicBezTo>
                  <a:cubicBezTo>
                    <a:pt x="399" y="79"/>
                    <a:pt x="399" y="79"/>
                    <a:pt x="399" y="79"/>
                  </a:cubicBezTo>
                  <a:cubicBezTo>
                    <a:pt x="389" y="83"/>
                    <a:pt x="389" y="83"/>
                    <a:pt x="389" y="83"/>
                  </a:cubicBezTo>
                  <a:cubicBezTo>
                    <a:pt x="389" y="83"/>
                    <a:pt x="387" y="245"/>
                    <a:pt x="371" y="265"/>
                  </a:cubicBezTo>
                  <a:cubicBezTo>
                    <a:pt x="371" y="265"/>
                    <a:pt x="271" y="281"/>
                    <a:pt x="261" y="279"/>
                  </a:cubicBezTo>
                  <a:cubicBezTo>
                    <a:pt x="261" y="262"/>
                    <a:pt x="261" y="262"/>
                    <a:pt x="261" y="262"/>
                  </a:cubicBezTo>
                  <a:cubicBezTo>
                    <a:pt x="213" y="263"/>
                    <a:pt x="213" y="263"/>
                    <a:pt x="213" y="263"/>
                  </a:cubicBezTo>
                  <a:cubicBezTo>
                    <a:pt x="215" y="280"/>
                    <a:pt x="215" y="280"/>
                    <a:pt x="215" y="280"/>
                  </a:cubicBezTo>
                  <a:cubicBezTo>
                    <a:pt x="215" y="280"/>
                    <a:pt x="79" y="278"/>
                    <a:pt x="58" y="264"/>
                  </a:cubicBezTo>
                  <a:cubicBezTo>
                    <a:pt x="58" y="264"/>
                    <a:pt x="32" y="189"/>
                    <a:pt x="35" y="38"/>
                  </a:cubicBezTo>
                  <a:cubicBezTo>
                    <a:pt x="35" y="38"/>
                    <a:pt x="27" y="0"/>
                    <a:pt x="12" y="9"/>
                  </a:cubicBezTo>
                  <a:close/>
                </a:path>
              </a:pathLst>
            </a:custGeom>
            <a:solidFill>
              <a:srgbClr val="0072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5727700" y="1952625"/>
              <a:ext cx="1296988" cy="417513"/>
            </a:xfrm>
            <a:custGeom>
              <a:avLst/>
              <a:gdLst>
                <a:gd name="T0" fmla="*/ 0 w 434"/>
                <a:gd name="T1" fmla="*/ 20 h 140"/>
                <a:gd name="T2" fmla="*/ 70 w 434"/>
                <a:gd name="T3" fmla="*/ 3 h 140"/>
                <a:gd name="T4" fmla="*/ 134 w 434"/>
                <a:gd name="T5" fmla="*/ 3 h 140"/>
                <a:gd name="T6" fmla="*/ 171 w 434"/>
                <a:gd name="T7" fmla="*/ 12 h 140"/>
                <a:gd name="T8" fmla="*/ 188 w 434"/>
                <a:gd name="T9" fmla="*/ 20 h 140"/>
                <a:gd name="T10" fmla="*/ 196 w 434"/>
                <a:gd name="T11" fmla="*/ 26 h 140"/>
                <a:gd name="T12" fmla="*/ 224 w 434"/>
                <a:gd name="T13" fmla="*/ 28 h 140"/>
                <a:gd name="T14" fmla="*/ 241 w 434"/>
                <a:gd name="T15" fmla="*/ 27 h 140"/>
                <a:gd name="T16" fmla="*/ 250 w 434"/>
                <a:gd name="T17" fmla="*/ 23 h 140"/>
                <a:gd name="T18" fmla="*/ 269 w 434"/>
                <a:gd name="T19" fmla="*/ 13 h 140"/>
                <a:gd name="T20" fmla="*/ 329 w 434"/>
                <a:gd name="T21" fmla="*/ 0 h 140"/>
                <a:gd name="T22" fmla="*/ 345 w 434"/>
                <a:gd name="T23" fmla="*/ 1 h 140"/>
                <a:gd name="T24" fmla="*/ 417 w 434"/>
                <a:gd name="T25" fmla="*/ 20 h 140"/>
                <a:gd name="T26" fmla="*/ 434 w 434"/>
                <a:gd name="T27" fmla="*/ 20 h 140"/>
                <a:gd name="T28" fmla="*/ 434 w 434"/>
                <a:gd name="T29" fmla="*/ 47 h 140"/>
                <a:gd name="T30" fmla="*/ 426 w 434"/>
                <a:gd name="T31" fmla="*/ 51 h 140"/>
                <a:gd name="T32" fmla="*/ 414 w 434"/>
                <a:gd name="T33" fmla="*/ 85 h 140"/>
                <a:gd name="T34" fmla="*/ 387 w 434"/>
                <a:gd name="T35" fmla="*/ 119 h 140"/>
                <a:gd name="T36" fmla="*/ 370 w 434"/>
                <a:gd name="T37" fmla="*/ 125 h 140"/>
                <a:gd name="T38" fmla="*/ 252 w 434"/>
                <a:gd name="T39" fmla="*/ 97 h 140"/>
                <a:gd name="T40" fmla="*/ 237 w 434"/>
                <a:gd name="T41" fmla="*/ 61 h 140"/>
                <a:gd name="T42" fmla="*/ 205 w 434"/>
                <a:gd name="T43" fmla="*/ 57 h 140"/>
                <a:gd name="T44" fmla="*/ 194 w 434"/>
                <a:gd name="T45" fmla="*/ 73 h 140"/>
                <a:gd name="T46" fmla="*/ 189 w 434"/>
                <a:gd name="T47" fmla="*/ 86 h 140"/>
                <a:gd name="T48" fmla="*/ 182 w 434"/>
                <a:gd name="T49" fmla="*/ 106 h 140"/>
                <a:gd name="T50" fmla="*/ 164 w 434"/>
                <a:gd name="T51" fmla="*/ 119 h 140"/>
                <a:gd name="T52" fmla="*/ 121 w 434"/>
                <a:gd name="T53" fmla="*/ 130 h 140"/>
                <a:gd name="T54" fmla="*/ 67 w 434"/>
                <a:gd name="T55" fmla="*/ 123 h 140"/>
                <a:gd name="T56" fmla="*/ 18 w 434"/>
                <a:gd name="T57" fmla="*/ 63 h 140"/>
                <a:gd name="T58" fmla="*/ 0 w 434"/>
                <a:gd name="T59" fmla="*/ 49 h 140"/>
                <a:gd name="T60" fmla="*/ 0 w 434"/>
                <a:gd name="T61" fmla="*/ 2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4" h="140">
                  <a:moveTo>
                    <a:pt x="0" y="20"/>
                  </a:moveTo>
                  <a:cubicBezTo>
                    <a:pt x="0" y="20"/>
                    <a:pt x="20" y="18"/>
                    <a:pt x="70" y="3"/>
                  </a:cubicBezTo>
                  <a:cubicBezTo>
                    <a:pt x="91" y="0"/>
                    <a:pt x="113" y="0"/>
                    <a:pt x="134" y="3"/>
                  </a:cubicBezTo>
                  <a:cubicBezTo>
                    <a:pt x="147" y="4"/>
                    <a:pt x="159" y="7"/>
                    <a:pt x="171" y="12"/>
                  </a:cubicBezTo>
                  <a:cubicBezTo>
                    <a:pt x="177" y="14"/>
                    <a:pt x="183" y="17"/>
                    <a:pt x="188" y="20"/>
                  </a:cubicBezTo>
                  <a:cubicBezTo>
                    <a:pt x="191" y="22"/>
                    <a:pt x="193" y="24"/>
                    <a:pt x="196" y="26"/>
                  </a:cubicBezTo>
                  <a:cubicBezTo>
                    <a:pt x="202" y="31"/>
                    <a:pt x="216" y="28"/>
                    <a:pt x="224" y="28"/>
                  </a:cubicBezTo>
                  <a:cubicBezTo>
                    <a:pt x="229" y="28"/>
                    <a:pt x="235" y="29"/>
                    <a:pt x="241" y="27"/>
                  </a:cubicBezTo>
                  <a:cubicBezTo>
                    <a:pt x="244" y="26"/>
                    <a:pt x="247" y="24"/>
                    <a:pt x="250" y="23"/>
                  </a:cubicBezTo>
                  <a:cubicBezTo>
                    <a:pt x="256" y="19"/>
                    <a:pt x="262" y="16"/>
                    <a:pt x="269" y="13"/>
                  </a:cubicBezTo>
                  <a:cubicBezTo>
                    <a:pt x="288" y="5"/>
                    <a:pt x="308" y="0"/>
                    <a:pt x="329" y="0"/>
                  </a:cubicBezTo>
                  <a:cubicBezTo>
                    <a:pt x="334" y="0"/>
                    <a:pt x="340" y="1"/>
                    <a:pt x="345" y="1"/>
                  </a:cubicBezTo>
                  <a:cubicBezTo>
                    <a:pt x="345" y="1"/>
                    <a:pt x="395" y="0"/>
                    <a:pt x="417" y="20"/>
                  </a:cubicBezTo>
                  <a:cubicBezTo>
                    <a:pt x="434" y="20"/>
                    <a:pt x="434" y="20"/>
                    <a:pt x="434" y="20"/>
                  </a:cubicBezTo>
                  <a:cubicBezTo>
                    <a:pt x="434" y="47"/>
                    <a:pt x="434" y="47"/>
                    <a:pt x="434" y="47"/>
                  </a:cubicBezTo>
                  <a:cubicBezTo>
                    <a:pt x="431" y="48"/>
                    <a:pt x="428" y="49"/>
                    <a:pt x="426" y="51"/>
                  </a:cubicBezTo>
                  <a:cubicBezTo>
                    <a:pt x="415" y="59"/>
                    <a:pt x="418" y="74"/>
                    <a:pt x="414" y="85"/>
                  </a:cubicBezTo>
                  <a:cubicBezTo>
                    <a:pt x="410" y="99"/>
                    <a:pt x="400" y="111"/>
                    <a:pt x="387" y="119"/>
                  </a:cubicBezTo>
                  <a:cubicBezTo>
                    <a:pt x="382" y="121"/>
                    <a:pt x="376" y="124"/>
                    <a:pt x="370" y="125"/>
                  </a:cubicBezTo>
                  <a:cubicBezTo>
                    <a:pt x="370" y="125"/>
                    <a:pt x="262" y="140"/>
                    <a:pt x="252" y="97"/>
                  </a:cubicBezTo>
                  <a:cubicBezTo>
                    <a:pt x="249" y="84"/>
                    <a:pt x="244" y="71"/>
                    <a:pt x="237" y="61"/>
                  </a:cubicBezTo>
                  <a:cubicBezTo>
                    <a:pt x="227" y="48"/>
                    <a:pt x="216" y="47"/>
                    <a:pt x="205" y="57"/>
                  </a:cubicBezTo>
                  <a:cubicBezTo>
                    <a:pt x="200" y="62"/>
                    <a:pt x="196" y="67"/>
                    <a:pt x="194" y="73"/>
                  </a:cubicBezTo>
                  <a:cubicBezTo>
                    <a:pt x="192" y="77"/>
                    <a:pt x="190" y="82"/>
                    <a:pt x="189" y="86"/>
                  </a:cubicBezTo>
                  <a:cubicBezTo>
                    <a:pt x="187" y="93"/>
                    <a:pt x="187" y="100"/>
                    <a:pt x="182" y="106"/>
                  </a:cubicBezTo>
                  <a:cubicBezTo>
                    <a:pt x="177" y="111"/>
                    <a:pt x="170" y="115"/>
                    <a:pt x="164" y="119"/>
                  </a:cubicBezTo>
                  <a:cubicBezTo>
                    <a:pt x="150" y="125"/>
                    <a:pt x="136" y="129"/>
                    <a:pt x="121" y="130"/>
                  </a:cubicBezTo>
                  <a:cubicBezTo>
                    <a:pt x="104" y="131"/>
                    <a:pt x="83" y="129"/>
                    <a:pt x="67" y="123"/>
                  </a:cubicBezTo>
                  <a:cubicBezTo>
                    <a:pt x="67" y="123"/>
                    <a:pt x="16" y="105"/>
                    <a:pt x="18" y="63"/>
                  </a:cubicBezTo>
                  <a:cubicBezTo>
                    <a:pt x="18" y="63"/>
                    <a:pt x="7" y="48"/>
                    <a:pt x="0" y="49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0B0A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5843588" y="2006600"/>
              <a:ext cx="412750" cy="285750"/>
            </a:xfrm>
            <a:custGeom>
              <a:avLst/>
              <a:gdLst>
                <a:gd name="T0" fmla="*/ 90 w 138"/>
                <a:gd name="T1" fmla="*/ 96 h 96"/>
                <a:gd name="T2" fmla="*/ 48 w 138"/>
                <a:gd name="T3" fmla="*/ 96 h 96"/>
                <a:gd name="T4" fmla="*/ 0 w 138"/>
                <a:gd name="T5" fmla="*/ 48 h 96"/>
                <a:gd name="T6" fmla="*/ 0 w 138"/>
                <a:gd name="T7" fmla="*/ 48 h 96"/>
                <a:gd name="T8" fmla="*/ 48 w 138"/>
                <a:gd name="T9" fmla="*/ 0 h 96"/>
                <a:gd name="T10" fmla="*/ 90 w 138"/>
                <a:gd name="T11" fmla="*/ 0 h 96"/>
                <a:gd name="T12" fmla="*/ 138 w 138"/>
                <a:gd name="T13" fmla="*/ 48 h 96"/>
                <a:gd name="T14" fmla="*/ 138 w 138"/>
                <a:gd name="T15" fmla="*/ 48 h 96"/>
                <a:gd name="T16" fmla="*/ 90 w 138"/>
                <a:gd name="T1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96">
                  <a:moveTo>
                    <a:pt x="90" y="96"/>
                  </a:moveTo>
                  <a:cubicBezTo>
                    <a:pt x="48" y="96"/>
                    <a:pt x="48" y="96"/>
                    <a:pt x="48" y="96"/>
                  </a:cubicBezTo>
                  <a:cubicBezTo>
                    <a:pt x="21" y="96"/>
                    <a:pt x="0" y="75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1" y="0"/>
                    <a:pt x="48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116" y="0"/>
                    <a:pt x="138" y="21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75"/>
                    <a:pt x="116" y="96"/>
                    <a:pt x="90" y="96"/>
                  </a:cubicBezTo>
                  <a:close/>
                </a:path>
              </a:pathLst>
            </a:custGeom>
            <a:solidFill>
              <a:srgbClr val="6D6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Oval 18"/>
            <p:cNvSpPr>
              <a:spLocks noChangeArrowheads="1"/>
            </p:cNvSpPr>
            <p:nvPr/>
          </p:nvSpPr>
          <p:spPr bwMode="auto">
            <a:xfrm>
              <a:off x="6032500" y="2089150"/>
              <a:ext cx="112713" cy="114300"/>
            </a:xfrm>
            <a:prstGeom prst="ellipse">
              <a:avLst/>
            </a:prstGeom>
            <a:solidFill>
              <a:srgbClr val="0A12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Oval 19"/>
            <p:cNvSpPr>
              <a:spLocks noChangeArrowheads="1"/>
            </p:cNvSpPr>
            <p:nvPr/>
          </p:nvSpPr>
          <p:spPr bwMode="auto">
            <a:xfrm>
              <a:off x="6070600" y="2128838"/>
              <a:ext cx="36513" cy="34925"/>
            </a:xfrm>
            <a:prstGeom prst="ellipse">
              <a:avLst/>
            </a:prstGeom>
            <a:solidFill>
              <a:srgbClr val="6E76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6503988" y="2006600"/>
              <a:ext cx="412750" cy="285750"/>
            </a:xfrm>
            <a:custGeom>
              <a:avLst/>
              <a:gdLst>
                <a:gd name="T0" fmla="*/ 48 w 138"/>
                <a:gd name="T1" fmla="*/ 96 h 96"/>
                <a:gd name="T2" fmla="*/ 90 w 138"/>
                <a:gd name="T3" fmla="*/ 96 h 96"/>
                <a:gd name="T4" fmla="*/ 138 w 138"/>
                <a:gd name="T5" fmla="*/ 48 h 96"/>
                <a:gd name="T6" fmla="*/ 138 w 138"/>
                <a:gd name="T7" fmla="*/ 48 h 96"/>
                <a:gd name="T8" fmla="*/ 90 w 138"/>
                <a:gd name="T9" fmla="*/ 0 h 96"/>
                <a:gd name="T10" fmla="*/ 48 w 138"/>
                <a:gd name="T11" fmla="*/ 0 h 96"/>
                <a:gd name="T12" fmla="*/ 0 w 138"/>
                <a:gd name="T13" fmla="*/ 48 h 96"/>
                <a:gd name="T14" fmla="*/ 0 w 138"/>
                <a:gd name="T15" fmla="*/ 48 h 96"/>
                <a:gd name="T16" fmla="*/ 48 w 138"/>
                <a:gd name="T1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8" h="96">
                  <a:moveTo>
                    <a:pt x="48" y="96"/>
                  </a:moveTo>
                  <a:cubicBezTo>
                    <a:pt x="90" y="96"/>
                    <a:pt x="90" y="96"/>
                    <a:pt x="90" y="96"/>
                  </a:cubicBezTo>
                  <a:cubicBezTo>
                    <a:pt x="116" y="96"/>
                    <a:pt x="138" y="75"/>
                    <a:pt x="138" y="48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38" y="21"/>
                    <a:pt x="116" y="0"/>
                    <a:pt x="9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75"/>
                    <a:pt x="22" y="96"/>
                    <a:pt x="48" y="96"/>
                  </a:cubicBezTo>
                  <a:close/>
                </a:path>
              </a:pathLst>
            </a:custGeom>
            <a:solidFill>
              <a:srgbClr val="6D67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auto">
            <a:xfrm>
              <a:off x="6615113" y="2089150"/>
              <a:ext cx="109538" cy="114300"/>
            </a:xfrm>
            <a:prstGeom prst="ellipse">
              <a:avLst/>
            </a:prstGeom>
            <a:solidFill>
              <a:srgbClr val="0A12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5568950" y="4284663"/>
              <a:ext cx="1436688" cy="1370013"/>
            </a:xfrm>
            <a:custGeom>
              <a:avLst/>
              <a:gdLst>
                <a:gd name="T0" fmla="*/ 0 w 481"/>
                <a:gd name="T1" fmla="*/ 0 h 459"/>
                <a:gd name="T2" fmla="*/ 36 w 481"/>
                <a:gd name="T3" fmla="*/ 456 h 459"/>
                <a:gd name="T4" fmla="*/ 128 w 481"/>
                <a:gd name="T5" fmla="*/ 458 h 459"/>
                <a:gd name="T6" fmla="*/ 136 w 481"/>
                <a:gd name="T7" fmla="*/ 459 h 459"/>
                <a:gd name="T8" fmla="*/ 136 w 481"/>
                <a:gd name="T9" fmla="*/ 102 h 459"/>
                <a:gd name="T10" fmla="*/ 148 w 481"/>
                <a:gd name="T11" fmla="*/ 89 h 459"/>
                <a:gd name="T12" fmla="*/ 344 w 481"/>
                <a:gd name="T13" fmla="*/ 89 h 459"/>
                <a:gd name="T14" fmla="*/ 357 w 481"/>
                <a:gd name="T15" fmla="*/ 101 h 459"/>
                <a:gd name="T16" fmla="*/ 360 w 481"/>
                <a:gd name="T17" fmla="*/ 448 h 459"/>
                <a:gd name="T18" fmla="*/ 448 w 481"/>
                <a:gd name="T19" fmla="*/ 449 h 459"/>
                <a:gd name="T20" fmla="*/ 481 w 481"/>
                <a:gd name="T21" fmla="*/ 19 h 459"/>
                <a:gd name="T22" fmla="*/ 471 w 481"/>
                <a:gd name="T23" fmla="*/ 0 h 459"/>
                <a:gd name="T24" fmla="*/ 296 w 481"/>
                <a:gd name="T25" fmla="*/ 5 h 459"/>
                <a:gd name="T26" fmla="*/ 0 w 481"/>
                <a:gd name="T27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1" h="459">
                  <a:moveTo>
                    <a:pt x="0" y="0"/>
                  </a:moveTo>
                  <a:cubicBezTo>
                    <a:pt x="36" y="456"/>
                    <a:pt x="36" y="456"/>
                    <a:pt x="36" y="456"/>
                  </a:cubicBezTo>
                  <a:cubicBezTo>
                    <a:pt x="128" y="458"/>
                    <a:pt x="128" y="458"/>
                    <a:pt x="128" y="458"/>
                  </a:cubicBezTo>
                  <a:cubicBezTo>
                    <a:pt x="136" y="459"/>
                    <a:pt x="136" y="459"/>
                    <a:pt x="136" y="459"/>
                  </a:cubicBezTo>
                  <a:cubicBezTo>
                    <a:pt x="136" y="102"/>
                    <a:pt x="136" y="102"/>
                    <a:pt x="136" y="102"/>
                  </a:cubicBezTo>
                  <a:cubicBezTo>
                    <a:pt x="136" y="95"/>
                    <a:pt x="141" y="89"/>
                    <a:pt x="148" y="89"/>
                  </a:cubicBezTo>
                  <a:cubicBezTo>
                    <a:pt x="344" y="89"/>
                    <a:pt x="344" y="89"/>
                    <a:pt x="344" y="89"/>
                  </a:cubicBezTo>
                  <a:cubicBezTo>
                    <a:pt x="351" y="89"/>
                    <a:pt x="357" y="94"/>
                    <a:pt x="357" y="101"/>
                  </a:cubicBezTo>
                  <a:cubicBezTo>
                    <a:pt x="360" y="448"/>
                    <a:pt x="360" y="448"/>
                    <a:pt x="360" y="448"/>
                  </a:cubicBezTo>
                  <a:cubicBezTo>
                    <a:pt x="448" y="449"/>
                    <a:pt x="448" y="449"/>
                    <a:pt x="448" y="449"/>
                  </a:cubicBezTo>
                  <a:cubicBezTo>
                    <a:pt x="481" y="19"/>
                    <a:pt x="481" y="19"/>
                    <a:pt x="481" y="19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296" y="5"/>
                    <a:pt x="296" y="5"/>
                    <a:pt x="296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59C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5667375" y="5645150"/>
              <a:ext cx="287338" cy="139700"/>
            </a:xfrm>
            <a:custGeom>
              <a:avLst/>
              <a:gdLst>
                <a:gd name="T0" fmla="*/ 96 w 96"/>
                <a:gd name="T1" fmla="*/ 33 h 47"/>
                <a:gd name="T2" fmla="*/ 95 w 96"/>
                <a:gd name="T3" fmla="*/ 2 h 47"/>
                <a:gd name="T4" fmla="*/ 3 w 96"/>
                <a:gd name="T5" fmla="*/ 0 h 47"/>
                <a:gd name="T6" fmla="*/ 0 w 96"/>
                <a:gd name="T7" fmla="*/ 23 h 47"/>
                <a:gd name="T8" fmla="*/ 96 w 96"/>
                <a:gd name="T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47">
                  <a:moveTo>
                    <a:pt x="96" y="33"/>
                  </a:moveTo>
                  <a:cubicBezTo>
                    <a:pt x="95" y="2"/>
                    <a:pt x="95" y="2"/>
                    <a:pt x="95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22"/>
                    <a:pt x="0" y="23"/>
                  </a:cubicBezTo>
                  <a:cubicBezTo>
                    <a:pt x="0" y="23"/>
                    <a:pt x="36" y="47"/>
                    <a:pt x="96" y="33"/>
                  </a:cubicBezTo>
                  <a:close/>
                </a:path>
              </a:pathLst>
            </a:custGeom>
            <a:solidFill>
              <a:srgbClr val="EAC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5251450" y="5699125"/>
              <a:ext cx="777875" cy="258763"/>
            </a:xfrm>
            <a:custGeom>
              <a:avLst/>
              <a:gdLst>
                <a:gd name="T0" fmla="*/ 7 w 260"/>
                <a:gd name="T1" fmla="*/ 65 h 87"/>
                <a:gd name="T2" fmla="*/ 0 w 260"/>
                <a:gd name="T3" fmla="*/ 76 h 87"/>
                <a:gd name="T4" fmla="*/ 36 w 260"/>
                <a:gd name="T5" fmla="*/ 81 h 87"/>
                <a:gd name="T6" fmla="*/ 60 w 260"/>
                <a:gd name="T7" fmla="*/ 77 h 87"/>
                <a:gd name="T8" fmla="*/ 252 w 260"/>
                <a:gd name="T9" fmla="*/ 69 h 87"/>
                <a:gd name="T10" fmla="*/ 252 w 260"/>
                <a:gd name="T11" fmla="*/ 14 h 87"/>
                <a:gd name="T12" fmla="*/ 235 w 260"/>
                <a:gd name="T13" fmla="*/ 15 h 87"/>
                <a:gd name="T14" fmla="*/ 139 w 260"/>
                <a:gd name="T15" fmla="*/ 5 h 87"/>
                <a:gd name="T16" fmla="*/ 127 w 260"/>
                <a:gd name="T17" fmla="*/ 0 h 87"/>
                <a:gd name="T18" fmla="*/ 108 w 260"/>
                <a:gd name="T19" fmla="*/ 18 h 87"/>
                <a:gd name="T20" fmla="*/ 40 w 260"/>
                <a:gd name="T21" fmla="*/ 55 h 87"/>
                <a:gd name="T22" fmla="*/ 7 w 260"/>
                <a:gd name="T23" fmla="*/ 6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0" h="87">
                  <a:moveTo>
                    <a:pt x="7" y="65"/>
                  </a:moveTo>
                  <a:cubicBezTo>
                    <a:pt x="2" y="67"/>
                    <a:pt x="0" y="71"/>
                    <a:pt x="0" y="76"/>
                  </a:cubicBezTo>
                  <a:cubicBezTo>
                    <a:pt x="1" y="87"/>
                    <a:pt x="30" y="82"/>
                    <a:pt x="36" y="81"/>
                  </a:cubicBezTo>
                  <a:cubicBezTo>
                    <a:pt x="44" y="80"/>
                    <a:pt x="52" y="78"/>
                    <a:pt x="60" y="77"/>
                  </a:cubicBezTo>
                  <a:cubicBezTo>
                    <a:pt x="60" y="76"/>
                    <a:pt x="159" y="56"/>
                    <a:pt x="252" y="69"/>
                  </a:cubicBezTo>
                  <a:cubicBezTo>
                    <a:pt x="252" y="69"/>
                    <a:pt x="260" y="31"/>
                    <a:pt x="252" y="14"/>
                  </a:cubicBez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183" y="30"/>
                    <a:pt x="139" y="5"/>
                  </a:cubicBezTo>
                  <a:cubicBezTo>
                    <a:pt x="139" y="5"/>
                    <a:pt x="135" y="4"/>
                    <a:pt x="127" y="0"/>
                  </a:cubicBezTo>
                  <a:cubicBezTo>
                    <a:pt x="127" y="0"/>
                    <a:pt x="109" y="17"/>
                    <a:pt x="108" y="18"/>
                  </a:cubicBezTo>
                  <a:cubicBezTo>
                    <a:pt x="87" y="34"/>
                    <a:pt x="64" y="46"/>
                    <a:pt x="40" y="55"/>
                  </a:cubicBezTo>
                  <a:cubicBezTo>
                    <a:pt x="33" y="57"/>
                    <a:pt x="16" y="59"/>
                    <a:pt x="7" y="65"/>
                  </a:cubicBezTo>
                  <a:close/>
                </a:path>
              </a:pathLst>
            </a:custGeom>
            <a:solidFill>
              <a:srgbClr val="0050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6662738" y="5621338"/>
              <a:ext cx="292100" cy="163513"/>
            </a:xfrm>
            <a:custGeom>
              <a:avLst/>
              <a:gdLst>
                <a:gd name="T0" fmla="*/ 0 w 98"/>
                <a:gd name="T1" fmla="*/ 41 h 55"/>
                <a:gd name="T2" fmla="*/ 0 w 98"/>
                <a:gd name="T3" fmla="*/ 0 h 55"/>
                <a:gd name="T4" fmla="*/ 82 w 98"/>
                <a:gd name="T5" fmla="*/ 1 h 55"/>
                <a:gd name="T6" fmla="*/ 98 w 98"/>
                <a:gd name="T7" fmla="*/ 34 h 55"/>
                <a:gd name="T8" fmla="*/ 0 w 98"/>
                <a:gd name="T9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55">
                  <a:moveTo>
                    <a:pt x="0" y="4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1"/>
                    <a:pt x="96" y="33"/>
                    <a:pt x="98" y="34"/>
                  </a:cubicBezTo>
                  <a:cubicBezTo>
                    <a:pt x="98" y="34"/>
                    <a:pt x="60" y="55"/>
                    <a:pt x="0" y="41"/>
                  </a:cubicBezTo>
                  <a:close/>
                </a:path>
              </a:pathLst>
            </a:custGeom>
            <a:solidFill>
              <a:srgbClr val="EAC8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6611938" y="5699125"/>
              <a:ext cx="776288" cy="258763"/>
            </a:xfrm>
            <a:custGeom>
              <a:avLst/>
              <a:gdLst>
                <a:gd name="T0" fmla="*/ 253 w 260"/>
                <a:gd name="T1" fmla="*/ 65 h 87"/>
                <a:gd name="T2" fmla="*/ 260 w 260"/>
                <a:gd name="T3" fmla="*/ 76 h 87"/>
                <a:gd name="T4" fmla="*/ 224 w 260"/>
                <a:gd name="T5" fmla="*/ 81 h 87"/>
                <a:gd name="T6" fmla="*/ 200 w 260"/>
                <a:gd name="T7" fmla="*/ 77 h 87"/>
                <a:gd name="T8" fmla="*/ 8 w 260"/>
                <a:gd name="T9" fmla="*/ 69 h 87"/>
                <a:gd name="T10" fmla="*/ 8 w 260"/>
                <a:gd name="T11" fmla="*/ 14 h 87"/>
                <a:gd name="T12" fmla="*/ 24 w 260"/>
                <a:gd name="T13" fmla="*/ 15 h 87"/>
                <a:gd name="T14" fmla="*/ 120 w 260"/>
                <a:gd name="T15" fmla="*/ 5 h 87"/>
                <a:gd name="T16" fmla="*/ 132 w 260"/>
                <a:gd name="T17" fmla="*/ 0 h 87"/>
                <a:gd name="T18" fmla="*/ 152 w 260"/>
                <a:gd name="T19" fmla="*/ 18 h 87"/>
                <a:gd name="T20" fmla="*/ 220 w 260"/>
                <a:gd name="T21" fmla="*/ 55 h 87"/>
                <a:gd name="T22" fmla="*/ 253 w 260"/>
                <a:gd name="T23" fmla="*/ 6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0" h="87">
                  <a:moveTo>
                    <a:pt x="253" y="65"/>
                  </a:moveTo>
                  <a:cubicBezTo>
                    <a:pt x="257" y="67"/>
                    <a:pt x="260" y="71"/>
                    <a:pt x="260" y="76"/>
                  </a:cubicBezTo>
                  <a:cubicBezTo>
                    <a:pt x="259" y="87"/>
                    <a:pt x="230" y="82"/>
                    <a:pt x="224" y="81"/>
                  </a:cubicBezTo>
                  <a:cubicBezTo>
                    <a:pt x="216" y="80"/>
                    <a:pt x="208" y="78"/>
                    <a:pt x="200" y="77"/>
                  </a:cubicBezTo>
                  <a:cubicBezTo>
                    <a:pt x="200" y="76"/>
                    <a:pt x="101" y="56"/>
                    <a:pt x="8" y="69"/>
                  </a:cubicBezTo>
                  <a:cubicBezTo>
                    <a:pt x="8" y="69"/>
                    <a:pt x="0" y="31"/>
                    <a:pt x="8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76" y="30"/>
                    <a:pt x="120" y="5"/>
                  </a:cubicBezTo>
                  <a:cubicBezTo>
                    <a:pt x="120" y="5"/>
                    <a:pt x="124" y="4"/>
                    <a:pt x="132" y="0"/>
                  </a:cubicBezTo>
                  <a:cubicBezTo>
                    <a:pt x="132" y="0"/>
                    <a:pt x="151" y="17"/>
                    <a:pt x="152" y="18"/>
                  </a:cubicBezTo>
                  <a:cubicBezTo>
                    <a:pt x="172" y="34"/>
                    <a:pt x="196" y="46"/>
                    <a:pt x="220" y="55"/>
                  </a:cubicBezTo>
                  <a:cubicBezTo>
                    <a:pt x="227" y="57"/>
                    <a:pt x="243" y="59"/>
                    <a:pt x="253" y="65"/>
                  </a:cubicBezTo>
                  <a:close/>
                </a:path>
              </a:pathLst>
            </a:custGeom>
            <a:solidFill>
              <a:srgbClr val="0050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5362575" y="1047750"/>
              <a:ext cx="1814513" cy="1108075"/>
            </a:xfrm>
            <a:custGeom>
              <a:avLst/>
              <a:gdLst>
                <a:gd name="T0" fmla="*/ 577 w 607"/>
                <a:gd name="T1" fmla="*/ 86 h 371"/>
                <a:gd name="T2" fmla="*/ 540 w 607"/>
                <a:gd name="T3" fmla="*/ 0 h 371"/>
                <a:gd name="T4" fmla="*/ 513 w 607"/>
                <a:gd name="T5" fmla="*/ 60 h 371"/>
                <a:gd name="T6" fmla="*/ 369 w 607"/>
                <a:gd name="T7" fmla="*/ 159 h 371"/>
                <a:gd name="T8" fmla="*/ 168 w 607"/>
                <a:gd name="T9" fmla="*/ 111 h 371"/>
                <a:gd name="T10" fmla="*/ 65 w 607"/>
                <a:gd name="T11" fmla="*/ 265 h 371"/>
                <a:gd name="T12" fmla="*/ 122 w 607"/>
                <a:gd name="T13" fmla="*/ 323 h 371"/>
                <a:gd name="T14" fmla="*/ 139 w 607"/>
                <a:gd name="T15" fmla="*/ 321 h 371"/>
                <a:gd name="T16" fmla="*/ 163 w 607"/>
                <a:gd name="T17" fmla="*/ 310 h 371"/>
                <a:gd name="T18" fmla="*/ 187 w 607"/>
                <a:gd name="T19" fmla="*/ 247 h 371"/>
                <a:gd name="T20" fmla="*/ 513 w 607"/>
                <a:gd name="T21" fmla="*/ 256 h 371"/>
                <a:gd name="T22" fmla="*/ 519 w 607"/>
                <a:gd name="T23" fmla="*/ 252 h 371"/>
                <a:gd name="T24" fmla="*/ 577 w 607"/>
                <a:gd name="T25" fmla="*/ 86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7" h="371">
                  <a:moveTo>
                    <a:pt x="577" y="86"/>
                  </a:moveTo>
                  <a:cubicBezTo>
                    <a:pt x="577" y="86"/>
                    <a:pt x="554" y="8"/>
                    <a:pt x="540" y="0"/>
                  </a:cubicBezTo>
                  <a:cubicBezTo>
                    <a:pt x="540" y="0"/>
                    <a:pt x="521" y="53"/>
                    <a:pt x="513" y="60"/>
                  </a:cubicBezTo>
                  <a:cubicBezTo>
                    <a:pt x="513" y="60"/>
                    <a:pt x="466" y="179"/>
                    <a:pt x="369" y="159"/>
                  </a:cubicBezTo>
                  <a:cubicBezTo>
                    <a:pt x="369" y="159"/>
                    <a:pt x="192" y="58"/>
                    <a:pt x="168" y="111"/>
                  </a:cubicBezTo>
                  <a:cubicBezTo>
                    <a:pt x="168" y="111"/>
                    <a:pt x="0" y="49"/>
                    <a:pt x="65" y="265"/>
                  </a:cubicBezTo>
                  <a:cubicBezTo>
                    <a:pt x="65" y="265"/>
                    <a:pt x="125" y="246"/>
                    <a:pt x="122" y="323"/>
                  </a:cubicBezTo>
                  <a:cubicBezTo>
                    <a:pt x="122" y="323"/>
                    <a:pt x="130" y="323"/>
                    <a:pt x="139" y="321"/>
                  </a:cubicBezTo>
                  <a:cubicBezTo>
                    <a:pt x="148" y="319"/>
                    <a:pt x="158" y="316"/>
                    <a:pt x="163" y="310"/>
                  </a:cubicBezTo>
                  <a:cubicBezTo>
                    <a:pt x="163" y="310"/>
                    <a:pt x="173" y="247"/>
                    <a:pt x="187" y="247"/>
                  </a:cubicBezTo>
                  <a:cubicBezTo>
                    <a:pt x="187" y="247"/>
                    <a:pt x="383" y="371"/>
                    <a:pt x="513" y="256"/>
                  </a:cubicBezTo>
                  <a:cubicBezTo>
                    <a:pt x="513" y="256"/>
                    <a:pt x="515" y="255"/>
                    <a:pt x="519" y="252"/>
                  </a:cubicBezTo>
                  <a:cubicBezTo>
                    <a:pt x="541" y="237"/>
                    <a:pt x="607" y="182"/>
                    <a:pt x="577" y="86"/>
                  </a:cubicBezTo>
                  <a:close/>
                </a:path>
              </a:pathLst>
            </a:custGeom>
            <a:solidFill>
              <a:srgbClr val="0050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5440363" y="1955800"/>
              <a:ext cx="44450" cy="346075"/>
            </a:xfrm>
            <a:custGeom>
              <a:avLst/>
              <a:gdLst>
                <a:gd name="T0" fmla="*/ 0 w 15"/>
                <a:gd name="T1" fmla="*/ 4 h 116"/>
                <a:gd name="T2" fmla="*/ 11 w 15"/>
                <a:gd name="T3" fmla="*/ 4 h 116"/>
                <a:gd name="T4" fmla="*/ 15 w 15"/>
                <a:gd name="T5" fmla="*/ 114 h 116"/>
                <a:gd name="T6" fmla="*/ 0 w 15"/>
                <a:gd name="T7" fmla="*/ 114 h 116"/>
                <a:gd name="T8" fmla="*/ 0 w 15"/>
                <a:gd name="T9" fmla="*/ 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16">
                  <a:moveTo>
                    <a:pt x="0" y="4"/>
                  </a:moveTo>
                  <a:cubicBezTo>
                    <a:pt x="0" y="4"/>
                    <a:pt x="7" y="0"/>
                    <a:pt x="11" y="4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15" y="114"/>
                    <a:pt x="0" y="116"/>
                    <a:pt x="0" y="114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0050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9"/>
            <p:cNvSpPr/>
            <p:nvPr/>
          </p:nvSpPr>
          <p:spPr bwMode="auto">
            <a:xfrm>
              <a:off x="5472113" y="1817688"/>
              <a:ext cx="293688" cy="657225"/>
            </a:xfrm>
            <a:custGeom>
              <a:avLst/>
              <a:gdLst>
                <a:gd name="T0" fmla="*/ 28 w 98"/>
                <a:gd name="T1" fmla="*/ 7 h 220"/>
                <a:gd name="T2" fmla="*/ 0 w 98"/>
                <a:gd name="T3" fmla="*/ 50 h 220"/>
                <a:gd name="T4" fmla="*/ 4 w 98"/>
                <a:gd name="T5" fmla="*/ 160 h 220"/>
                <a:gd name="T6" fmla="*/ 62 w 98"/>
                <a:gd name="T7" fmla="*/ 195 h 220"/>
                <a:gd name="T8" fmla="*/ 84 w 98"/>
                <a:gd name="T9" fmla="*/ 154 h 220"/>
                <a:gd name="T10" fmla="*/ 85 w 98"/>
                <a:gd name="T11" fmla="*/ 65 h 220"/>
                <a:gd name="T12" fmla="*/ 28 w 98"/>
                <a:gd name="T13" fmla="*/ 7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220">
                  <a:moveTo>
                    <a:pt x="28" y="7"/>
                  </a:moveTo>
                  <a:cubicBezTo>
                    <a:pt x="28" y="7"/>
                    <a:pt x="5" y="14"/>
                    <a:pt x="0" y="50"/>
                  </a:cubicBezTo>
                  <a:cubicBezTo>
                    <a:pt x="4" y="160"/>
                    <a:pt x="4" y="160"/>
                    <a:pt x="4" y="160"/>
                  </a:cubicBezTo>
                  <a:cubicBezTo>
                    <a:pt x="4" y="160"/>
                    <a:pt x="6" y="220"/>
                    <a:pt x="62" y="195"/>
                  </a:cubicBezTo>
                  <a:cubicBezTo>
                    <a:pt x="62" y="195"/>
                    <a:pt x="80" y="184"/>
                    <a:pt x="84" y="154"/>
                  </a:cubicBezTo>
                  <a:cubicBezTo>
                    <a:pt x="85" y="65"/>
                    <a:pt x="85" y="65"/>
                    <a:pt x="85" y="65"/>
                  </a:cubicBezTo>
                  <a:cubicBezTo>
                    <a:pt x="85" y="65"/>
                    <a:pt x="98" y="0"/>
                    <a:pt x="28" y="7"/>
                  </a:cubicBezTo>
                  <a:close/>
                </a:path>
              </a:pathLst>
            </a:custGeom>
            <a:solidFill>
              <a:srgbClr val="059C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7089775" y="1955800"/>
              <a:ext cx="44450" cy="346075"/>
            </a:xfrm>
            <a:custGeom>
              <a:avLst/>
              <a:gdLst>
                <a:gd name="T0" fmla="*/ 15 w 15"/>
                <a:gd name="T1" fmla="*/ 4 h 116"/>
                <a:gd name="T2" fmla="*/ 4 w 15"/>
                <a:gd name="T3" fmla="*/ 4 h 116"/>
                <a:gd name="T4" fmla="*/ 0 w 15"/>
                <a:gd name="T5" fmla="*/ 114 h 116"/>
                <a:gd name="T6" fmla="*/ 15 w 15"/>
                <a:gd name="T7" fmla="*/ 114 h 116"/>
                <a:gd name="T8" fmla="*/ 15 w 15"/>
                <a:gd name="T9" fmla="*/ 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16">
                  <a:moveTo>
                    <a:pt x="15" y="4"/>
                  </a:moveTo>
                  <a:cubicBezTo>
                    <a:pt x="15" y="4"/>
                    <a:pt x="8" y="0"/>
                    <a:pt x="4" y="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15" y="116"/>
                    <a:pt x="15" y="114"/>
                  </a:cubicBezTo>
                  <a:lnTo>
                    <a:pt x="15" y="4"/>
                  </a:lnTo>
                  <a:close/>
                </a:path>
              </a:pathLst>
            </a:custGeom>
            <a:solidFill>
              <a:srgbClr val="0050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1"/>
            <p:cNvSpPr/>
            <p:nvPr/>
          </p:nvSpPr>
          <p:spPr bwMode="auto">
            <a:xfrm>
              <a:off x="6875463" y="1793875"/>
              <a:ext cx="247650" cy="650875"/>
            </a:xfrm>
            <a:custGeom>
              <a:avLst/>
              <a:gdLst>
                <a:gd name="T0" fmla="*/ 59 w 83"/>
                <a:gd name="T1" fmla="*/ 7 h 218"/>
                <a:gd name="T2" fmla="*/ 83 w 83"/>
                <a:gd name="T3" fmla="*/ 50 h 218"/>
                <a:gd name="T4" fmla="*/ 79 w 83"/>
                <a:gd name="T5" fmla="*/ 160 h 218"/>
                <a:gd name="T6" fmla="*/ 21 w 83"/>
                <a:gd name="T7" fmla="*/ 196 h 218"/>
                <a:gd name="T8" fmla="*/ 7 w 83"/>
                <a:gd name="T9" fmla="*/ 165 h 218"/>
                <a:gd name="T10" fmla="*/ 12 w 83"/>
                <a:gd name="T11" fmla="*/ 143 h 218"/>
                <a:gd name="T12" fmla="*/ 12 w 83"/>
                <a:gd name="T13" fmla="*/ 114 h 218"/>
                <a:gd name="T14" fmla="*/ 11 w 83"/>
                <a:gd name="T15" fmla="*/ 65 h 218"/>
                <a:gd name="T16" fmla="*/ 59 w 83"/>
                <a:gd name="T17" fmla="*/ 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218">
                  <a:moveTo>
                    <a:pt x="59" y="7"/>
                  </a:moveTo>
                  <a:cubicBezTo>
                    <a:pt x="59" y="7"/>
                    <a:pt x="78" y="14"/>
                    <a:pt x="83" y="5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60"/>
                    <a:pt x="79" y="218"/>
                    <a:pt x="21" y="196"/>
                  </a:cubicBezTo>
                  <a:cubicBezTo>
                    <a:pt x="7" y="191"/>
                    <a:pt x="4" y="178"/>
                    <a:pt x="7" y="165"/>
                  </a:cubicBezTo>
                  <a:cubicBezTo>
                    <a:pt x="8" y="157"/>
                    <a:pt x="12" y="151"/>
                    <a:pt x="12" y="143"/>
                  </a:cubicBezTo>
                  <a:cubicBezTo>
                    <a:pt x="13" y="133"/>
                    <a:pt x="13" y="123"/>
                    <a:pt x="12" y="114"/>
                  </a:cubicBezTo>
                  <a:cubicBezTo>
                    <a:pt x="11" y="97"/>
                    <a:pt x="14" y="81"/>
                    <a:pt x="11" y="65"/>
                  </a:cubicBezTo>
                  <a:cubicBezTo>
                    <a:pt x="11" y="65"/>
                    <a:pt x="0" y="0"/>
                    <a:pt x="59" y="7"/>
                  </a:cubicBezTo>
                  <a:close/>
                </a:path>
              </a:pathLst>
            </a:custGeom>
            <a:solidFill>
              <a:srgbClr val="059C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32"/>
            <p:cNvSpPr/>
            <p:nvPr/>
          </p:nvSpPr>
          <p:spPr bwMode="auto">
            <a:xfrm>
              <a:off x="5556250" y="971550"/>
              <a:ext cx="1503363" cy="866775"/>
            </a:xfrm>
            <a:custGeom>
              <a:avLst/>
              <a:gdLst>
                <a:gd name="T0" fmla="*/ 0 w 503"/>
                <a:gd name="T1" fmla="*/ 291 h 291"/>
                <a:gd name="T2" fmla="*/ 318 w 503"/>
                <a:gd name="T3" fmla="*/ 51 h 291"/>
                <a:gd name="T4" fmla="*/ 503 w 503"/>
                <a:gd name="T5" fmla="*/ 286 h 291"/>
                <a:gd name="T6" fmla="*/ 489 w 503"/>
                <a:gd name="T7" fmla="*/ 283 h 291"/>
                <a:gd name="T8" fmla="*/ 259 w 503"/>
                <a:gd name="T9" fmla="*/ 63 h 291"/>
                <a:gd name="T10" fmla="*/ 15 w 503"/>
                <a:gd name="T11" fmla="*/ 291 h 291"/>
                <a:gd name="T12" fmla="*/ 0 w 503"/>
                <a:gd name="T13" fmla="*/ 2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3" h="291">
                  <a:moveTo>
                    <a:pt x="0" y="291"/>
                  </a:moveTo>
                  <a:cubicBezTo>
                    <a:pt x="0" y="291"/>
                    <a:pt x="34" y="0"/>
                    <a:pt x="318" y="51"/>
                  </a:cubicBezTo>
                  <a:cubicBezTo>
                    <a:pt x="318" y="51"/>
                    <a:pt x="500" y="112"/>
                    <a:pt x="503" y="286"/>
                  </a:cubicBezTo>
                  <a:cubicBezTo>
                    <a:pt x="489" y="283"/>
                    <a:pt x="489" y="283"/>
                    <a:pt x="489" y="283"/>
                  </a:cubicBezTo>
                  <a:cubicBezTo>
                    <a:pt x="489" y="283"/>
                    <a:pt x="487" y="85"/>
                    <a:pt x="259" y="63"/>
                  </a:cubicBezTo>
                  <a:cubicBezTo>
                    <a:pt x="259" y="63"/>
                    <a:pt x="57" y="50"/>
                    <a:pt x="15" y="291"/>
                  </a:cubicBezTo>
                  <a:lnTo>
                    <a:pt x="0" y="291"/>
                  </a:lnTo>
                  <a:close/>
                </a:path>
              </a:pathLst>
            </a:custGeom>
            <a:solidFill>
              <a:srgbClr val="0D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Oval 33"/>
            <p:cNvSpPr>
              <a:spLocks noChangeArrowheads="1"/>
            </p:cNvSpPr>
            <p:nvPr/>
          </p:nvSpPr>
          <p:spPr bwMode="auto">
            <a:xfrm>
              <a:off x="6653213" y="2128838"/>
              <a:ext cx="33338" cy="34925"/>
            </a:xfrm>
            <a:prstGeom prst="ellipse">
              <a:avLst/>
            </a:prstGeom>
            <a:solidFill>
              <a:srgbClr val="6E76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34"/>
            <p:cNvSpPr/>
            <p:nvPr/>
          </p:nvSpPr>
          <p:spPr bwMode="auto">
            <a:xfrm>
              <a:off x="6321425" y="2149475"/>
              <a:ext cx="149225" cy="274638"/>
            </a:xfrm>
            <a:custGeom>
              <a:avLst/>
              <a:gdLst>
                <a:gd name="T0" fmla="*/ 5 w 50"/>
                <a:gd name="T1" fmla="*/ 0 h 92"/>
                <a:gd name="T2" fmla="*/ 33 w 50"/>
                <a:gd name="T3" fmla="*/ 0 h 92"/>
                <a:gd name="T4" fmla="*/ 50 w 50"/>
                <a:gd name="T5" fmla="*/ 90 h 92"/>
                <a:gd name="T6" fmla="*/ 5 w 50"/>
                <a:gd name="T7" fmla="*/ 92 h 92"/>
                <a:gd name="T8" fmla="*/ 5 w 50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92">
                  <a:moveTo>
                    <a:pt x="5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40" y="87"/>
                    <a:pt x="50" y="90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5" y="92"/>
                    <a:pt x="0" y="6"/>
                    <a:pt x="5" y="0"/>
                  </a:cubicBezTo>
                  <a:close/>
                </a:path>
              </a:pathLst>
            </a:custGeom>
            <a:solidFill>
              <a:srgbClr val="E7B1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35"/>
            <p:cNvSpPr/>
            <p:nvPr/>
          </p:nvSpPr>
          <p:spPr bwMode="auto">
            <a:xfrm>
              <a:off x="5915025" y="2459038"/>
              <a:ext cx="1001713" cy="417513"/>
            </a:xfrm>
            <a:custGeom>
              <a:avLst/>
              <a:gdLst>
                <a:gd name="T0" fmla="*/ 0 w 335"/>
                <a:gd name="T1" fmla="*/ 8 h 140"/>
                <a:gd name="T2" fmla="*/ 166 w 335"/>
                <a:gd name="T3" fmla="*/ 58 h 140"/>
                <a:gd name="T4" fmla="*/ 335 w 335"/>
                <a:gd name="T5" fmla="*/ 11 h 140"/>
                <a:gd name="T6" fmla="*/ 186 w 335"/>
                <a:gd name="T7" fmla="*/ 4 h 140"/>
                <a:gd name="T8" fmla="*/ 154 w 335"/>
                <a:gd name="T9" fmla="*/ 0 h 140"/>
                <a:gd name="T10" fmla="*/ 0 w 335"/>
                <a:gd name="T11" fmla="*/ 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5" h="140">
                  <a:moveTo>
                    <a:pt x="0" y="8"/>
                  </a:moveTo>
                  <a:cubicBezTo>
                    <a:pt x="0" y="8"/>
                    <a:pt x="50" y="140"/>
                    <a:pt x="166" y="58"/>
                  </a:cubicBezTo>
                  <a:cubicBezTo>
                    <a:pt x="166" y="58"/>
                    <a:pt x="242" y="132"/>
                    <a:pt x="335" y="11"/>
                  </a:cubicBezTo>
                  <a:cubicBezTo>
                    <a:pt x="335" y="11"/>
                    <a:pt x="234" y="79"/>
                    <a:pt x="186" y="4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0"/>
                    <a:pt x="108" y="81"/>
                    <a:pt x="0" y="8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36"/>
            <p:cNvSpPr/>
            <p:nvPr/>
          </p:nvSpPr>
          <p:spPr bwMode="auto">
            <a:xfrm>
              <a:off x="5932488" y="2978150"/>
              <a:ext cx="628650" cy="307975"/>
            </a:xfrm>
            <a:custGeom>
              <a:avLst/>
              <a:gdLst>
                <a:gd name="T0" fmla="*/ 0 w 396"/>
                <a:gd name="T1" fmla="*/ 0 h 194"/>
                <a:gd name="T2" fmla="*/ 0 w 396"/>
                <a:gd name="T3" fmla="*/ 47 h 194"/>
                <a:gd name="T4" fmla="*/ 221 w 396"/>
                <a:gd name="T5" fmla="*/ 194 h 194"/>
                <a:gd name="T6" fmla="*/ 396 w 396"/>
                <a:gd name="T7" fmla="*/ 79 h 194"/>
                <a:gd name="T8" fmla="*/ 377 w 396"/>
                <a:gd name="T9" fmla="*/ 6 h 194"/>
                <a:gd name="T10" fmla="*/ 0 w 396"/>
                <a:gd name="T11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6" h="194">
                  <a:moveTo>
                    <a:pt x="0" y="0"/>
                  </a:moveTo>
                  <a:lnTo>
                    <a:pt x="0" y="47"/>
                  </a:lnTo>
                  <a:lnTo>
                    <a:pt x="221" y="194"/>
                  </a:lnTo>
                  <a:lnTo>
                    <a:pt x="396" y="79"/>
                  </a:lnTo>
                  <a:lnTo>
                    <a:pt x="377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0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37"/>
            <p:cNvSpPr/>
            <p:nvPr/>
          </p:nvSpPr>
          <p:spPr bwMode="auto">
            <a:xfrm>
              <a:off x="4929188" y="3144838"/>
              <a:ext cx="2732088" cy="973138"/>
            </a:xfrm>
            <a:custGeom>
              <a:avLst/>
              <a:gdLst>
                <a:gd name="T0" fmla="*/ 914 w 914"/>
                <a:gd name="T1" fmla="*/ 94 h 326"/>
                <a:gd name="T2" fmla="*/ 895 w 914"/>
                <a:gd name="T3" fmla="*/ 108 h 326"/>
                <a:gd name="T4" fmla="*/ 895 w 914"/>
                <a:gd name="T5" fmla="*/ 109 h 326"/>
                <a:gd name="T6" fmla="*/ 886 w 914"/>
                <a:gd name="T7" fmla="*/ 116 h 326"/>
                <a:gd name="T8" fmla="*/ 863 w 914"/>
                <a:gd name="T9" fmla="*/ 137 h 326"/>
                <a:gd name="T10" fmla="*/ 851 w 914"/>
                <a:gd name="T11" fmla="*/ 149 h 326"/>
                <a:gd name="T12" fmla="*/ 836 w 914"/>
                <a:gd name="T13" fmla="*/ 168 h 326"/>
                <a:gd name="T14" fmla="*/ 826 w 914"/>
                <a:gd name="T15" fmla="*/ 187 h 326"/>
                <a:gd name="T16" fmla="*/ 825 w 914"/>
                <a:gd name="T17" fmla="*/ 189 h 326"/>
                <a:gd name="T18" fmla="*/ 823 w 914"/>
                <a:gd name="T19" fmla="*/ 185 h 326"/>
                <a:gd name="T20" fmla="*/ 727 w 914"/>
                <a:gd name="T21" fmla="*/ 103 h 326"/>
                <a:gd name="T22" fmla="*/ 723 w 914"/>
                <a:gd name="T23" fmla="*/ 102 h 326"/>
                <a:gd name="T24" fmla="*/ 722 w 914"/>
                <a:gd name="T25" fmla="*/ 129 h 326"/>
                <a:gd name="T26" fmla="*/ 722 w 914"/>
                <a:gd name="T27" fmla="*/ 131 h 326"/>
                <a:gd name="T28" fmla="*/ 721 w 914"/>
                <a:gd name="T29" fmla="*/ 137 h 326"/>
                <a:gd name="T30" fmla="*/ 721 w 914"/>
                <a:gd name="T31" fmla="*/ 140 h 326"/>
                <a:gd name="T32" fmla="*/ 720 w 914"/>
                <a:gd name="T33" fmla="*/ 160 h 326"/>
                <a:gd name="T34" fmla="*/ 719 w 914"/>
                <a:gd name="T35" fmla="*/ 184 h 326"/>
                <a:gd name="T36" fmla="*/ 718 w 914"/>
                <a:gd name="T37" fmla="*/ 208 h 326"/>
                <a:gd name="T38" fmla="*/ 717 w 914"/>
                <a:gd name="T39" fmla="*/ 219 h 326"/>
                <a:gd name="T40" fmla="*/ 716 w 914"/>
                <a:gd name="T41" fmla="*/ 242 h 326"/>
                <a:gd name="T42" fmla="*/ 715 w 914"/>
                <a:gd name="T43" fmla="*/ 253 h 326"/>
                <a:gd name="T44" fmla="*/ 713 w 914"/>
                <a:gd name="T45" fmla="*/ 275 h 326"/>
                <a:gd name="T46" fmla="*/ 713 w 914"/>
                <a:gd name="T47" fmla="*/ 279 h 326"/>
                <a:gd name="T48" fmla="*/ 711 w 914"/>
                <a:gd name="T49" fmla="*/ 300 h 326"/>
                <a:gd name="T50" fmla="*/ 706 w 914"/>
                <a:gd name="T51" fmla="*/ 326 h 326"/>
                <a:gd name="T52" fmla="*/ 208 w 914"/>
                <a:gd name="T53" fmla="*/ 326 h 326"/>
                <a:gd name="T54" fmla="*/ 206 w 914"/>
                <a:gd name="T55" fmla="*/ 300 h 326"/>
                <a:gd name="T56" fmla="*/ 204 w 914"/>
                <a:gd name="T57" fmla="*/ 275 h 326"/>
                <a:gd name="T58" fmla="*/ 203 w 914"/>
                <a:gd name="T59" fmla="*/ 253 h 326"/>
                <a:gd name="T60" fmla="*/ 202 w 914"/>
                <a:gd name="T61" fmla="*/ 242 h 326"/>
                <a:gd name="T62" fmla="*/ 201 w 914"/>
                <a:gd name="T63" fmla="*/ 219 h 326"/>
                <a:gd name="T64" fmla="*/ 200 w 914"/>
                <a:gd name="T65" fmla="*/ 208 h 326"/>
                <a:gd name="T66" fmla="*/ 198 w 914"/>
                <a:gd name="T67" fmla="*/ 184 h 326"/>
                <a:gd name="T68" fmla="*/ 197 w 914"/>
                <a:gd name="T69" fmla="*/ 160 h 326"/>
                <a:gd name="T70" fmla="*/ 195 w 914"/>
                <a:gd name="T71" fmla="*/ 140 h 326"/>
                <a:gd name="T72" fmla="*/ 194 w 914"/>
                <a:gd name="T73" fmla="*/ 129 h 326"/>
                <a:gd name="T74" fmla="*/ 193 w 914"/>
                <a:gd name="T75" fmla="*/ 106 h 326"/>
                <a:gd name="T76" fmla="*/ 183 w 914"/>
                <a:gd name="T77" fmla="*/ 110 h 326"/>
                <a:gd name="T78" fmla="*/ 94 w 914"/>
                <a:gd name="T79" fmla="*/ 188 h 326"/>
                <a:gd name="T80" fmla="*/ 93 w 914"/>
                <a:gd name="T81" fmla="*/ 187 h 326"/>
                <a:gd name="T82" fmla="*/ 86 w 914"/>
                <a:gd name="T83" fmla="*/ 176 h 326"/>
                <a:gd name="T84" fmla="*/ 83 w 914"/>
                <a:gd name="T85" fmla="*/ 173 h 326"/>
                <a:gd name="T86" fmla="*/ 82 w 914"/>
                <a:gd name="T87" fmla="*/ 172 h 326"/>
                <a:gd name="T88" fmla="*/ 0 w 914"/>
                <a:gd name="T89" fmla="*/ 94 h 326"/>
                <a:gd name="T90" fmla="*/ 187 w 914"/>
                <a:gd name="T91" fmla="*/ 0 h 326"/>
                <a:gd name="T92" fmla="*/ 726 w 914"/>
                <a:gd name="T93" fmla="*/ 0 h 326"/>
                <a:gd name="T94" fmla="*/ 914 w 914"/>
                <a:gd name="T95" fmla="*/ 94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14" h="326">
                  <a:moveTo>
                    <a:pt x="914" y="94"/>
                  </a:moveTo>
                  <a:cubicBezTo>
                    <a:pt x="914" y="94"/>
                    <a:pt x="906" y="99"/>
                    <a:pt x="895" y="108"/>
                  </a:cubicBezTo>
                  <a:cubicBezTo>
                    <a:pt x="895" y="109"/>
                    <a:pt x="895" y="109"/>
                    <a:pt x="895" y="109"/>
                  </a:cubicBezTo>
                  <a:cubicBezTo>
                    <a:pt x="892" y="111"/>
                    <a:pt x="889" y="113"/>
                    <a:pt x="886" y="116"/>
                  </a:cubicBezTo>
                  <a:cubicBezTo>
                    <a:pt x="879" y="122"/>
                    <a:pt x="871" y="129"/>
                    <a:pt x="863" y="137"/>
                  </a:cubicBezTo>
                  <a:cubicBezTo>
                    <a:pt x="859" y="141"/>
                    <a:pt x="855" y="145"/>
                    <a:pt x="851" y="149"/>
                  </a:cubicBezTo>
                  <a:cubicBezTo>
                    <a:pt x="845" y="155"/>
                    <a:pt x="840" y="162"/>
                    <a:pt x="836" y="168"/>
                  </a:cubicBezTo>
                  <a:cubicBezTo>
                    <a:pt x="832" y="175"/>
                    <a:pt x="828" y="181"/>
                    <a:pt x="826" y="187"/>
                  </a:cubicBezTo>
                  <a:cubicBezTo>
                    <a:pt x="825" y="188"/>
                    <a:pt x="825" y="188"/>
                    <a:pt x="825" y="189"/>
                  </a:cubicBezTo>
                  <a:cubicBezTo>
                    <a:pt x="825" y="189"/>
                    <a:pt x="824" y="187"/>
                    <a:pt x="823" y="185"/>
                  </a:cubicBezTo>
                  <a:cubicBezTo>
                    <a:pt x="814" y="171"/>
                    <a:pt x="782" y="122"/>
                    <a:pt x="727" y="103"/>
                  </a:cubicBezTo>
                  <a:cubicBezTo>
                    <a:pt x="725" y="103"/>
                    <a:pt x="724" y="103"/>
                    <a:pt x="723" y="102"/>
                  </a:cubicBezTo>
                  <a:cubicBezTo>
                    <a:pt x="723" y="102"/>
                    <a:pt x="723" y="112"/>
                    <a:pt x="722" y="129"/>
                  </a:cubicBezTo>
                  <a:cubicBezTo>
                    <a:pt x="722" y="131"/>
                    <a:pt x="722" y="131"/>
                    <a:pt x="722" y="131"/>
                  </a:cubicBezTo>
                  <a:cubicBezTo>
                    <a:pt x="722" y="133"/>
                    <a:pt x="721" y="135"/>
                    <a:pt x="721" y="137"/>
                  </a:cubicBezTo>
                  <a:cubicBezTo>
                    <a:pt x="721" y="140"/>
                    <a:pt x="721" y="140"/>
                    <a:pt x="721" y="140"/>
                  </a:cubicBezTo>
                  <a:cubicBezTo>
                    <a:pt x="721" y="146"/>
                    <a:pt x="721" y="153"/>
                    <a:pt x="720" y="160"/>
                  </a:cubicBezTo>
                  <a:cubicBezTo>
                    <a:pt x="720" y="168"/>
                    <a:pt x="719" y="176"/>
                    <a:pt x="719" y="184"/>
                  </a:cubicBezTo>
                  <a:cubicBezTo>
                    <a:pt x="719" y="192"/>
                    <a:pt x="718" y="200"/>
                    <a:pt x="718" y="208"/>
                  </a:cubicBezTo>
                  <a:cubicBezTo>
                    <a:pt x="717" y="212"/>
                    <a:pt x="717" y="215"/>
                    <a:pt x="717" y="219"/>
                  </a:cubicBezTo>
                  <a:cubicBezTo>
                    <a:pt x="717" y="227"/>
                    <a:pt x="716" y="234"/>
                    <a:pt x="716" y="242"/>
                  </a:cubicBezTo>
                  <a:cubicBezTo>
                    <a:pt x="715" y="246"/>
                    <a:pt x="715" y="249"/>
                    <a:pt x="715" y="253"/>
                  </a:cubicBezTo>
                  <a:cubicBezTo>
                    <a:pt x="714" y="261"/>
                    <a:pt x="714" y="268"/>
                    <a:pt x="713" y="275"/>
                  </a:cubicBezTo>
                  <a:cubicBezTo>
                    <a:pt x="713" y="279"/>
                    <a:pt x="713" y="279"/>
                    <a:pt x="713" y="279"/>
                  </a:cubicBezTo>
                  <a:cubicBezTo>
                    <a:pt x="712" y="286"/>
                    <a:pt x="712" y="294"/>
                    <a:pt x="711" y="300"/>
                  </a:cubicBezTo>
                  <a:cubicBezTo>
                    <a:pt x="709" y="315"/>
                    <a:pt x="708" y="325"/>
                    <a:pt x="706" y="326"/>
                  </a:cubicBezTo>
                  <a:cubicBezTo>
                    <a:pt x="208" y="326"/>
                    <a:pt x="208" y="326"/>
                    <a:pt x="208" y="326"/>
                  </a:cubicBezTo>
                  <a:cubicBezTo>
                    <a:pt x="206" y="300"/>
                    <a:pt x="206" y="300"/>
                    <a:pt x="206" y="300"/>
                  </a:cubicBezTo>
                  <a:cubicBezTo>
                    <a:pt x="204" y="275"/>
                    <a:pt x="204" y="275"/>
                    <a:pt x="204" y="275"/>
                  </a:cubicBezTo>
                  <a:cubicBezTo>
                    <a:pt x="203" y="253"/>
                    <a:pt x="203" y="253"/>
                    <a:pt x="203" y="253"/>
                  </a:cubicBezTo>
                  <a:cubicBezTo>
                    <a:pt x="202" y="242"/>
                    <a:pt x="202" y="242"/>
                    <a:pt x="202" y="242"/>
                  </a:cubicBezTo>
                  <a:cubicBezTo>
                    <a:pt x="201" y="219"/>
                    <a:pt x="201" y="219"/>
                    <a:pt x="201" y="219"/>
                  </a:cubicBezTo>
                  <a:cubicBezTo>
                    <a:pt x="200" y="208"/>
                    <a:pt x="200" y="208"/>
                    <a:pt x="200" y="208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3" y="106"/>
                    <a:pt x="193" y="106"/>
                    <a:pt x="193" y="106"/>
                  </a:cubicBezTo>
                  <a:cubicBezTo>
                    <a:pt x="193" y="106"/>
                    <a:pt x="189" y="107"/>
                    <a:pt x="183" y="110"/>
                  </a:cubicBezTo>
                  <a:cubicBezTo>
                    <a:pt x="164" y="118"/>
                    <a:pt x="119" y="141"/>
                    <a:pt x="94" y="188"/>
                  </a:cubicBezTo>
                  <a:cubicBezTo>
                    <a:pt x="93" y="187"/>
                    <a:pt x="93" y="187"/>
                    <a:pt x="93" y="187"/>
                  </a:cubicBezTo>
                  <a:cubicBezTo>
                    <a:pt x="92" y="185"/>
                    <a:pt x="89" y="181"/>
                    <a:pt x="86" y="176"/>
                  </a:cubicBezTo>
                  <a:cubicBezTo>
                    <a:pt x="85" y="175"/>
                    <a:pt x="84" y="174"/>
                    <a:pt x="83" y="173"/>
                  </a:cubicBezTo>
                  <a:cubicBezTo>
                    <a:pt x="82" y="172"/>
                    <a:pt x="82" y="172"/>
                    <a:pt x="82" y="172"/>
                  </a:cubicBezTo>
                  <a:cubicBezTo>
                    <a:pt x="61" y="144"/>
                    <a:pt x="16" y="90"/>
                    <a:pt x="0" y="94"/>
                  </a:cubicBezTo>
                  <a:cubicBezTo>
                    <a:pt x="0" y="94"/>
                    <a:pt x="20" y="11"/>
                    <a:pt x="187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26" y="0"/>
                    <a:pt x="906" y="10"/>
                    <a:pt x="914" y="94"/>
                  </a:cubicBezTo>
                  <a:close/>
                </a:path>
              </a:pathLst>
            </a:custGeom>
            <a:solidFill>
              <a:srgbClr val="61D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Rectangle 38"/>
            <p:cNvSpPr>
              <a:spLocks noChangeArrowheads="1"/>
            </p:cNvSpPr>
            <p:nvPr/>
          </p:nvSpPr>
          <p:spPr bwMode="auto">
            <a:xfrm>
              <a:off x="5497513" y="3222625"/>
              <a:ext cx="1558925" cy="44450"/>
            </a:xfrm>
            <a:prstGeom prst="rect">
              <a:avLst/>
            </a:prstGeom>
            <a:solidFill>
              <a:srgbClr val="3CB3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Rectangle 39"/>
            <p:cNvSpPr>
              <a:spLocks noChangeArrowheads="1"/>
            </p:cNvSpPr>
            <p:nvPr/>
          </p:nvSpPr>
          <p:spPr bwMode="auto">
            <a:xfrm>
              <a:off x="5497513" y="3327400"/>
              <a:ext cx="1558925" cy="53975"/>
            </a:xfrm>
            <a:prstGeom prst="rect">
              <a:avLst/>
            </a:prstGeom>
            <a:solidFill>
              <a:srgbClr val="3CB3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Rectangle 40"/>
            <p:cNvSpPr>
              <a:spLocks noChangeArrowheads="1"/>
            </p:cNvSpPr>
            <p:nvPr/>
          </p:nvSpPr>
          <p:spPr bwMode="auto">
            <a:xfrm>
              <a:off x="5497513" y="3435350"/>
              <a:ext cx="1608138" cy="20638"/>
            </a:xfrm>
            <a:prstGeom prst="rect">
              <a:avLst/>
            </a:prstGeom>
            <a:solidFill>
              <a:srgbClr val="3CB3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41"/>
            <p:cNvSpPr/>
            <p:nvPr/>
          </p:nvSpPr>
          <p:spPr bwMode="auto">
            <a:xfrm>
              <a:off x="5508625" y="3530600"/>
              <a:ext cx="1577975" cy="33338"/>
            </a:xfrm>
            <a:custGeom>
              <a:avLst/>
              <a:gdLst>
                <a:gd name="T0" fmla="*/ 0 w 994"/>
                <a:gd name="T1" fmla="*/ 0 h 21"/>
                <a:gd name="T2" fmla="*/ 994 w 994"/>
                <a:gd name="T3" fmla="*/ 0 h 21"/>
                <a:gd name="T4" fmla="*/ 994 w 994"/>
                <a:gd name="T5" fmla="*/ 4 h 21"/>
                <a:gd name="T6" fmla="*/ 992 w 994"/>
                <a:gd name="T7" fmla="*/ 15 h 21"/>
                <a:gd name="T8" fmla="*/ 992 w 994"/>
                <a:gd name="T9" fmla="*/ 21 h 21"/>
                <a:gd name="T10" fmla="*/ 2 w 994"/>
                <a:gd name="T11" fmla="*/ 21 h 21"/>
                <a:gd name="T12" fmla="*/ 0 w 99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4" h="21">
                  <a:moveTo>
                    <a:pt x="0" y="0"/>
                  </a:moveTo>
                  <a:lnTo>
                    <a:pt x="994" y="0"/>
                  </a:lnTo>
                  <a:lnTo>
                    <a:pt x="994" y="4"/>
                  </a:lnTo>
                  <a:lnTo>
                    <a:pt x="992" y="15"/>
                  </a:lnTo>
                  <a:lnTo>
                    <a:pt x="992" y="21"/>
                  </a:lnTo>
                  <a:lnTo>
                    <a:pt x="2" y="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B3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42"/>
            <p:cNvSpPr/>
            <p:nvPr/>
          </p:nvSpPr>
          <p:spPr bwMode="auto">
            <a:xfrm>
              <a:off x="5526088" y="3765550"/>
              <a:ext cx="1549400" cy="33338"/>
            </a:xfrm>
            <a:custGeom>
              <a:avLst/>
              <a:gdLst>
                <a:gd name="T0" fmla="*/ 518 w 518"/>
                <a:gd name="T1" fmla="*/ 0 h 11"/>
                <a:gd name="T2" fmla="*/ 517 w 518"/>
                <a:gd name="T3" fmla="*/ 11 h 11"/>
                <a:gd name="T4" fmla="*/ 1 w 518"/>
                <a:gd name="T5" fmla="*/ 11 h 11"/>
                <a:gd name="T6" fmla="*/ 0 w 518"/>
                <a:gd name="T7" fmla="*/ 0 h 11"/>
                <a:gd name="T8" fmla="*/ 518 w 51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8" h="11">
                  <a:moveTo>
                    <a:pt x="518" y="0"/>
                  </a:moveTo>
                  <a:cubicBezTo>
                    <a:pt x="517" y="4"/>
                    <a:pt x="517" y="7"/>
                    <a:pt x="517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18" y="0"/>
                  </a:lnTo>
                  <a:close/>
                </a:path>
              </a:pathLst>
            </a:custGeom>
            <a:solidFill>
              <a:srgbClr val="3CB3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43"/>
            <p:cNvSpPr/>
            <p:nvPr/>
          </p:nvSpPr>
          <p:spPr bwMode="auto">
            <a:xfrm>
              <a:off x="5532438" y="3867150"/>
              <a:ext cx="1536700" cy="33338"/>
            </a:xfrm>
            <a:custGeom>
              <a:avLst/>
              <a:gdLst>
                <a:gd name="T0" fmla="*/ 514 w 514"/>
                <a:gd name="T1" fmla="*/ 0 h 11"/>
                <a:gd name="T2" fmla="*/ 513 w 514"/>
                <a:gd name="T3" fmla="*/ 11 h 11"/>
                <a:gd name="T4" fmla="*/ 1 w 514"/>
                <a:gd name="T5" fmla="*/ 11 h 11"/>
                <a:gd name="T6" fmla="*/ 0 w 514"/>
                <a:gd name="T7" fmla="*/ 0 h 11"/>
                <a:gd name="T8" fmla="*/ 514 w 5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11">
                  <a:moveTo>
                    <a:pt x="514" y="0"/>
                  </a:moveTo>
                  <a:cubicBezTo>
                    <a:pt x="513" y="4"/>
                    <a:pt x="513" y="7"/>
                    <a:pt x="513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14" y="0"/>
                  </a:lnTo>
                  <a:close/>
                </a:path>
              </a:pathLst>
            </a:custGeom>
            <a:solidFill>
              <a:srgbClr val="3CB3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44"/>
            <p:cNvSpPr/>
            <p:nvPr/>
          </p:nvSpPr>
          <p:spPr bwMode="auto">
            <a:xfrm>
              <a:off x="5518150" y="3622675"/>
              <a:ext cx="1562100" cy="71438"/>
            </a:xfrm>
            <a:custGeom>
              <a:avLst/>
              <a:gdLst>
                <a:gd name="T0" fmla="*/ 523 w 523"/>
                <a:gd name="T1" fmla="*/ 0 h 24"/>
                <a:gd name="T2" fmla="*/ 522 w 523"/>
                <a:gd name="T3" fmla="*/ 24 h 24"/>
                <a:gd name="T4" fmla="*/ 1 w 523"/>
                <a:gd name="T5" fmla="*/ 24 h 24"/>
                <a:gd name="T6" fmla="*/ 0 w 523"/>
                <a:gd name="T7" fmla="*/ 0 h 24"/>
                <a:gd name="T8" fmla="*/ 523 w 523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3" h="24">
                  <a:moveTo>
                    <a:pt x="523" y="0"/>
                  </a:moveTo>
                  <a:cubicBezTo>
                    <a:pt x="523" y="8"/>
                    <a:pt x="522" y="16"/>
                    <a:pt x="522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23" y="0"/>
                  </a:lnTo>
                  <a:close/>
                </a:path>
              </a:pathLst>
            </a:custGeom>
            <a:solidFill>
              <a:srgbClr val="3CB3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45"/>
            <p:cNvSpPr/>
            <p:nvPr/>
          </p:nvSpPr>
          <p:spPr bwMode="auto">
            <a:xfrm>
              <a:off x="5538788" y="3965575"/>
              <a:ext cx="1520825" cy="74613"/>
            </a:xfrm>
            <a:custGeom>
              <a:avLst/>
              <a:gdLst>
                <a:gd name="T0" fmla="*/ 958 w 958"/>
                <a:gd name="T1" fmla="*/ 0 h 47"/>
                <a:gd name="T2" fmla="*/ 958 w 958"/>
                <a:gd name="T3" fmla="*/ 8 h 47"/>
                <a:gd name="T4" fmla="*/ 955 w 958"/>
                <a:gd name="T5" fmla="*/ 47 h 47"/>
                <a:gd name="T6" fmla="*/ 4 w 958"/>
                <a:gd name="T7" fmla="*/ 47 h 47"/>
                <a:gd name="T8" fmla="*/ 0 w 958"/>
                <a:gd name="T9" fmla="*/ 0 h 47"/>
                <a:gd name="T10" fmla="*/ 958 w 958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8" h="47">
                  <a:moveTo>
                    <a:pt x="958" y="0"/>
                  </a:moveTo>
                  <a:lnTo>
                    <a:pt x="958" y="8"/>
                  </a:lnTo>
                  <a:lnTo>
                    <a:pt x="955" y="47"/>
                  </a:lnTo>
                  <a:lnTo>
                    <a:pt x="4" y="47"/>
                  </a:lnTo>
                  <a:lnTo>
                    <a:pt x="0" y="0"/>
                  </a:lnTo>
                  <a:lnTo>
                    <a:pt x="958" y="0"/>
                  </a:lnTo>
                  <a:close/>
                </a:path>
              </a:pathLst>
            </a:custGeom>
            <a:solidFill>
              <a:srgbClr val="3CB3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46"/>
            <p:cNvSpPr/>
            <p:nvPr/>
          </p:nvSpPr>
          <p:spPr bwMode="auto">
            <a:xfrm>
              <a:off x="5003800" y="3214688"/>
              <a:ext cx="495300" cy="276225"/>
            </a:xfrm>
            <a:custGeom>
              <a:avLst/>
              <a:gdLst>
                <a:gd name="T0" fmla="*/ 0 w 312"/>
                <a:gd name="T1" fmla="*/ 158 h 174"/>
                <a:gd name="T2" fmla="*/ 45 w 312"/>
                <a:gd name="T3" fmla="*/ 56 h 174"/>
                <a:gd name="T4" fmla="*/ 196 w 312"/>
                <a:gd name="T5" fmla="*/ 0 h 174"/>
                <a:gd name="T6" fmla="*/ 312 w 312"/>
                <a:gd name="T7" fmla="*/ 5 h 174"/>
                <a:gd name="T8" fmla="*/ 311 w 312"/>
                <a:gd name="T9" fmla="*/ 33 h 174"/>
                <a:gd name="T10" fmla="*/ 201 w 312"/>
                <a:gd name="T11" fmla="*/ 33 h 174"/>
                <a:gd name="T12" fmla="*/ 75 w 312"/>
                <a:gd name="T13" fmla="*/ 79 h 174"/>
                <a:gd name="T14" fmla="*/ 17 w 312"/>
                <a:gd name="T15" fmla="*/ 174 h 174"/>
                <a:gd name="T16" fmla="*/ 0 w 312"/>
                <a:gd name="T17" fmla="*/ 15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2" h="174">
                  <a:moveTo>
                    <a:pt x="0" y="158"/>
                  </a:moveTo>
                  <a:lnTo>
                    <a:pt x="45" y="56"/>
                  </a:lnTo>
                  <a:lnTo>
                    <a:pt x="196" y="0"/>
                  </a:lnTo>
                  <a:lnTo>
                    <a:pt x="312" y="5"/>
                  </a:lnTo>
                  <a:lnTo>
                    <a:pt x="311" y="33"/>
                  </a:lnTo>
                  <a:lnTo>
                    <a:pt x="201" y="33"/>
                  </a:lnTo>
                  <a:lnTo>
                    <a:pt x="75" y="79"/>
                  </a:lnTo>
                  <a:lnTo>
                    <a:pt x="17" y="174"/>
                  </a:lnTo>
                  <a:lnTo>
                    <a:pt x="0" y="158"/>
                  </a:lnTo>
                  <a:close/>
                </a:path>
              </a:pathLst>
            </a:custGeom>
            <a:solidFill>
              <a:srgbClr val="3CB3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47"/>
            <p:cNvSpPr/>
            <p:nvPr/>
          </p:nvSpPr>
          <p:spPr bwMode="auto">
            <a:xfrm>
              <a:off x="5095875" y="3327400"/>
              <a:ext cx="401638" cy="274638"/>
            </a:xfrm>
            <a:custGeom>
              <a:avLst/>
              <a:gdLst>
                <a:gd name="T0" fmla="*/ 0 w 253"/>
                <a:gd name="T1" fmla="*/ 149 h 173"/>
                <a:gd name="T2" fmla="*/ 77 w 253"/>
                <a:gd name="T3" fmla="*/ 26 h 173"/>
                <a:gd name="T4" fmla="*/ 253 w 253"/>
                <a:gd name="T5" fmla="*/ 0 h 173"/>
                <a:gd name="T6" fmla="*/ 253 w 253"/>
                <a:gd name="T7" fmla="*/ 34 h 173"/>
                <a:gd name="T8" fmla="*/ 94 w 253"/>
                <a:gd name="T9" fmla="*/ 75 h 173"/>
                <a:gd name="T10" fmla="*/ 21 w 253"/>
                <a:gd name="T11" fmla="*/ 173 h 173"/>
                <a:gd name="T12" fmla="*/ 0 w 253"/>
                <a:gd name="T13" fmla="*/ 14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" h="173">
                  <a:moveTo>
                    <a:pt x="0" y="149"/>
                  </a:moveTo>
                  <a:lnTo>
                    <a:pt x="77" y="26"/>
                  </a:lnTo>
                  <a:lnTo>
                    <a:pt x="253" y="0"/>
                  </a:lnTo>
                  <a:lnTo>
                    <a:pt x="253" y="34"/>
                  </a:lnTo>
                  <a:lnTo>
                    <a:pt x="94" y="75"/>
                  </a:lnTo>
                  <a:lnTo>
                    <a:pt x="21" y="173"/>
                  </a:lnTo>
                  <a:lnTo>
                    <a:pt x="0" y="149"/>
                  </a:lnTo>
                  <a:close/>
                </a:path>
              </a:pathLst>
            </a:custGeom>
            <a:solidFill>
              <a:srgbClr val="3CB3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48"/>
            <p:cNvSpPr/>
            <p:nvPr/>
          </p:nvSpPr>
          <p:spPr bwMode="auto">
            <a:xfrm>
              <a:off x="5173663" y="3435350"/>
              <a:ext cx="323850" cy="271463"/>
            </a:xfrm>
            <a:custGeom>
              <a:avLst/>
              <a:gdLst>
                <a:gd name="T0" fmla="*/ 108 w 108"/>
                <a:gd name="T1" fmla="*/ 0 h 91"/>
                <a:gd name="T2" fmla="*/ 108 w 108"/>
                <a:gd name="T3" fmla="*/ 7 h 91"/>
                <a:gd name="T4" fmla="*/ 101 w 108"/>
                <a:gd name="T5" fmla="*/ 13 h 91"/>
                <a:gd name="T6" fmla="*/ 12 w 108"/>
                <a:gd name="T7" fmla="*/ 91 h 91"/>
                <a:gd name="T8" fmla="*/ 11 w 108"/>
                <a:gd name="T9" fmla="*/ 90 h 91"/>
                <a:gd name="T10" fmla="*/ 4 w 108"/>
                <a:gd name="T11" fmla="*/ 79 h 91"/>
                <a:gd name="T12" fmla="*/ 1 w 108"/>
                <a:gd name="T13" fmla="*/ 76 h 91"/>
                <a:gd name="T14" fmla="*/ 0 w 108"/>
                <a:gd name="T15" fmla="*/ 75 h 91"/>
                <a:gd name="T16" fmla="*/ 41 w 108"/>
                <a:gd name="T17" fmla="*/ 25 h 91"/>
                <a:gd name="T18" fmla="*/ 108 w 108"/>
                <a:gd name="T1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91">
                  <a:moveTo>
                    <a:pt x="108" y="0"/>
                  </a:moveTo>
                  <a:cubicBezTo>
                    <a:pt x="108" y="7"/>
                    <a:pt x="108" y="7"/>
                    <a:pt x="108" y="7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82" y="21"/>
                    <a:pt x="37" y="44"/>
                    <a:pt x="12" y="91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41" y="25"/>
                    <a:pt x="41" y="25"/>
                    <a:pt x="41" y="25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3CB3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49"/>
            <p:cNvSpPr/>
            <p:nvPr/>
          </p:nvSpPr>
          <p:spPr bwMode="auto">
            <a:xfrm>
              <a:off x="7054850" y="3214688"/>
              <a:ext cx="552450" cy="276225"/>
            </a:xfrm>
            <a:custGeom>
              <a:avLst/>
              <a:gdLst>
                <a:gd name="T0" fmla="*/ 185 w 185"/>
                <a:gd name="T1" fmla="*/ 84 h 93"/>
                <a:gd name="T2" fmla="*/ 184 w 185"/>
                <a:gd name="T3" fmla="*/ 85 h 93"/>
                <a:gd name="T4" fmla="*/ 184 w 185"/>
                <a:gd name="T5" fmla="*/ 86 h 93"/>
                <a:gd name="T6" fmla="*/ 175 w 185"/>
                <a:gd name="T7" fmla="*/ 93 h 93"/>
                <a:gd name="T8" fmla="*/ 145 w 185"/>
                <a:gd name="T9" fmla="*/ 42 h 93"/>
                <a:gd name="T10" fmla="*/ 78 w 185"/>
                <a:gd name="T11" fmla="*/ 18 h 93"/>
                <a:gd name="T12" fmla="*/ 1 w 185"/>
                <a:gd name="T13" fmla="*/ 18 h 93"/>
                <a:gd name="T14" fmla="*/ 0 w 185"/>
                <a:gd name="T15" fmla="*/ 3 h 93"/>
                <a:gd name="T16" fmla="*/ 81 w 185"/>
                <a:gd name="T17" fmla="*/ 0 h 93"/>
                <a:gd name="T18" fmla="*/ 161 w 185"/>
                <a:gd name="T19" fmla="*/ 30 h 93"/>
                <a:gd name="T20" fmla="*/ 185 w 185"/>
                <a:gd name="T21" fmla="*/ 8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5" h="93">
                  <a:moveTo>
                    <a:pt x="185" y="84"/>
                  </a:moveTo>
                  <a:cubicBezTo>
                    <a:pt x="184" y="85"/>
                    <a:pt x="184" y="85"/>
                    <a:pt x="184" y="85"/>
                  </a:cubicBezTo>
                  <a:cubicBezTo>
                    <a:pt x="184" y="86"/>
                    <a:pt x="184" y="86"/>
                    <a:pt x="184" y="86"/>
                  </a:cubicBezTo>
                  <a:cubicBezTo>
                    <a:pt x="181" y="88"/>
                    <a:pt x="178" y="90"/>
                    <a:pt x="175" y="93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161" y="30"/>
                    <a:pt x="161" y="30"/>
                    <a:pt x="161" y="30"/>
                  </a:cubicBezTo>
                  <a:lnTo>
                    <a:pt x="185" y="84"/>
                  </a:lnTo>
                  <a:close/>
                </a:path>
              </a:pathLst>
            </a:custGeom>
            <a:solidFill>
              <a:srgbClr val="3CB3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50"/>
            <p:cNvSpPr/>
            <p:nvPr/>
          </p:nvSpPr>
          <p:spPr bwMode="auto">
            <a:xfrm>
              <a:off x="7051675" y="3327400"/>
              <a:ext cx="457200" cy="261938"/>
            </a:xfrm>
            <a:custGeom>
              <a:avLst/>
              <a:gdLst>
                <a:gd name="T0" fmla="*/ 153 w 153"/>
                <a:gd name="T1" fmla="*/ 76 h 88"/>
                <a:gd name="T2" fmla="*/ 141 w 153"/>
                <a:gd name="T3" fmla="*/ 88 h 88"/>
                <a:gd name="T4" fmla="*/ 105 w 153"/>
                <a:gd name="T5" fmla="*/ 39 h 88"/>
                <a:gd name="T6" fmla="*/ 0 w 153"/>
                <a:gd name="T7" fmla="*/ 17 h 88"/>
                <a:gd name="T8" fmla="*/ 0 w 153"/>
                <a:gd name="T9" fmla="*/ 0 h 88"/>
                <a:gd name="T10" fmla="*/ 114 w 153"/>
                <a:gd name="T11" fmla="*/ 14 h 88"/>
                <a:gd name="T12" fmla="*/ 153 w 153"/>
                <a:gd name="T13" fmla="*/ 7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88">
                  <a:moveTo>
                    <a:pt x="153" y="76"/>
                  </a:moveTo>
                  <a:cubicBezTo>
                    <a:pt x="149" y="80"/>
                    <a:pt x="145" y="84"/>
                    <a:pt x="141" y="88"/>
                  </a:cubicBezTo>
                  <a:cubicBezTo>
                    <a:pt x="105" y="39"/>
                    <a:pt x="105" y="39"/>
                    <a:pt x="105" y="39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4" y="14"/>
                    <a:pt x="114" y="14"/>
                    <a:pt x="114" y="14"/>
                  </a:cubicBezTo>
                  <a:lnTo>
                    <a:pt x="153" y="76"/>
                  </a:lnTo>
                  <a:close/>
                </a:path>
              </a:pathLst>
            </a:custGeom>
            <a:solidFill>
              <a:srgbClr val="3CB3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51"/>
            <p:cNvSpPr/>
            <p:nvPr/>
          </p:nvSpPr>
          <p:spPr bwMode="auto">
            <a:xfrm>
              <a:off x="7102475" y="3435350"/>
              <a:ext cx="325438" cy="268288"/>
            </a:xfrm>
            <a:custGeom>
              <a:avLst/>
              <a:gdLst>
                <a:gd name="T0" fmla="*/ 109 w 109"/>
                <a:gd name="T1" fmla="*/ 71 h 90"/>
                <a:gd name="T2" fmla="*/ 99 w 109"/>
                <a:gd name="T3" fmla="*/ 90 h 90"/>
                <a:gd name="T4" fmla="*/ 96 w 109"/>
                <a:gd name="T5" fmla="*/ 88 h 90"/>
                <a:gd name="T6" fmla="*/ 0 w 109"/>
                <a:gd name="T7" fmla="*/ 6 h 90"/>
                <a:gd name="T8" fmla="*/ 0 w 109"/>
                <a:gd name="T9" fmla="*/ 0 h 90"/>
                <a:gd name="T10" fmla="*/ 71 w 109"/>
                <a:gd name="T11" fmla="*/ 25 h 90"/>
                <a:gd name="T12" fmla="*/ 109 w 109"/>
                <a:gd name="T13" fmla="*/ 7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90">
                  <a:moveTo>
                    <a:pt x="109" y="71"/>
                  </a:moveTo>
                  <a:cubicBezTo>
                    <a:pt x="105" y="78"/>
                    <a:pt x="101" y="84"/>
                    <a:pt x="99" y="90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87" y="74"/>
                    <a:pt x="55" y="25"/>
                    <a:pt x="0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1" y="25"/>
                    <a:pt x="71" y="25"/>
                    <a:pt x="71" y="25"/>
                  </a:cubicBezTo>
                  <a:lnTo>
                    <a:pt x="109" y="71"/>
                  </a:lnTo>
                  <a:close/>
                </a:path>
              </a:pathLst>
            </a:custGeom>
            <a:solidFill>
              <a:srgbClr val="3CB3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52"/>
            <p:cNvSpPr/>
            <p:nvPr/>
          </p:nvSpPr>
          <p:spPr bwMode="auto">
            <a:xfrm>
              <a:off x="5813425" y="3238500"/>
              <a:ext cx="977900" cy="384175"/>
            </a:xfrm>
            <a:custGeom>
              <a:avLst/>
              <a:gdLst>
                <a:gd name="T0" fmla="*/ 15 w 327"/>
                <a:gd name="T1" fmla="*/ 0 h 129"/>
                <a:gd name="T2" fmla="*/ 309 w 327"/>
                <a:gd name="T3" fmla="*/ 0 h 129"/>
                <a:gd name="T4" fmla="*/ 304 w 327"/>
                <a:gd name="T5" fmla="*/ 129 h 129"/>
                <a:gd name="T6" fmla="*/ 19 w 327"/>
                <a:gd name="T7" fmla="*/ 119 h 129"/>
                <a:gd name="T8" fmla="*/ 15 w 327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129">
                  <a:moveTo>
                    <a:pt x="15" y="0"/>
                  </a:moveTo>
                  <a:cubicBezTo>
                    <a:pt x="309" y="0"/>
                    <a:pt x="309" y="0"/>
                    <a:pt x="309" y="0"/>
                  </a:cubicBezTo>
                  <a:cubicBezTo>
                    <a:pt x="309" y="0"/>
                    <a:pt x="327" y="113"/>
                    <a:pt x="304" y="129"/>
                  </a:cubicBezTo>
                  <a:cubicBezTo>
                    <a:pt x="304" y="129"/>
                    <a:pt x="101" y="77"/>
                    <a:pt x="19" y="119"/>
                  </a:cubicBezTo>
                  <a:cubicBezTo>
                    <a:pt x="19" y="119"/>
                    <a:pt x="0" y="34"/>
                    <a:pt x="15" y="0"/>
                  </a:cubicBezTo>
                  <a:close/>
                </a:path>
              </a:pathLst>
            </a:custGeom>
            <a:solidFill>
              <a:srgbClr val="0DC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53"/>
            <p:cNvSpPr/>
            <p:nvPr/>
          </p:nvSpPr>
          <p:spPr bwMode="auto">
            <a:xfrm>
              <a:off x="5870575" y="3052763"/>
              <a:ext cx="836613" cy="488950"/>
            </a:xfrm>
            <a:custGeom>
              <a:avLst/>
              <a:gdLst>
                <a:gd name="T0" fmla="*/ 0 w 527"/>
                <a:gd name="T1" fmla="*/ 64 h 308"/>
                <a:gd name="T2" fmla="*/ 77 w 527"/>
                <a:gd name="T3" fmla="*/ 139 h 308"/>
                <a:gd name="T4" fmla="*/ 215 w 527"/>
                <a:gd name="T5" fmla="*/ 197 h 308"/>
                <a:gd name="T6" fmla="*/ 205 w 527"/>
                <a:gd name="T7" fmla="*/ 308 h 308"/>
                <a:gd name="T8" fmla="*/ 331 w 527"/>
                <a:gd name="T9" fmla="*/ 308 h 308"/>
                <a:gd name="T10" fmla="*/ 331 w 527"/>
                <a:gd name="T11" fmla="*/ 199 h 308"/>
                <a:gd name="T12" fmla="*/ 465 w 527"/>
                <a:gd name="T13" fmla="*/ 135 h 308"/>
                <a:gd name="T14" fmla="*/ 527 w 527"/>
                <a:gd name="T15" fmla="*/ 64 h 308"/>
                <a:gd name="T16" fmla="*/ 484 w 527"/>
                <a:gd name="T17" fmla="*/ 4 h 308"/>
                <a:gd name="T18" fmla="*/ 264 w 527"/>
                <a:gd name="T19" fmla="*/ 147 h 308"/>
                <a:gd name="T20" fmla="*/ 45 w 527"/>
                <a:gd name="T21" fmla="*/ 0 h 308"/>
                <a:gd name="T22" fmla="*/ 0 w 527"/>
                <a:gd name="T23" fmla="*/ 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7" h="308">
                  <a:moveTo>
                    <a:pt x="0" y="64"/>
                  </a:moveTo>
                  <a:lnTo>
                    <a:pt x="77" y="139"/>
                  </a:lnTo>
                  <a:lnTo>
                    <a:pt x="215" y="197"/>
                  </a:lnTo>
                  <a:lnTo>
                    <a:pt x="205" y="308"/>
                  </a:lnTo>
                  <a:lnTo>
                    <a:pt x="331" y="308"/>
                  </a:lnTo>
                  <a:lnTo>
                    <a:pt x="331" y="199"/>
                  </a:lnTo>
                  <a:lnTo>
                    <a:pt x="465" y="135"/>
                  </a:lnTo>
                  <a:lnTo>
                    <a:pt x="527" y="64"/>
                  </a:lnTo>
                  <a:lnTo>
                    <a:pt x="484" y="4"/>
                  </a:lnTo>
                  <a:lnTo>
                    <a:pt x="264" y="147"/>
                  </a:lnTo>
                  <a:lnTo>
                    <a:pt x="45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059C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54"/>
            <p:cNvSpPr/>
            <p:nvPr/>
          </p:nvSpPr>
          <p:spPr bwMode="auto">
            <a:xfrm>
              <a:off x="6781800" y="3144838"/>
              <a:ext cx="87313" cy="973138"/>
            </a:xfrm>
            <a:custGeom>
              <a:avLst/>
              <a:gdLst>
                <a:gd name="T0" fmla="*/ 0 w 55"/>
                <a:gd name="T1" fmla="*/ 0 h 613"/>
                <a:gd name="T2" fmla="*/ 13 w 55"/>
                <a:gd name="T3" fmla="*/ 613 h 613"/>
                <a:gd name="T4" fmla="*/ 55 w 55"/>
                <a:gd name="T5" fmla="*/ 613 h 613"/>
                <a:gd name="T6" fmla="*/ 49 w 55"/>
                <a:gd name="T7" fmla="*/ 0 h 613"/>
                <a:gd name="T8" fmla="*/ 0 w 55"/>
                <a:gd name="T9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13">
                  <a:moveTo>
                    <a:pt x="0" y="0"/>
                  </a:moveTo>
                  <a:lnTo>
                    <a:pt x="13" y="613"/>
                  </a:lnTo>
                  <a:lnTo>
                    <a:pt x="55" y="613"/>
                  </a:lnTo>
                  <a:lnTo>
                    <a:pt x="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9C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55"/>
            <p:cNvSpPr/>
            <p:nvPr/>
          </p:nvSpPr>
          <p:spPr bwMode="auto">
            <a:xfrm>
              <a:off x="5627688" y="3144838"/>
              <a:ext cx="87313" cy="973138"/>
            </a:xfrm>
            <a:custGeom>
              <a:avLst/>
              <a:gdLst>
                <a:gd name="T0" fmla="*/ 0 w 55"/>
                <a:gd name="T1" fmla="*/ 0 h 613"/>
                <a:gd name="T2" fmla="*/ 14 w 55"/>
                <a:gd name="T3" fmla="*/ 613 h 613"/>
                <a:gd name="T4" fmla="*/ 55 w 55"/>
                <a:gd name="T5" fmla="*/ 613 h 613"/>
                <a:gd name="T6" fmla="*/ 49 w 55"/>
                <a:gd name="T7" fmla="*/ 0 h 613"/>
                <a:gd name="T8" fmla="*/ 0 w 55"/>
                <a:gd name="T9" fmla="*/ 0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13">
                  <a:moveTo>
                    <a:pt x="0" y="0"/>
                  </a:moveTo>
                  <a:lnTo>
                    <a:pt x="14" y="613"/>
                  </a:lnTo>
                  <a:lnTo>
                    <a:pt x="55" y="613"/>
                  </a:lnTo>
                  <a:lnTo>
                    <a:pt x="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9C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Oval 56"/>
            <p:cNvSpPr>
              <a:spLocks noChangeArrowheads="1"/>
            </p:cNvSpPr>
            <p:nvPr/>
          </p:nvSpPr>
          <p:spPr bwMode="auto">
            <a:xfrm>
              <a:off x="5908675" y="3306763"/>
              <a:ext cx="30163" cy="30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Oval 57"/>
            <p:cNvSpPr>
              <a:spLocks noChangeArrowheads="1"/>
            </p:cNvSpPr>
            <p:nvPr/>
          </p:nvSpPr>
          <p:spPr bwMode="auto">
            <a:xfrm>
              <a:off x="6002338" y="3341688"/>
              <a:ext cx="30163" cy="30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Oval 58"/>
            <p:cNvSpPr>
              <a:spLocks noChangeArrowheads="1"/>
            </p:cNvSpPr>
            <p:nvPr/>
          </p:nvSpPr>
          <p:spPr bwMode="auto">
            <a:xfrm>
              <a:off x="6135688" y="3368675"/>
              <a:ext cx="30163" cy="30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Oval 59"/>
            <p:cNvSpPr>
              <a:spLocks noChangeArrowheads="1"/>
            </p:cNvSpPr>
            <p:nvPr/>
          </p:nvSpPr>
          <p:spPr bwMode="auto">
            <a:xfrm>
              <a:off x="6076950" y="3411538"/>
              <a:ext cx="30163" cy="28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Oval 60"/>
            <p:cNvSpPr>
              <a:spLocks noChangeArrowheads="1"/>
            </p:cNvSpPr>
            <p:nvPr/>
          </p:nvSpPr>
          <p:spPr bwMode="auto">
            <a:xfrm>
              <a:off x="6110288" y="3482975"/>
              <a:ext cx="28575" cy="30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Oval 61"/>
            <p:cNvSpPr>
              <a:spLocks noChangeArrowheads="1"/>
            </p:cNvSpPr>
            <p:nvPr/>
          </p:nvSpPr>
          <p:spPr bwMode="auto">
            <a:xfrm>
              <a:off x="5992813" y="3462338"/>
              <a:ext cx="30163" cy="28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Oval 62"/>
            <p:cNvSpPr>
              <a:spLocks noChangeArrowheads="1"/>
            </p:cNvSpPr>
            <p:nvPr/>
          </p:nvSpPr>
          <p:spPr bwMode="auto">
            <a:xfrm>
              <a:off x="5938838" y="3395663"/>
              <a:ext cx="30163" cy="30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Oval 63"/>
            <p:cNvSpPr>
              <a:spLocks noChangeArrowheads="1"/>
            </p:cNvSpPr>
            <p:nvPr/>
          </p:nvSpPr>
          <p:spPr bwMode="auto">
            <a:xfrm>
              <a:off x="5918200" y="3506788"/>
              <a:ext cx="26988" cy="30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Oval 64"/>
            <p:cNvSpPr>
              <a:spLocks noChangeArrowheads="1"/>
            </p:cNvSpPr>
            <p:nvPr/>
          </p:nvSpPr>
          <p:spPr bwMode="auto">
            <a:xfrm>
              <a:off x="6669088" y="3316288"/>
              <a:ext cx="28575" cy="28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Oval 65"/>
            <p:cNvSpPr>
              <a:spLocks noChangeArrowheads="1"/>
            </p:cNvSpPr>
            <p:nvPr/>
          </p:nvSpPr>
          <p:spPr bwMode="auto">
            <a:xfrm>
              <a:off x="6578600" y="3351213"/>
              <a:ext cx="30163" cy="30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Oval 66"/>
            <p:cNvSpPr>
              <a:spLocks noChangeArrowheads="1"/>
            </p:cNvSpPr>
            <p:nvPr/>
          </p:nvSpPr>
          <p:spPr bwMode="auto">
            <a:xfrm>
              <a:off x="6443663" y="3378200"/>
              <a:ext cx="26988" cy="30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Oval 67"/>
            <p:cNvSpPr>
              <a:spLocks noChangeArrowheads="1"/>
            </p:cNvSpPr>
            <p:nvPr/>
          </p:nvSpPr>
          <p:spPr bwMode="auto">
            <a:xfrm>
              <a:off x="6500813" y="3419475"/>
              <a:ext cx="30163" cy="30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Oval 68"/>
            <p:cNvSpPr>
              <a:spLocks noChangeArrowheads="1"/>
            </p:cNvSpPr>
            <p:nvPr/>
          </p:nvSpPr>
          <p:spPr bwMode="auto">
            <a:xfrm>
              <a:off x="6469063" y="3490913"/>
              <a:ext cx="28575" cy="30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Oval 69"/>
            <p:cNvSpPr>
              <a:spLocks noChangeArrowheads="1"/>
            </p:cNvSpPr>
            <p:nvPr/>
          </p:nvSpPr>
          <p:spPr bwMode="auto">
            <a:xfrm>
              <a:off x="6588125" y="3473450"/>
              <a:ext cx="30163" cy="269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Oval 70"/>
            <p:cNvSpPr>
              <a:spLocks noChangeArrowheads="1"/>
            </p:cNvSpPr>
            <p:nvPr/>
          </p:nvSpPr>
          <p:spPr bwMode="auto">
            <a:xfrm>
              <a:off x="6638925" y="3405188"/>
              <a:ext cx="30163" cy="30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Oval 71"/>
            <p:cNvSpPr>
              <a:spLocks noChangeArrowheads="1"/>
            </p:cNvSpPr>
            <p:nvPr/>
          </p:nvSpPr>
          <p:spPr bwMode="auto">
            <a:xfrm>
              <a:off x="6662738" y="3514725"/>
              <a:ext cx="30163" cy="301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72"/>
            <p:cNvSpPr/>
            <p:nvPr/>
          </p:nvSpPr>
          <p:spPr bwMode="auto">
            <a:xfrm>
              <a:off x="5549900" y="4117975"/>
              <a:ext cx="1489075" cy="193675"/>
            </a:xfrm>
            <a:custGeom>
              <a:avLst/>
              <a:gdLst>
                <a:gd name="T0" fmla="*/ 0 w 938"/>
                <a:gd name="T1" fmla="*/ 0 h 122"/>
                <a:gd name="T2" fmla="*/ 12 w 938"/>
                <a:gd name="T3" fmla="*/ 105 h 122"/>
                <a:gd name="T4" fmla="*/ 919 w 938"/>
                <a:gd name="T5" fmla="*/ 122 h 122"/>
                <a:gd name="T6" fmla="*/ 938 w 938"/>
                <a:gd name="T7" fmla="*/ 0 h 122"/>
                <a:gd name="T8" fmla="*/ 0 w 938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8" h="122">
                  <a:moveTo>
                    <a:pt x="0" y="0"/>
                  </a:moveTo>
                  <a:lnTo>
                    <a:pt x="12" y="105"/>
                  </a:lnTo>
                  <a:lnTo>
                    <a:pt x="919" y="122"/>
                  </a:lnTo>
                  <a:lnTo>
                    <a:pt x="9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0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73"/>
            <p:cNvSpPr>
              <a:spLocks noEditPoints="1"/>
            </p:cNvSpPr>
            <p:nvPr/>
          </p:nvSpPr>
          <p:spPr bwMode="auto">
            <a:xfrm>
              <a:off x="6188075" y="4111625"/>
              <a:ext cx="227013" cy="196850"/>
            </a:xfrm>
            <a:custGeom>
              <a:avLst/>
              <a:gdLst>
                <a:gd name="T0" fmla="*/ 143 w 143"/>
                <a:gd name="T1" fmla="*/ 124 h 124"/>
                <a:gd name="T2" fmla="*/ 0 w 143"/>
                <a:gd name="T3" fmla="*/ 124 h 124"/>
                <a:gd name="T4" fmla="*/ 0 w 143"/>
                <a:gd name="T5" fmla="*/ 0 h 124"/>
                <a:gd name="T6" fmla="*/ 143 w 143"/>
                <a:gd name="T7" fmla="*/ 0 h 124"/>
                <a:gd name="T8" fmla="*/ 143 w 143"/>
                <a:gd name="T9" fmla="*/ 124 h 124"/>
                <a:gd name="T10" fmla="*/ 15 w 143"/>
                <a:gd name="T11" fmla="*/ 109 h 124"/>
                <a:gd name="T12" fmla="*/ 128 w 143"/>
                <a:gd name="T13" fmla="*/ 109 h 124"/>
                <a:gd name="T14" fmla="*/ 128 w 143"/>
                <a:gd name="T15" fmla="*/ 15 h 124"/>
                <a:gd name="T16" fmla="*/ 15 w 143"/>
                <a:gd name="T17" fmla="*/ 15 h 124"/>
                <a:gd name="T18" fmla="*/ 15 w 143"/>
                <a:gd name="T19" fmla="*/ 10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24">
                  <a:moveTo>
                    <a:pt x="14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3" y="0"/>
                  </a:lnTo>
                  <a:lnTo>
                    <a:pt x="143" y="124"/>
                  </a:lnTo>
                  <a:close/>
                  <a:moveTo>
                    <a:pt x="15" y="109"/>
                  </a:moveTo>
                  <a:lnTo>
                    <a:pt x="128" y="109"/>
                  </a:lnTo>
                  <a:lnTo>
                    <a:pt x="128" y="15"/>
                  </a:lnTo>
                  <a:lnTo>
                    <a:pt x="15" y="15"/>
                  </a:lnTo>
                  <a:lnTo>
                    <a:pt x="15" y="1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Rectangle 74"/>
            <p:cNvSpPr>
              <a:spLocks noChangeArrowheads="1"/>
            </p:cNvSpPr>
            <p:nvPr/>
          </p:nvSpPr>
          <p:spPr bwMode="auto">
            <a:xfrm>
              <a:off x="6148388" y="4192588"/>
              <a:ext cx="80963" cy="38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Rectangle 75"/>
            <p:cNvSpPr>
              <a:spLocks noChangeArrowheads="1"/>
            </p:cNvSpPr>
            <p:nvPr/>
          </p:nvSpPr>
          <p:spPr bwMode="auto">
            <a:xfrm>
              <a:off x="6435725" y="4300538"/>
              <a:ext cx="14288" cy="249238"/>
            </a:xfrm>
            <a:prstGeom prst="rect">
              <a:avLst/>
            </a:prstGeom>
            <a:solidFill>
              <a:srgbClr val="0050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Rectangle 76"/>
            <p:cNvSpPr>
              <a:spLocks noChangeArrowheads="1"/>
            </p:cNvSpPr>
            <p:nvPr/>
          </p:nvSpPr>
          <p:spPr bwMode="auto">
            <a:xfrm>
              <a:off x="6391275" y="4308475"/>
              <a:ext cx="14288" cy="241300"/>
            </a:xfrm>
            <a:prstGeom prst="rect">
              <a:avLst/>
            </a:prstGeom>
            <a:solidFill>
              <a:srgbClr val="0050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77"/>
            <p:cNvSpPr/>
            <p:nvPr/>
          </p:nvSpPr>
          <p:spPr bwMode="auto">
            <a:xfrm>
              <a:off x="6588125" y="3440113"/>
              <a:ext cx="1150938" cy="979488"/>
            </a:xfrm>
            <a:custGeom>
              <a:avLst/>
              <a:gdLst>
                <a:gd name="T0" fmla="*/ 51 w 385"/>
                <a:gd name="T1" fmla="*/ 236 h 328"/>
                <a:gd name="T2" fmla="*/ 27 w 385"/>
                <a:gd name="T3" fmla="*/ 247 h 328"/>
                <a:gd name="T4" fmla="*/ 8 w 385"/>
                <a:gd name="T5" fmla="*/ 244 h 328"/>
                <a:gd name="T6" fmla="*/ 20 w 385"/>
                <a:gd name="T7" fmla="*/ 223 h 328"/>
                <a:gd name="T8" fmla="*/ 63 w 385"/>
                <a:gd name="T9" fmla="*/ 215 h 328"/>
                <a:gd name="T10" fmla="*/ 95 w 385"/>
                <a:gd name="T11" fmla="*/ 232 h 328"/>
                <a:gd name="T12" fmla="*/ 149 w 385"/>
                <a:gd name="T13" fmla="*/ 232 h 328"/>
                <a:gd name="T14" fmla="*/ 208 w 385"/>
                <a:gd name="T15" fmla="*/ 202 h 328"/>
                <a:gd name="T16" fmla="*/ 254 w 385"/>
                <a:gd name="T17" fmla="*/ 172 h 328"/>
                <a:gd name="T18" fmla="*/ 287 w 385"/>
                <a:gd name="T19" fmla="*/ 133 h 328"/>
                <a:gd name="T20" fmla="*/ 270 w 385"/>
                <a:gd name="T21" fmla="*/ 89 h 328"/>
                <a:gd name="T22" fmla="*/ 351 w 385"/>
                <a:gd name="T23" fmla="*/ 0 h 328"/>
                <a:gd name="T24" fmla="*/ 365 w 385"/>
                <a:gd name="T25" fmla="*/ 63 h 328"/>
                <a:gd name="T26" fmla="*/ 362 w 385"/>
                <a:gd name="T27" fmla="*/ 162 h 328"/>
                <a:gd name="T28" fmla="*/ 312 w 385"/>
                <a:gd name="T29" fmla="*/ 210 h 328"/>
                <a:gd name="T30" fmla="*/ 199 w 385"/>
                <a:gd name="T31" fmla="*/ 271 h 328"/>
                <a:gd name="T32" fmla="*/ 139 w 385"/>
                <a:gd name="T33" fmla="*/ 298 h 328"/>
                <a:gd name="T34" fmla="*/ 121 w 385"/>
                <a:gd name="T35" fmla="*/ 313 h 328"/>
                <a:gd name="T36" fmla="*/ 95 w 385"/>
                <a:gd name="T37" fmla="*/ 324 h 328"/>
                <a:gd name="T38" fmla="*/ 83 w 385"/>
                <a:gd name="T39" fmla="*/ 326 h 328"/>
                <a:gd name="T40" fmla="*/ 73 w 385"/>
                <a:gd name="T41" fmla="*/ 328 h 328"/>
                <a:gd name="T42" fmla="*/ 69 w 385"/>
                <a:gd name="T43" fmla="*/ 327 h 328"/>
                <a:gd name="T44" fmla="*/ 76 w 385"/>
                <a:gd name="T45" fmla="*/ 312 h 328"/>
                <a:gd name="T46" fmla="*/ 92 w 385"/>
                <a:gd name="T47" fmla="*/ 304 h 328"/>
                <a:gd name="T48" fmla="*/ 56 w 385"/>
                <a:gd name="T49" fmla="*/ 316 h 328"/>
                <a:gd name="T50" fmla="*/ 47 w 385"/>
                <a:gd name="T51" fmla="*/ 315 h 328"/>
                <a:gd name="T52" fmla="*/ 46 w 385"/>
                <a:gd name="T53" fmla="*/ 309 h 328"/>
                <a:gd name="T54" fmla="*/ 49 w 385"/>
                <a:gd name="T55" fmla="*/ 304 h 328"/>
                <a:gd name="T56" fmla="*/ 83 w 385"/>
                <a:gd name="T57" fmla="*/ 280 h 328"/>
                <a:gd name="T58" fmla="*/ 38 w 385"/>
                <a:gd name="T59" fmla="*/ 299 h 328"/>
                <a:gd name="T60" fmla="*/ 31 w 385"/>
                <a:gd name="T61" fmla="*/ 301 h 328"/>
                <a:gd name="T62" fmla="*/ 26 w 385"/>
                <a:gd name="T63" fmla="*/ 299 h 328"/>
                <a:gd name="T64" fmla="*/ 24 w 385"/>
                <a:gd name="T65" fmla="*/ 293 h 328"/>
                <a:gd name="T66" fmla="*/ 27 w 385"/>
                <a:gd name="T67" fmla="*/ 287 h 328"/>
                <a:gd name="T68" fmla="*/ 59 w 385"/>
                <a:gd name="T69" fmla="*/ 265 h 328"/>
                <a:gd name="T70" fmla="*/ 10 w 385"/>
                <a:gd name="T71" fmla="*/ 293 h 328"/>
                <a:gd name="T72" fmla="*/ 5 w 385"/>
                <a:gd name="T73" fmla="*/ 295 h 328"/>
                <a:gd name="T74" fmla="*/ 0 w 385"/>
                <a:gd name="T75" fmla="*/ 288 h 328"/>
                <a:gd name="T76" fmla="*/ 5 w 385"/>
                <a:gd name="T77" fmla="*/ 280 h 328"/>
                <a:gd name="T78" fmla="*/ 13 w 385"/>
                <a:gd name="T79" fmla="*/ 270 h 328"/>
                <a:gd name="T80" fmla="*/ 51 w 385"/>
                <a:gd name="T81" fmla="*/ 23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5" h="328">
                  <a:moveTo>
                    <a:pt x="51" y="236"/>
                  </a:moveTo>
                  <a:cubicBezTo>
                    <a:pt x="43" y="240"/>
                    <a:pt x="35" y="244"/>
                    <a:pt x="27" y="247"/>
                  </a:cubicBezTo>
                  <a:cubicBezTo>
                    <a:pt x="22" y="248"/>
                    <a:pt x="12" y="249"/>
                    <a:pt x="8" y="244"/>
                  </a:cubicBezTo>
                  <a:cubicBezTo>
                    <a:pt x="3" y="238"/>
                    <a:pt x="15" y="227"/>
                    <a:pt x="20" y="223"/>
                  </a:cubicBezTo>
                  <a:cubicBezTo>
                    <a:pt x="33" y="216"/>
                    <a:pt x="49" y="215"/>
                    <a:pt x="63" y="215"/>
                  </a:cubicBezTo>
                  <a:cubicBezTo>
                    <a:pt x="63" y="215"/>
                    <a:pt x="89" y="219"/>
                    <a:pt x="95" y="232"/>
                  </a:cubicBezTo>
                  <a:cubicBezTo>
                    <a:pt x="149" y="232"/>
                    <a:pt x="149" y="232"/>
                    <a:pt x="149" y="232"/>
                  </a:cubicBezTo>
                  <a:cubicBezTo>
                    <a:pt x="169" y="223"/>
                    <a:pt x="189" y="213"/>
                    <a:pt x="208" y="202"/>
                  </a:cubicBezTo>
                  <a:cubicBezTo>
                    <a:pt x="224" y="193"/>
                    <a:pt x="240" y="183"/>
                    <a:pt x="254" y="172"/>
                  </a:cubicBezTo>
                  <a:cubicBezTo>
                    <a:pt x="266" y="163"/>
                    <a:pt x="287" y="150"/>
                    <a:pt x="287" y="133"/>
                  </a:cubicBezTo>
                  <a:cubicBezTo>
                    <a:pt x="287" y="121"/>
                    <a:pt x="281" y="96"/>
                    <a:pt x="270" y="89"/>
                  </a:cubicBezTo>
                  <a:cubicBezTo>
                    <a:pt x="270" y="89"/>
                    <a:pt x="329" y="3"/>
                    <a:pt x="351" y="0"/>
                  </a:cubicBezTo>
                  <a:cubicBezTo>
                    <a:pt x="356" y="21"/>
                    <a:pt x="361" y="42"/>
                    <a:pt x="365" y="63"/>
                  </a:cubicBezTo>
                  <a:cubicBezTo>
                    <a:pt x="372" y="97"/>
                    <a:pt x="385" y="132"/>
                    <a:pt x="362" y="162"/>
                  </a:cubicBezTo>
                  <a:cubicBezTo>
                    <a:pt x="348" y="181"/>
                    <a:pt x="331" y="196"/>
                    <a:pt x="312" y="210"/>
                  </a:cubicBezTo>
                  <a:cubicBezTo>
                    <a:pt x="277" y="236"/>
                    <a:pt x="239" y="255"/>
                    <a:pt x="199" y="271"/>
                  </a:cubicBezTo>
                  <a:cubicBezTo>
                    <a:pt x="199" y="271"/>
                    <a:pt x="157" y="286"/>
                    <a:pt x="139" y="298"/>
                  </a:cubicBezTo>
                  <a:cubicBezTo>
                    <a:pt x="132" y="302"/>
                    <a:pt x="127" y="308"/>
                    <a:pt x="121" y="313"/>
                  </a:cubicBezTo>
                  <a:cubicBezTo>
                    <a:pt x="113" y="318"/>
                    <a:pt x="104" y="322"/>
                    <a:pt x="95" y="324"/>
                  </a:cubicBezTo>
                  <a:cubicBezTo>
                    <a:pt x="91" y="325"/>
                    <a:pt x="87" y="326"/>
                    <a:pt x="83" y="326"/>
                  </a:cubicBezTo>
                  <a:cubicBezTo>
                    <a:pt x="80" y="327"/>
                    <a:pt x="77" y="328"/>
                    <a:pt x="73" y="328"/>
                  </a:cubicBezTo>
                  <a:cubicBezTo>
                    <a:pt x="72" y="328"/>
                    <a:pt x="70" y="328"/>
                    <a:pt x="69" y="327"/>
                  </a:cubicBezTo>
                  <a:cubicBezTo>
                    <a:pt x="64" y="323"/>
                    <a:pt x="73" y="315"/>
                    <a:pt x="76" y="312"/>
                  </a:cubicBezTo>
                  <a:cubicBezTo>
                    <a:pt x="80" y="308"/>
                    <a:pt x="86" y="305"/>
                    <a:pt x="92" y="304"/>
                  </a:cubicBezTo>
                  <a:cubicBezTo>
                    <a:pt x="80" y="309"/>
                    <a:pt x="68" y="313"/>
                    <a:pt x="56" y="316"/>
                  </a:cubicBezTo>
                  <a:cubicBezTo>
                    <a:pt x="53" y="316"/>
                    <a:pt x="49" y="317"/>
                    <a:pt x="47" y="315"/>
                  </a:cubicBezTo>
                  <a:cubicBezTo>
                    <a:pt x="46" y="313"/>
                    <a:pt x="46" y="311"/>
                    <a:pt x="46" y="309"/>
                  </a:cubicBezTo>
                  <a:cubicBezTo>
                    <a:pt x="47" y="307"/>
                    <a:pt x="48" y="306"/>
                    <a:pt x="49" y="304"/>
                  </a:cubicBezTo>
                  <a:cubicBezTo>
                    <a:pt x="58" y="293"/>
                    <a:pt x="70" y="284"/>
                    <a:pt x="83" y="280"/>
                  </a:cubicBezTo>
                  <a:cubicBezTo>
                    <a:pt x="68" y="286"/>
                    <a:pt x="53" y="292"/>
                    <a:pt x="38" y="299"/>
                  </a:cubicBezTo>
                  <a:cubicBezTo>
                    <a:pt x="36" y="300"/>
                    <a:pt x="34" y="300"/>
                    <a:pt x="31" y="301"/>
                  </a:cubicBezTo>
                  <a:cubicBezTo>
                    <a:pt x="29" y="301"/>
                    <a:pt x="27" y="300"/>
                    <a:pt x="26" y="299"/>
                  </a:cubicBezTo>
                  <a:cubicBezTo>
                    <a:pt x="24" y="297"/>
                    <a:pt x="23" y="295"/>
                    <a:pt x="24" y="293"/>
                  </a:cubicBezTo>
                  <a:cubicBezTo>
                    <a:pt x="24" y="290"/>
                    <a:pt x="25" y="288"/>
                    <a:pt x="27" y="287"/>
                  </a:cubicBezTo>
                  <a:cubicBezTo>
                    <a:pt x="34" y="276"/>
                    <a:pt x="47" y="270"/>
                    <a:pt x="59" y="265"/>
                  </a:cubicBezTo>
                  <a:cubicBezTo>
                    <a:pt x="43" y="274"/>
                    <a:pt x="26" y="284"/>
                    <a:pt x="10" y="293"/>
                  </a:cubicBezTo>
                  <a:cubicBezTo>
                    <a:pt x="8" y="294"/>
                    <a:pt x="7" y="295"/>
                    <a:pt x="5" y="295"/>
                  </a:cubicBezTo>
                  <a:cubicBezTo>
                    <a:pt x="2" y="295"/>
                    <a:pt x="0" y="291"/>
                    <a:pt x="0" y="288"/>
                  </a:cubicBezTo>
                  <a:cubicBezTo>
                    <a:pt x="0" y="285"/>
                    <a:pt x="3" y="282"/>
                    <a:pt x="5" y="280"/>
                  </a:cubicBezTo>
                  <a:cubicBezTo>
                    <a:pt x="8" y="276"/>
                    <a:pt x="10" y="273"/>
                    <a:pt x="13" y="270"/>
                  </a:cubicBezTo>
                  <a:cubicBezTo>
                    <a:pt x="23" y="256"/>
                    <a:pt x="36" y="244"/>
                    <a:pt x="51" y="236"/>
                  </a:cubicBezTo>
                  <a:close/>
                </a:path>
              </a:pathLst>
            </a:custGeom>
            <a:solidFill>
              <a:srgbClr val="E9CA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78"/>
            <p:cNvSpPr/>
            <p:nvPr/>
          </p:nvSpPr>
          <p:spPr bwMode="auto">
            <a:xfrm>
              <a:off x="7018338" y="4057650"/>
              <a:ext cx="163513" cy="257175"/>
            </a:xfrm>
            <a:custGeom>
              <a:avLst/>
              <a:gdLst>
                <a:gd name="T0" fmla="*/ 44 w 55"/>
                <a:gd name="T1" fmla="*/ 83 h 86"/>
                <a:gd name="T2" fmla="*/ 44 w 55"/>
                <a:gd name="T3" fmla="*/ 83 h 86"/>
                <a:gd name="T4" fmla="*/ 25 w 55"/>
                <a:gd name="T5" fmla="*/ 75 h 86"/>
                <a:gd name="T6" fmla="*/ 3 w 55"/>
                <a:gd name="T7" fmla="*/ 22 h 86"/>
                <a:gd name="T8" fmla="*/ 11 w 55"/>
                <a:gd name="T9" fmla="*/ 3 h 86"/>
                <a:gd name="T10" fmla="*/ 11 w 55"/>
                <a:gd name="T11" fmla="*/ 3 h 86"/>
                <a:gd name="T12" fmla="*/ 31 w 55"/>
                <a:gd name="T13" fmla="*/ 11 h 86"/>
                <a:gd name="T14" fmla="*/ 52 w 55"/>
                <a:gd name="T15" fmla="*/ 64 h 86"/>
                <a:gd name="T16" fmla="*/ 44 w 55"/>
                <a:gd name="T17" fmla="*/ 8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86">
                  <a:moveTo>
                    <a:pt x="44" y="83"/>
                  </a:moveTo>
                  <a:cubicBezTo>
                    <a:pt x="44" y="83"/>
                    <a:pt x="44" y="83"/>
                    <a:pt x="44" y="83"/>
                  </a:cubicBezTo>
                  <a:cubicBezTo>
                    <a:pt x="36" y="86"/>
                    <a:pt x="28" y="83"/>
                    <a:pt x="25" y="75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15"/>
                    <a:pt x="4" y="6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9" y="0"/>
                    <a:pt x="27" y="4"/>
                    <a:pt x="31" y="11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5" y="72"/>
                    <a:pt x="52" y="80"/>
                    <a:pt x="44" y="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79"/>
            <p:cNvSpPr/>
            <p:nvPr/>
          </p:nvSpPr>
          <p:spPr bwMode="auto">
            <a:xfrm>
              <a:off x="7018338" y="4111625"/>
              <a:ext cx="161925" cy="161925"/>
            </a:xfrm>
            <a:custGeom>
              <a:avLst/>
              <a:gdLst>
                <a:gd name="T0" fmla="*/ 48 w 54"/>
                <a:gd name="T1" fmla="*/ 42 h 54"/>
                <a:gd name="T2" fmla="*/ 23 w 54"/>
                <a:gd name="T3" fmla="*/ 52 h 54"/>
                <a:gd name="T4" fmla="*/ 12 w 54"/>
                <a:gd name="T5" fmla="*/ 47 h 54"/>
                <a:gd name="T6" fmla="*/ 2 w 54"/>
                <a:gd name="T7" fmla="*/ 23 h 54"/>
                <a:gd name="T8" fmla="*/ 7 w 54"/>
                <a:gd name="T9" fmla="*/ 12 h 54"/>
                <a:gd name="T10" fmla="*/ 31 w 54"/>
                <a:gd name="T11" fmla="*/ 2 h 54"/>
                <a:gd name="T12" fmla="*/ 43 w 54"/>
                <a:gd name="T13" fmla="*/ 7 h 54"/>
                <a:gd name="T14" fmla="*/ 53 w 54"/>
                <a:gd name="T15" fmla="*/ 31 h 54"/>
                <a:gd name="T16" fmla="*/ 48 w 54"/>
                <a:gd name="T17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54">
                  <a:moveTo>
                    <a:pt x="48" y="42"/>
                  </a:moveTo>
                  <a:cubicBezTo>
                    <a:pt x="23" y="52"/>
                    <a:pt x="23" y="52"/>
                    <a:pt x="23" y="52"/>
                  </a:cubicBezTo>
                  <a:cubicBezTo>
                    <a:pt x="19" y="54"/>
                    <a:pt x="13" y="52"/>
                    <a:pt x="12" y="47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19"/>
                    <a:pt x="2" y="13"/>
                    <a:pt x="7" y="1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6" y="0"/>
                    <a:pt x="41" y="2"/>
                    <a:pt x="43" y="7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4" y="35"/>
                    <a:pt x="52" y="41"/>
                    <a:pt x="48" y="42"/>
                  </a:cubicBezTo>
                  <a:close/>
                </a:path>
              </a:pathLst>
            </a:custGeom>
            <a:solidFill>
              <a:srgbClr val="2327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Oval 80"/>
            <p:cNvSpPr>
              <a:spLocks noChangeArrowheads="1"/>
            </p:cNvSpPr>
            <p:nvPr/>
          </p:nvSpPr>
          <p:spPr bwMode="auto">
            <a:xfrm>
              <a:off x="7083425" y="4178300"/>
              <a:ext cx="30163" cy="28575"/>
            </a:xfrm>
            <a:prstGeom prst="ellipse">
              <a:avLst/>
            </a:prstGeom>
            <a:solidFill>
              <a:srgbClr val="E5F0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81"/>
            <p:cNvSpPr/>
            <p:nvPr/>
          </p:nvSpPr>
          <p:spPr bwMode="auto">
            <a:xfrm>
              <a:off x="4865688" y="3422650"/>
              <a:ext cx="514350" cy="1449388"/>
            </a:xfrm>
            <a:custGeom>
              <a:avLst/>
              <a:gdLst>
                <a:gd name="T0" fmla="*/ 30 w 172"/>
                <a:gd name="T1" fmla="*/ 3 h 486"/>
                <a:gd name="T2" fmla="*/ 19 w 172"/>
                <a:gd name="T3" fmla="*/ 55 h 486"/>
                <a:gd name="T4" fmla="*/ 3 w 172"/>
                <a:gd name="T5" fmla="*/ 140 h 486"/>
                <a:gd name="T6" fmla="*/ 10 w 172"/>
                <a:gd name="T7" fmla="*/ 209 h 486"/>
                <a:gd name="T8" fmla="*/ 33 w 172"/>
                <a:gd name="T9" fmla="*/ 309 h 486"/>
                <a:gd name="T10" fmla="*/ 43 w 172"/>
                <a:gd name="T11" fmla="*/ 344 h 486"/>
                <a:gd name="T12" fmla="*/ 51 w 172"/>
                <a:gd name="T13" fmla="*/ 365 h 486"/>
                <a:gd name="T14" fmla="*/ 54 w 172"/>
                <a:gd name="T15" fmla="*/ 387 h 486"/>
                <a:gd name="T16" fmla="*/ 56 w 172"/>
                <a:gd name="T17" fmla="*/ 437 h 486"/>
                <a:gd name="T18" fmla="*/ 57 w 172"/>
                <a:gd name="T19" fmla="*/ 456 h 486"/>
                <a:gd name="T20" fmla="*/ 56 w 172"/>
                <a:gd name="T21" fmla="*/ 463 h 486"/>
                <a:gd name="T22" fmla="*/ 63 w 172"/>
                <a:gd name="T23" fmla="*/ 478 h 486"/>
                <a:gd name="T24" fmla="*/ 70 w 172"/>
                <a:gd name="T25" fmla="*/ 483 h 486"/>
                <a:gd name="T26" fmla="*/ 75 w 172"/>
                <a:gd name="T27" fmla="*/ 480 h 486"/>
                <a:gd name="T28" fmla="*/ 68 w 172"/>
                <a:gd name="T29" fmla="*/ 464 h 486"/>
                <a:gd name="T30" fmla="*/ 72 w 172"/>
                <a:gd name="T31" fmla="*/ 434 h 486"/>
                <a:gd name="T32" fmla="*/ 96 w 172"/>
                <a:gd name="T33" fmla="*/ 485 h 486"/>
                <a:gd name="T34" fmla="*/ 103 w 172"/>
                <a:gd name="T35" fmla="*/ 484 h 486"/>
                <a:gd name="T36" fmla="*/ 101 w 172"/>
                <a:gd name="T37" fmla="*/ 471 h 486"/>
                <a:gd name="T38" fmla="*/ 95 w 172"/>
                <a:gd name="T39" fmla="*/ 460 h 486"/>
                <a:gd name="T40" fmla="*/ 93 w 172"/>
                <a:gd name="T41" fmla="*/ 446 h 486"/>
                <a:gd name="T42" fmla="*/ 93 w 172"/>
                <a:gd name="T43" fmla="*/ 437 h 486"/>
                <a:gd name="T44" fmla="*/ 94 w 172"/>
                <a:gd name="T45" fmla="*/ 428 h 486"/>
                <a:gd name="T46" fmla="*/ 103 w 172"/>
                <a:gd name="T47" fmla="*/ 455 h 486"/>
                <a:gd name="T48" fmla="*/ 114 w 172"/>
                <a:gd name="T49" fmla="*/ 476 h 486"/>
                <a:gd name="T50" fmla="*/ 123 w 172"/>
                <a:gd name="T51" fmla="*/ 483 h 486"/>
                <a:gd name="T52" fmla="*/ 123 w 172"/>
                <a:gd name="T53" fmla="*/ 472 h 486"/>
                <a:gd name="T54" fmla="*/ 114 w 172"/>
                <a:gd name="T55" fmla="*/ 422 h 486"/>
                <a:gd name="T56" fmla="*/ 140 w 172"/>
                <a:gd name="T57" fmla="*/ 473 h 486"/>
                <a:gd name="T58" fmla="*/ 142 w 172"/>
                <a:gd name="T59" fmla="*/ 458 h 486"/>
                <a:gd name="T60" fmla="*/ 135 w 172"/>
                <a:gd name="T61" fmla="*/ 413 h 486"/>
                <a:gd name="T62" fmla="*/ 146 w 172"/>
                <a:gd name="T63" fmla="*/ 413 h 486"/>
                <a:gd name="T64" fmla="*/ 145 w 172"/>
                <a:gd name="T65" fmla="*/ 430 h 486"/>
                <a:gd name="T66" fmla="*/ 158 w 172"/>
                <a:gd name="T67" fmla="*/ 436 h 486"/>
                <a:gd name="T68" fmla="*/ 168 w 172"/>
                <a:gd name="T69" fmla="*/ 422 h 486"/>
                <a:gd name="T70" fmla="*/ 172 w 172"/>
                <a:gd name="T71" fmla="*/ 414 h 486"/>
                <a:gd name="T72" fmla="*/ 163 w 172"/>
                <a:gd name="T73" fmla="*/ 404 h 486"/>
                <a:gd name="T74" fmla="*/ 149 w 172"/>
                <a:gd name="T75" fmla="*/ 392 h 486"/>
                <a:gd name="T76" fmla="*/ 114 w 172"/>
                <a:gd name="T77" fmla="*/ 352 h 486"/>
                <a:gd name="T78" fmla="*/ 97 w 172"/>
                <a:gd name="T79" fmla="*/ 314 h 486"/>
                <a:gd name="T80" fmla="*/ 76 w 172"/>
                <a:gd name="T81" fmla="*/ 174 h 486"/>
                <a:gd name="T82" fmla="*/ 111 w 172"/>
                <a:gd name="T83" fmla="*/ 89 h 486"/>
                <a:gd name="T84" fmla="*/ 30 w 172"/>
                <a:gd name="T85" fmla="*/ 3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2" h="486">
                  <a:moveTo>
                    <a:pt x="30" y="3"/>
                  </a:moveTo>
                  <a:cubicBezTo>
                    <a:pt x="26" y="20"/>
                    <a:pt x="22" y="38"/>
                    <a:pt x="19" y="55"/>
                  </a:cubicBezTo>
                  <a:cubicBezTo>
                    <a:pt x="13" y="84"/>
                    <a:pt x="8" y="112"/>
                    <a:pt x="3" y="140"/>
                  </a:cubicBezTo>
                  <a:cubicBezTo>
                    <a:pt x="0" y="164"/>
                    <a:pt x="6" y="186"/>
                    <a:pt x="10" y="209"/>
                  </a:cubicBezTo>
                  <a:cubicBezTo>
                    <a:pt x="17" y="243"/>
                    <a:pt x="24" y="276"/>
                    <a:pt x="33" y="309"/>
                  </a:cubicBezTo>
                  <a:cubicBezTo>
                    <a:pt x="36" y="321"/>
                    <a:pt x="39" y="333"/>
                    <a:pt x="43" y="344"/>
                  </a:cubicBezTo>
                  <a:cubicBezTo>
                    <a:pt x="45" y="351"/>
                    <a:pt x="48" y="358"/>
                    <a:pt x="51" y="365"/>
                  </a:cubicBezTo>
                  <a:cubicBezTo>
                    <a:pt x="53" y="372"/>
                    <a:pt x="53" y="379"/>
                    <a:pt x="54" y="387"/>
                  </a:cubicBezTo>
                  <a:cubicBezTo>
                    <a:pt x="55" y="403"/>
                    <a:pt x="56" y="420"/>
                    <a:pt x="56" y="437"/>
                  </a:cubicBezTo>
                  <a:cubicBezTo>
                    <a:pt x="57" y="443"/>
                    <a:pt x="57" y="450"/>
                    <a:pt x="57" y="456"/>
                  </a:cubicBezTo>
                  <a:cubicBezTo>
                    <a:pt x="56" y="458"/>
                    <a:pt x="56" y="461"/>
                    <a:pt x="56" y="463"/>
                  </a:cubicBezTo>
                  <a:cubicBezTo>
                    <a:pt x="55" y="468"/>
                    <a:pt x="60" y="474"/>
                    <a:pt x="63" y="478"/>
                  </a:cubicBezTo>
                  <a:cubicBezTo>
                    <a:pt x="65" y="480"/>
                    <a:pt x="68" y="482"/>
                    <a:pt x="70" y="483"/>
                  </a:cubicBezTo>
                  <a:cubicBezTo>
                    <a:pt x="74" y="485"/>
                    <a:pt x="77" y="484"/>
                    <a:pt x="75" y="480"/>
                  </a:cubicBezTo>
                  <a:cubicBezTo>
                    <a:pt x="72" y="475"/>
                    <a:pt x="67" y="470"/>
                    <a:pt x="68" y="464"/>
                  </a:cubicBezTo>
                  <a:cubicBezTo>
                    <a:pt x="72" y="434"/>
                    <a:pt x="72" y="434"/>
                    <a:pt x="72" y="434"/>
                  </a:cubicBezTo>
                  <a:cubicBezTo>
                    <a:pt x="72" y="434"/>
                    <a:pt x="78" y="480"/>
                    <a:pt x="96" y="485"/>
                  </a:cubicBezTo>
                  <a:cubicBezTo>
                    <a:pt x="98" y="486"/>
                    <a:pt x="101" y="485"/>
                    <a:pt x="103" y="484"/>
                  </a:cubicBezTo>
                  <a:cubicBezTo>
                    <a:pt x="106" y="480"/>
                    <a:pt x="103" y="475"/>
                    <a:pt x="101" y="471"/>
                  </a:cubicBezTo>
                  <a:cubicBezTo>
                    <a:pt x="98" y="468"/>
                    <a:pt x="96" y="465"/>
                    <a:pt x="95" y="460"/>
                  </a:cubicBezTo>
                  <a:cubicBezTo>
                    <a:pt x="94" y="456"/>
                    <a:pt x="93" y="451"/>
                    <a:pt x="93" y="446"/>
                  </a:cubicBezTo>
                  <a:cubicBezTo>
                    <a:pt x="92" y="443"/>
                    <a:pt x="92" y="440"/>
                    <a:pt x="93" y="437"/>
                  </a:cubicBezTo>
                  <a:cubicBezTo>
                    <a:pt x="93" y="435"/>
                    <a:pt x="94" y="430"/>
                    <a:pt x="94" y="428"/>
                  </a:cubicBezTo>
                  <a:cubicBezTo>
                    <a:pt x="96" y="437"/>
                    <a:pt x="99" y="446"/>
                    <a:pt x="103" y="455"/>
                  </a:cubicBezTo>
                  <a:cubicBezTo>
                    <a:pt x="106" y="462"/>
                    <a:pt x="109" y="470"/>
                    <a:pt x="114" y="476"/>
                  </a:cubicBezTo>
                  <a:cubicBezTo>
                    <a:pt x="116" y="479"/>
                    <a:pt x="119" y="483"/>
                    <a:pt x="123" y="483"/>
                  </a:cubicBezTo>
                  <a:cubicBezTo>
                    <a:pt x="129" y="482"/>
                    <a:pt x="125" y="475"/>
                    <a:pt x="123" y="472"/>
                  </a:cubicBezTo>
                  <a:cubicBezTo>
                    <a:pt x="123" y="472"/>
                    <a:pt x="110" y="442"/>
                    <a:pt x="114" y="422"/>
                  </a:cubicBezTo>
                  <a:cubicBezTo>
                    <a:pt x="114" y="422"/>
                    <a:pt x="127" y="477"/>
                    <a:pt x="140" y="473"/>
                  </a:cubicBezTo>
                  <a:cubicBezTo>
                    <a:pt x="140" y="473"/>
                    <a:pt x="149" y="473"/>
                    <a:pt x="142" y="458"/>
                  </a:cubicBezTo>
                  <a:cubicBezTo>
                    <a:pt x="142" y="458"/>
                    <a:pt x="129" y="429"/>
                    <a:pt x="135" y="413"/>
                  </a:cubicBezTo>
                  <a:cubicBezTo>
                    <a:pt x="136" y="410"/>
                    <a:pt x="144" y="412"/>
                    <a:pt x="146" y="413"/>
                  </a:cubicBezTo>
                  <a:cubicBezTo>
                    <a:pt x="152" y="417"/>
                    <a:pt x="147" y="425"/>
                    <a:pt x="145" y="430"/>
                  </a:cubicBezTo>
                  <a:cubicBezTo>
                    <a:pt x="143" y="440"/>
                    <a:pt x="151" y="440"/>
                    <a:pt x="158" y="436"/>
                  </a:cubicBezTo>
                  <a:cubicBezTo>
                    <a:pt x="161" y="434"/>
                    <a:pt x="165" y="426"/>
                    <a:pt x="168" y="422"/>
                  </a:cubicBezTo>
                  <a:cubicBezTo>
                    <a:pt x="169" y="420"/>
                    <a:pt x="172" y="416"/>
                    <a:pt x="172" y="414"/>
                  </a:cubicBezTo>
                  <a:cubicBezTo>
                    <a:pt x="172" y="411"/>
                    <a:pt x="165" y="406"/>
                    <a:pt x="163" y="404"/>
                  </a:cubicBezTo>
                  <a:cubicBezTo>
                    <a:pt x="158" y="400"/>
                    <a:pt x="153" y="396"/>
                    <a:pt x="149" y="392"/>
                  </a:cubicBezTo>
                  <a:cubicBezTo>
                    <a:pt x="136" y="379"/>
                    <a:pt x="124" y="367"/>
                    <a:pt x="114" y="352"/>
                  </a:cubicBezTo>
                  <a:cubicBezTo>
                    <a:pt x="106" y="341"/>
                    <a:pt x="99" y="328"/>
                    <a:pt x="97" y="314"/>
                  </a:cubicBezTo>
                  <a:cubicBezTo>
                    <a:pt x="97" y="314"/>
                    <a:pt x="68" y="204"/>
                    <a:pt x="76" y="174"/>
                  </a:cubicBezTo>
                  <a:cubicBezTo>
                    <a:pt x="76" y="174"/>
                    <a:pt x="100" y="98"/>
                    <a:pt x="111" y="89"/>
                  </a:cubicBezTo>
                  <a:cubicBezTo>
                    <a:pt x="111" y="89"/>
                    <a:pt x="43" y="0"/>
                    <a:pt x="30" y="3"/>
                  </a:cubicBezTo>
                  <a:close/>
                </a:path>
              </a:pathLst>
            </a:custGeom>
            <a:solidFill>
              <a:srgbClr val="E9CB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6" name="文本框 95"/>
          <p:cNvSpPr txBox="1"/>
          <p:nvPr/>
        </p:nvSpPr>
        <p:spPr>
          <a:xfrm>
            <a:off x="5683680" y="2650158"/>
            <a:ext cx="5251102" cy="1406016"/>
          </a:xfrm>
          <a:custGeom>
            <a:avLst/>
            <a:gdLst/>
            <a:ahLst/>
            <a:cxnLst/>
            <a:rect l="l" t="t" r="r" b="b"/>
            <a:pathLst>
              <a:path w="5251102" h="1406016">
                <a:moveTo>
                  <a:pt x="2193838" y="845493"/>
                </a:moveTo>
                <a:cubicBezTo>
                  <a:pt x="2138498" y="885999"/>
                  <a:pt x="2106407" y="919944"/>
                  <a:pt x="2097564" y="947328"/>
                </a:cubicBezTo>
                <a:cubicBezTo>
                  <a:pt x="2088722" y="974713"/>
                  <a:pt x="2084300" y="1014078"/>
                  <a:pt x="2084300" y="1065423"/>
                </a:cubicBezTo>
                <a:cubicBezTo>
                  <a:pt x="2084300" y="1124186"/>
                  <a:pt x="2088151" y="1162124"/>
                  <a:pt x="2095853" y="1179240"/>
                </a:cubicBezTo>
                <a:cubicBezTo>
                  <a:pt x="2103555" y="1196355"/>
                  <a:pt x="2118816" y="1204912"/>
                  <a:pt x="2141636" y="1204912"/>
                </a:cubicBezTo>
                <a:cubicBezTo>
                  <a:pt x="2163315" y="1204912"/>
                  <a:pt x="2177435" y="1198209"/>
                  <a:pt x="2183996" y="1184802"/>
                </a:cubicBezTo>
                <a:cubicBezTo>
                  <a:pt x="2190557" y="1171395"/>
                  <a:pt x="2193838" y="1136166"/>
                  <a:pt x="2193838" y="1079116"/>
                </a:cubicBezTo>
                <a:close/>
                <a:moveTo>
                  <a:pt x="4850605" y="229344"/>
                </a:moveTo>
                <a:cubicBezTo>
                  <a:pt x="4925912" y="229344"/>
                  <a:pt x="4989952" y="238900"/>
                  <a:pt x="5042724" y="258012"/>
                </a:cubicBezTo>
                <a:cubicBezTo>
                  <a:pt x="5095496" y="277124"/>
                  <a:pt x="5136002" y="302369"/>
                  <a:pt x="5164242" y="333747"/>
                </a:cubicBezTo>
                <a:cubicBezTo>
                  <a:pt x="5192482" y="365125"/>
                  <a:pt x="5209597" y="394221"/>
                  <a:pt x="5215588" y="421035"/>
                </a:cubicBezTo>
                <a:cubicBezTo>
                  <a:pt x="5221578" y="447849"/>
                  <a:pt x="5224573" y="489781"/>
                  <a:pt x="5224573" y="546832"/>
                </a:cubicBezTo>
                <a:lnTo>
                  <a:pt x="5224573" y="612725"/>
                </a:lnTo>
                <a:lnTo>
                  <a:pt x="4918211" y="612725"/>
                </a:lnTo>
                <a:lnTo>
                  <a:pt x="4918211" y="551111"/>
                </a:lnTo>
                <a:cubicBezTo>
                  <a:pt x="4918211" y="498624"/>
                  <a:pt x="4915215" y="465392"/>
                  <a:pt x="4909225" y="451414"/>
                </a:cubicBezTo>
                <a:cubicBezTo>
                  <a:pt x="4903235" y="437437"/>
                  <a:pt x="4888259" y="430448"/>
                  <a:pt x="4864298" y="430448"/>
                </a:cubicBezTo>
                <a:cubicBezTo>
                  <a:pt x="4844901" y="430448"/>
                  <a:pt x="4830353" y="436866"/>
                  <a:pt x="4820654" y="449703"/>
                </a:cubicBezTo>
                <a:cubicBezTo>
                  <a:pt x="4810955" y="462539"/>
                  <a:pt x="4806106" y="481794"/>
                  <a:pt x="4806106" y="507467"/>
                </a:cubicBezTo>
                <a:cubicBezTo>
                  <a:pt x="4806106" y="542268"/>
                  <a:pt x="4808531" y="567798"/>
                  <a:pt x="4813380" y="584057"/>
                </a:cubicBezTo>
                <a:cubicBezTo>
                  <a:pt x="4818229" y="600317"/>
                  <a:pt x="4832777" y="618145"/>
                  <a:pt x="4857024" y="637542"/>
                </a:cubicBezTo>
                <a:cubicBezTo>
                  <a:pt x="4881270" y="656940"/>
                  <a:pt x="4931047" y="685180"/>
                  <a:pt x="5006354" y="722263"/>
                </a:cubicBezTo>
                <a:cubicBezTo>
                  <a:pt x="5106764" y="771327"/>
                  <a:pt x="5172657" y="817538"/>
                  <a:pt x="5204034" y="860896"/>
                </a:cubicBezTo>
                <a:cubicBezTo>
                  <a:pt x="5235413" y="904255"/>
                  <a:pt x="5251102" y="967296"/>
                  <a:pt x="5251102" y="1050020"/>
                </a:cubicBezTo>
                <a:cubicBezTo>
                  <a:pt x="5251102" y="1142442"/>
                  <a:pt x="5239121" y="1212186"/>
                  <a:pt x="5215160" y="1259253"/>
                </a:cubicBezTo>
                <a:cubicBezTo>
                  <a:pt x="5191198" y="1306320"/>
                  <a:pt x="5151120" y="1342547"/>
                  <a:pt x="5094925" y="1367935"/>
                </a:cubicBezTo>
                <a:cubicBezTo>
                  <a:pt x="5038730" y="1393323"/>
                  <a:pt x="4970982" y="1406016"/>
                  <a:pt x="4891682" y="1406016"/>
                </a:cubicBezTo>
                <a:cubicBezTo>
                  <a:pt x="4803824" y="1406016"/>
                  <a:pt x="4728660" y="1392324"/>
                  <a:pt x="4666189" y="1364940"/>
                </a:cubicBezTo>
                <a:cubicBezTo>
                  <a:pt x="4603718" y="1337556"/>
                  <a:pt x="4560788" y="1300473"/>
                  <a:pt x="4537397" y="1253691"/>
                </a:cubicBezTo>
                <a:cubicBezTo>
                  <a:pt x="4514006" y="1206909"/>
                  <a:pt x="4502311" y="1136166"/>
                  <a:pt x="4502311" y="1041462"/>
                </a:cubicBezTo>
                <a:lnTo>
                  <a:pt x="4502311" y="986693"/>
                </a:lnTo>
                <a:lnTo>
                  <a:pt x="4808673" y="986693"/>
                </a:lnTo>
                <a:lnTo>
                  <a:pt x="4808673" y="1058577"/>
                </a:lnTo>
                <a:cubicBezTo>
                  <a:pt x="4808673" y="1119622"/>
                  <a:pt x="4812524" y="1159272"/>
                  <a:pt x="4820226" y="1177528"/>
                </a:cubicBezTo>
                <a:cubicBezTo>
                  <a:pt x="4827928" y="1195784"/>
                  <a:pt x="4843189" y="1204912"/>
                  <a:pt x="4866009" y="1204912"/>
                </a:cubicBezTo>
                <a:cubicBezTo>
                  <a:pt x="4890541" y="1204912"/>
                  <a:pt x="4907657" y="1198779"/>
                  <a:pt x="4917355" y="1186514"/>
                </a:cubicBezTo>
                <a:cubicBezTo>
                  <a:pt x="4927054" y="1174248"/>
                  <a:pt x="4931903" y="1148432"/>
                  <a:pt x="4931903" y="1109067"/>
                </a:cubicBezTo>
                <a:cubicBezTo>
                  <a:pt x="4931903" y="1054869"/>
                  <a:pt x="4925628" y="1020924"/>
                  <a:pt x="4913076" y="1007232"/>
                </a:cubicBezTo>
                <a:cubicBezTo>
                  <a:pt x="4899955" y="993539"/>
                  <a:pt x="4832920" y="953033"/>
                  <a:pt x="4711972" y="885713"/>
                </a:cubicBezTo>
                <a:cubicBezTo>
                  <a:pt x="4610422" y="828662"/>
                  <a:pt x="4548522" y="776889"/>
                  <a:pt x="4526272" y="730393"/>
                </a:cubicBezTo>
                <a:cubicBezTo>
                  <a:pt x="4504022" y="683896"/>
                  <a:pt x="4492897" y="628700"/>
                  <a:pt x="4492897" y="564803"/>
                </a:cubicBezTo>
                <a:cubicBezTo>
                  <a:pt x="4492897" y="474092"/>
                  <a:pt x="4504878" y="407200"/>
                  <a:pt x="4528839" y="364127"/>
                </a:cubicBezTo>
                <a:cubicBezTo>
                  <a:pt x="4552801" y="321053"/>
                  <a:pt x="4593449" y="287821"/>
                  <a:pt x="4650785" y="264430"/>
                </a:cubicBezTo>
                <a:cubicBezTo>
                  <a:pt x="4708121" y="241039"/>
                  <a:pt x="4774728" y="229344"/>
                  <a:pt x="4850605" y="229344"/>
                </a:cubicBezTo>
                <a:close/>
                <a:moveTo>
                  <a:pt x="3224286" y="229344"/>
                </a:moveTo>
                <a:cubicBezTo>
                  <a:pt x="3283619" y="229344"/>
                  <a:pt x="3332112" y="243322"/>
                  <a:pt x="3369766" y="271276"/>
                </a:cubicBezTo>
                <a:cubicBezTo>
                  <a:pt x="3407419" y="299231"/>
                  <a:pt x="3431666" y="334460"/>
                  <a:pt x="3442505" y="376963"/>
                </a:cubicBezTo>
                <a:cubicBezTo>
                  <a:pt x="3453345" y="419466"/>
                  <a:pt x="3458765" y="490351"/>
                  <a:pt x="3458765" y="589620"/>
                </a:cubicBezTo>
                <a:lnTo>
                  <a:pt x="3458765" y="1385478"/>
                </a:lnTo>
                <a:lnTo>
                  <a:pt x="3113037" y="1385478"/>
                </a:lnTo>
                <a:lnTo>
                  <a:pt x="3113037" y="599033"/>
                </a:lnTo>
                <a:cubicBezTo>
                  <a:pt x="3113037" y="520874"/>
                  <a:pt x="3110470" y="473236"/>
                  <a:pt x="3105335" y="456121"/>
                </a:cubicBezTo>
                <a:cubicBezTo>
                  <a:pt x="3100201" y="439006"/>
                  <a:pt x="3085938" y="430448"/>
                  <a:pt x="3062547" y="430448"/>
                </a:cubicBezTo>
                <a:cubicBezTo>
                  <a:pt x="3038015" y="430448"/>
                  <a:pt x="3022612" y="440289"/>
                  <a:pt x="3016336" y="459972"/>
                </a:cubicBezTo>
                <a:cubicBezTo>
                  <a:pt x="3010061" y="479654"/>
                  <a:pt x="3006923" y="532284"/>
                  <a:pt x="3006923" y="617860"/>
                </a:cubicBezTo>
                <a:lnTo>
                  <a:pt x="3006923" y="1385478"/>
                </a:lnTo>
                <a:lnTo>
                  <a:pt x="2661195" y="1385478"/>
                </a:lnTo>
                <a:lnTo>
                  <a:pt x="2661195" y="249882"/>
                </a:lnTo>
                <a:lnTo>
                  <a:pt x="3012913" y="249882"/>
                </a:lnTo>
                <a:lnTo>
                  <a:pt x="3006923" y="354499"/>
                </a:lnTo>
                <a:cubicBezTo>
                  <a:pt x="3032025" y="312781"/>
                  <a:pt x="3062690" y="281492"/>
                  <a:pt x="3098917" y="260633"/>
                </a:cubicBezTo>
                <a:cubicBezTo>
                  <a:pt x="3135144" y="239774"/>
                  <a:pt x="3176934" y="229344"/>
                  <a:pt x="3224286" y="229344"/>
                </a:cubicBezTo>
                <a:close/>
                <a:moveTo>
                  <a:pt x="2150194" y="229344"/>
                </a:moveTo>
                <a:cubicBezTo>
                  <a:pt x="2267148" y="229344"/>
                  <a:pt x="2355291" y="250025"/>
                  <a:pt x="2414624" y="291387"/>
                </a:cubicBezTo>
                <a:cubicBezTo>
                  <a:pt x="2473957" y="332749"/>
                  <a:pt x="2509614" y="383524"/>
                  <a:pt x="2521594" y="443712"/>
                </a:cubicBezTo>
                <a:cubicBezTo>
                  <a:pt x="2533575" y="503901"/>
                  <a:pt x="2539565" y="627844"/>
                  <a:pt x="2539565" y="815541"/>
                </a:cubicBezTo>
                <a:lnTo>
                  <a:pt x="2539565" y="1385478"/>
                </a:lnTo>
                <a:lnTo>
                  <a:pt x="2203251" y="1385478"/>
                </a:lnTo>
                <a:lnTo>
                  <a:pt x="2203251" y="1284284"/>
                </a:lnTo>
                <a:cubicBezTo>
                  <a:pt x="2182142" y="1324862"/>
                  <a:pt x="2154900" y="1355295"/>
                  <a:pt x="2121526" y="1375583"/>
                </a:cubicBezTo>
                <a:cubicBezTo>
                  <a:pt x="2088151" y="1395872"/>
                  <a:pt x="2048358" y="1406016"/>
                  <a:pt x="2002147" y="1406016"/>
                </a:cubicBezTo>
                <a:cubicBezTo>
                  <a:pt x="1941673" y="1406016"/>
                  <a:pt x="1886191" y="1389044"/>
                  <a:pt x="1835701" y="1355099"/>
                </a:cubicBezTo>
                <a:cubicBezTo>
                  <a:pt x="1785211" y="1321153"/>
                  <a:pt x="1759967" y="1246845"/>
                  <a:pt x="1759967" y="1132173"/>
                </a:cubicBezTo>
                <a:lnTo>
                  <a:pt x="1759967" y="1038895"/>
                </a:lnTo>
                <a:cubicBezTo>
                  <a:pt x="1759967" y="953889"/>
                  <a:pt x="1773374" y="895983"/>
                  <a:pt x="1800187" y="865175"/>
                </a:cubicBezTo>
                <a:cubicBezTo>
                  <a:pt x="1827001" y="834368"/>
                  <a:pt x="1893465" y="798426"/>
                  <a:pt x="1999580" y="757349"/>
                </a:cubicBezTo>
                <a:cubicBezTo>
                  <a:pt x="2113111" y="712850"/>
                  <a:pt x="2173870" y="682898"/>
                  <a:pt x="2181857" y="667494"/>
                </a:cubicBezTo>
                <a:cubicBezTo>
                  <a:pt x="2189844" y="652090"/>
                  <a:pt x="2193838" y="620712"/>
                  <a:pt x="2193838" y="573360"/>
                </a:cubicBezTo>
                <a:cubicBezTo>
                  <a:pt x="2193838" y="514028"/>
                  <a:pt x="2189416" y="475376"/>
                  <a:pt x="2180573" y="457405"/>
                </a:cubicBezTo>
                <a:cubicBezTo>
                  <a:pt x="2171731" y="439434"/>
                  <a:pt x="2157040" y="430448"/>
                  <a:pt x="2136501" y="430448"/>
                </a:cubicBezTo>
                <a:cubicBezTo>
                  <a:pt x="2113111" y="430448"/>
                  <a:pt x="2098563" y="438007"/>
                  <a:pt x="2092858" y="453126"/>
                </a:cubicBezTo>
                <a:cubicBezTo>
                  <a:pt x="2087153" y="468244"/>
                  <a:pt x="2084300" y="507467"/>
                  <a:pt x="2084300" y="570793"/>
                </a:cubicBezTo>
                <a:lnTo>
                  <a:pt x="2084300" y="689744"/>
                </a:lnTo>
                <a:lnTo>
                  <a:pt x="1759967" y="689744"/>
                </a:lnTo>
                <a:lnTo>
                  <a:pt x="1759967" y="613581"/>
                </a:lnTo>
                <a:cubicBezTo>
                  <a:pt x="1759967" y="525723"/>
                  <a:pt x="1770093" y="457975"/>
                  <a:pt x="1790346" y="410338"/>
                </a:cubicBezTo>
                <a:cubicBezTo>
                  <a:pt x="1810599" y="362700"/>
                  <a:pt x="1851248" y="320625"/>
                  <a:pt x="1912292" y="284113"/>
                </a:cubicBezTo>
                <a:cubicBezTo>
                  <a:pt x="1973336" y="247600"/>
                  <a:pt x="2052637" y="229344"/>
                  <a:pt x="2150194" y="229344"/>
                </a:cubicBezTo>
                <a:close/>
                <a:moveTo>
                  <a:pt x="3585864" y="0"/>
                </a:moveTo>
                <a:lnTo>
                  <a:pt x="3946140" y="0"/>
                </a:lnTo>
                <a:lnTo>
                  <a:pt x="3946140" y="538274"/>
                </a:lnTo>
                <a:lnTo>
                  <a:pt x="4106595" y="0"/>
                </a:lnTo>
                <a:lnTo>
                  <a:pt x="4444621" y="0"/>
                </a:lnTo>
                <a:lnTo>
                  <a:pt x="4237955" y="625562"/>
                </a:lnTo>
                <a:lnTo>
                  <a:pt x="4464304" y="1385478"/>
                </a:lnTo>
                <a:lnTo>
                  <a:pt x="4092047" y="1385478"/>
                </a:lnTo>
                <a:lnTo>
                  <a:pt x="3946140" y="791580"/>
                </a:lnTo>
                <a:lnTo>
                  <a:pt x="3946140" y="1385478"/>
                </a:lnTo>
                <a:lnTo>
                  <a:pt x="3585864" y="1385478"/>
                </a:lnTo>
                <a:close/>
                <a:moveTo>
                  <a:pt x="860970" y="0"/>
                </a:moveTo>
                <a:lnTo>
                  <a:pt x="1206698" y="0"/>
                </a:lnTo>
                <a:lnTo>
                  <a:pt x="1206698" y="311711"/>
                </a:lnTo>
                <a:cubicBezTo>
                  <a:pt x="1236364" y="284255"/>
                  <a:pt x="1268456" y="263664"/>
                  <a:pt x="1302971" y="249936"/>
                </a:cubicBezTo>
                <a:cubicBezTo>
                  <a:pt x="1337487" y="236208"/>
                  <a:pt x="1374427" y="229344"/>
                  <a:pt x="1413792" y="229344"/>
                </a:cubicBezTo>
                <a:cubicBezTo>
                  <a:pt x="1474266" y="229344"/>
                  <a:pt x="1525754" y="244748"/>
                  <a:pt x="1568257" y="275555"/>
                </a:cubicBezTo>
                <a:cubicBezTo>
                  <a:pt x="1610760" y="306363"/>
                  <a:pt x="1636718" y="341877"/>
                  <a:pt x="1646131" y="382098"/>
                </a:cubicBezTo>
                <a:cubicBezTo>
                  <a:pt x="1655545" y="422318"/>
                  <a:pt x="1660252" y="495771"/>
                  <a:pt x="1660252" y="602456"/>
                </a:cubicBezTo>
                <a:lnTo>
                  <a:pt x="1660252" y="1385478"/>
                </a:lnTo>
                <a:lnTo>
                  <a:pt x="1314524" y="1385478"/>
                </a:lnTo>
                <a:lnTo>
                  <a:pt x="1314524" y="586197"/>
                </a:lnTo>
                <a:cubicBezTo>
                  <a:pt x="1314524" y="520018"/>
                  <a:pt x="1311243" y="477515"/>
                  <a:pt x="1304683" y="458688"/>
                </a:cubicBezTo>
                <a:cubicBezTo>
                  <a:pt x="1298122" y="439861"/>
                  <a:pt x="1283431" y="430448"/>
                  <a:pt x="1260611" y="430448"/>
                </a:cubicBezTo>
                <a:cubicBezTo>
                  <a:pt x="1239502" y="430448"/>
                  <a:pt x="1225239" y="440147"/>
                  <a:pt x="1217823" y="459544"/>
                </a:cubicBezTo>
                <a:cubicBezTo>
                  <a:pt x="1210406" y="478941"/>
                  <a:pt x="1206698" y="517451"/>
                  <a:pt x="1206698" y="575072"/>
                </a:cubicBezTo>
                <a:lnTo>
                  <a:pt x="1206698" y="1385478"/>
                </a:lnTo>
                <a:lnTo>
                  <a:pt x="860970" y="1385478"/>
                </a:lnTo>
                <a:close/>
                <a:moveTo>
                  <a:pt x="0" y="0"/>
                </a:moveTo>
                <a:lnTo>
                  <a:pt x="787300" y="0"/>
                </a:lnTo>
                <a:lnTo>
                  <a:pt x="787300" y="277267"/>
                </a:lnTo>
                <a:lnTo>
                  <a:pt x="573360" y="277267"/>
                </a:lnTo>
                <a:lnTo>
                  <a:pt x="573360" y="1385478"/>
                </a:lnTo>
                <a:lnTo>
                  <a:pt x="213084" y="1385478"/>
                </a:lnTo>
                <a:lnTo>
                  <a:pt x="213084" y="277267"/>
                </a:lnTo>
                <a:lnTo>
                  <a:pt x="0" y="2772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3800" dirty="0">
              <a:solidFill>
                <a:srgbClr val="0095D9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5000">
        <p14:warp dir="in"/>
      </p:transition>
    </mc:Choice>
    <mc:Fallback>
      <p:transition spd="slow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7641030" y="1939817"/>
            <a:ext cx="0" cy="415618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3179706" y="2260358"/>
            <a:ext cx="2806231" cy="397089"/>
            <a:chOff x="3249264" y="1776444"/>
            <a:chExt cx="2994025" cy="407277"/>
          </a:xfrm>
        </p:grpSpPr>
        <p:grpSp>
          <p:nvGrpSpPr>
            <p:cNvPr id="4" name="组合 3"/>
            <p:cNvGrpSpPr/>
            <p:nvPr/>
          </p:nvGrpSpPr>
          <p:grpSpPr>
            <a:xfrm>
              <a:off x="3249264" y="1776444"/>
              <a:ext cx="2994025" cy="314202"/>
              <a:chOff x="2940050" y="2132898"/>
              <a:chExt cx="2994025" cy="314202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2940050" y="2132898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" name="圆角矩形 6"/>
              <p:cNvSpPr/>
              <p:nvPr/>
            </p:nvSpPr>
            <p:spPr>
              <a:xfrm>
                <a:off x="2940050" y="2132898"/>
                <a:ext cx="21082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059C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" name="文本框 268"/>
            <p:cNvSpPr txBox="1"/>
            <p:nvPr/>
          </p:nvSpPr>
          <p:spPr>
            <a:xfrm>
              <a:off x="5335261" y="1789768"/>
              <a:ext cx="673754" cy="39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70%</a:t>
              </a:r>
              <a:endParaRPr lang="zh-CN" altLang="en-US" sz="1100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179706" y="2652550"/>
            <a:ext cx="2806231" cy="392081"/>
            <a:chOff x="3249264" y="2178703"/>
            <a:chExt cx="2994025" cy="402142"/>
          </a:xfrm>
        </p:grpSpPr>
        <p:grpSp>
          <p:nvGrpSpPr>
            <p:cNvPr id="9" name="组合 8"/>
            <p:cNvGrpSpPr/>
            <p:nvPr/>
          </p:nvGrpSpPr>
          <p:grpSpPr>
            <a:xfrm>
              <a:off x="3249264" y="2178703"/>
              <a:ext cx="2994025" cy="314618"/>
              <a:chOff x="2940050" y="2519659"/>
              <a:chExt cx="2994025" cy="314618"/>
            </a:xfrm>
          </p:grpSpPr>
          <p:sp>
            <p:nvSpPr>
              <p:cNvPr id="11" name="圆角矩形 10"/>
              <p:cNvSpPr/>
              <p:nvPr/>
            </p:nvSpPr>
            <p:spPr>
              <a:xfrm>
                <a:off x="2940050" y="2520075"/>
                <a:ext cx="2994025" cy="3142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2940051" y="2519659"/>
                <a:ext cx="889000" cy="314202"/>
              </a:xfrm>
              <a:prstGeom prst="roundRect">
                <a:avLst>
                  <a:gd name="adj" fmla="val 50000"/>
                </a:avLst>
              </a:prstGeom>
              <a:solidFill>
                <a:srgbClr val="059C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文本框 273"/>
            <p:cNvSpPr txBox="1"/>
            <p:nvPr/>
          </p:nvSpPr>
          <p:spPr>
            <a:xfrm>
              <a:off x="4118871" y="2186891"/>
              <a:ext cx="673754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30%</a:t>
              </a:r>
              <a:endParaRPr lang="zh-CN" altLang="en-US" sz="1100" baseline="-3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174836" y="4397711"/>
            <a:ext cx="2822665" cy="384098"/>
            <a:chOff x="3244272" y="3968648"/>
            <a:chExt cx="3011560" cy="393953"/>
          </a:xfrm>
        </p:grpSpPr>
        <p:sp>
          <p:nvSpPr>
            <p:cNvPr id="14" name="圆角矩形 13"/>
            <p:cNvSpPr/>
            <p:nvPr/>
          </p:nvSpPr>
          <p:spPr>
            <a:xfrm>
              <a:off x="3261807" y="3971332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3244272" y="3971332"/>
              <a:ext cx="1201953" cy="314202"/>
            </a:xfrm>
            <a:prstGeom prst="roundRect">
              <a:avLst>
                <a:gd name="adj" fmla="val 50000"/>
              </a:avLst>
            </a:prstGeom>
            <a:solidFill>
              <a:srgbClr val="0DC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6" name="文本框 279"/>
            <p:cNvSpPr txBox="1"/>
            <p:nvPr/>
          </p:nvSpPr>
          <p:spPr>
            <a:xfrm>
              <a:off x="4418923" y="3968648"/>
              <a:ext cx="907694" cy="39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rgbClr val="333333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40%</a:t>
              </a:r>
              <a:endParaRPr lang="zh-CN" altLang="en-US" sz="1100" baseline="-3000" dirty="0">
                <a:solidFill>
                  <a:srgbClr val="33333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174840" y="4781826"/>
            <a:ext cx="2819838" cy="395987"/>
            <a:chOff x="3244272" y="4362615"/>
            <a:chExt cx="3008542" cy="406147"/>
          </a:xfrm>
        </p:grpSpPr>
        <p:sp>
          <p:nvSpPr>
            <p:cNvPr id="18" name="圆角矩形 17"/>
            <p:cNvSpPr/>
            <p:nvPr/>
          </p:nvSpPr>
          <p:spPr>
            <a:xfrm>
              <a:off x="3258789" y="4362615"/>
              <a:ext cx="2994025" cy="31420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3244272" y="4362651"/>
              <a:ext cx="2108200" cy="314202"/>
            </a:xfrm>
            <a:prstGeom prst="roundRect">
              <a:avLst>
                <a:gd name="adj" fmla="val 50000"/>
              </a:avLst>
            </a:prstGeom>
            <a:solidFill>
              <a:srgbClr val="0DC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" name="文本框 283"/>
            <p:cNvSpPr txBox="1"/>
            <p:nvPr/>
          </p:nvSpPr>
          <p:spPr>
            <a:xfrm>
              <a:off x="5326614" y="4374809"/>
              <a:ext cx="673754" cy="39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100" dirty="0">
                  <a:solidFill>
                    <a:srgbClr val="333333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60%</a:t>
              </a:r>
              <a:endParaRPr lang="zh-CN" altLang="en-US" sz="1100" baseline="-3000" dirty="0">
                <a:solidFill>
                  <a:srgbClr val="333333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263297" y="1939817"/>
            <a:ext cx="2104724" cy="2141056"/>
            <a:chOff x="471707" y="1675770"/>
            <a:chExt cx="2158455" cy="2196000"/>
          </a:xfrm>
          <a:solidFill>
            <a:schemeClr val="accent1"/>
          </a:solidFill>
        </p:grpSpPr>
        <p:grpSp>
          <p:nvGrpSpPr>
            <p:cNvPr id="22" name="组合 21"/>
            <p:cNvGrpSpPr>
              <a:grpSpLocks noChangeAspect="1"/>
            </p:cNvGrpSpPr>
            <p:nvPr/>
          </p:nvGrpSpPr>
          <p:grpSpPr>
            <a:xfrm>
              <a:off x="471707" y="1675770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26" name="Freeform 288"/>
              <p:cNvSpPr/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059C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7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solidFill>
                <a:srgbClr val="059C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8" name="Freeform 291"/>
              <p:cNvSpPr/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59C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3" name="组合 22"/>
            <p:cNvGrpSpPr>
              <a:grpSpLocks noChangeAspect="1"/>
            </p:cNvGrpSpPr>
            <p:nvPr/>
          </p:nvGrpSpPr>
          <p:grpSpPr>
            <a:xfrm>
              <a:off x="1735995" y="2108076"/>
              <a:ext cx="462003" cy="468000"/>
              <a:chOff x="2665061" y="4979202"/>
              <a:chExt cx="284308" cy="288000"/>
            </a:xfrm>
            <a:grpFill/>
          </p:grpSpPr>
          <p:sp>
            <p:nvSpPr>
              <p:cNvPr id="24" name="Freeform 932"/>
              <p:cNvSpPr>
                <a:spLocks noEditPoints="1"/>
              </p:cNvSpPr>
              <p:nvPr/>
            </p:nvSpPr>
            <p:spPr bwMode="auto">
              <a:xfrm>
                <a:off x="2665061" y="4979202"/>
                <a:ext cx="284308" cy="288000"/>
              </a:xfrm>
              <a:custGeom>
                <a:avLst/>
                <a:gdLst>
                  <a:gd name="T0" fmla="*/ 70 w 98"/>
                  <a:gd name="T1" fmla="*/ 42 h 99"/>
                  <a:gd name="T2" fmla="*/ 66 w 98"/>
                  <a:gd name="T3" fmla="*/ 42 h 99"/>
                  <a:gd name="T4" fmla="*/ 41 w 98"/>
                  <a:gd name="T5" fmla="*/ 67 h 99"/>
                  <a:gd name="T6" fmla="*/ 41 w 98"/>
                  <a:gd name="T7" fmla="*/ 70 h 99"/>
                  <a:gd name="T8" fmla="*/ 70 w 98"/>
                  <a:gd name="T9" fmla="*/ 99 h 99"/>
                  <a:gd name="T10" fmla="*/ 98 w 98"/>
                  <a:gd name="T11" fmla="*/ 70 h 99"/>
                  <a:gd name="T12" fmla="*/ 70 w 98"/>
                  <a:gd name="T13" fmla="*/ 42 h 99"/>
                  <a:gd name="T14" fmla="*/ 70 w 98"/>
                  <a:gd name="T15" fmla="*/ 90 h 99"/>
                  <a:gd name="T16" fmla="*/ 50 w 98"/>
                  <a:gd name="T17" fmla="*/ 70 h 99"/>
                  <a:gd name="T18" fmla="*/ 70 w 98"/>
                  <a:gd name="T19" fmla="*/ 51 h 99"/>
                  <a:gd name="T20" fmla="*/ 89 w 98"/>
                  <a:gd name="T21" fmla="*/ 70 h 99"/>
                  <a:gd name="T22" fmla="*/ 70 w 98"/>
                  <a:gd name="T23" fmla="*/ 90 h 99"/>
                  <a:gd name="T24" fmla="*/ 57 w 98"/>
                  <a:gd name="T25" fmla="*/ 29 h 99"/>
                  <a:gd name="T26" fmla="*/ 28 w 98"/>
                  <a:gd name="T27" fmla="*/ 0 h 99"/>
                  <a:gd name="T28" fmla="*/ 0 w 98"/>
                  <a:gd name="T29" fmla="*/ 29 h 99"/>
                  <a:gd name="T30" fmla="*/ 28 w 98"/>
                  <a:gd name="T31" fmla="*/ 57 h 99"/>
                  <a:gd name="T32" fmla="*/ 32 w 98"/>
                  <a:gd name="T33" fmla="*/ 57 h 99"/>
                  <a:gd name="T34" fmla="*/ 56 w 98"/>
                  <a:gd name="T35" fmla="*/ 32 h 99"/>
                  <a:gd name="T36" fmla="*/ 57 w 98"/>
                  <a:gd name="T37" fmla="*/ 29 h 99"/>
                  <a:gd name="T38" fmla="*/ 28 w 98"/>
                  <a:gd name="T39" fmla="*/ 48 h 99"/>
                  <a:gd name="T40" fmla="*/ 8 w 98"/>
                  <a:gd name="T41" fmla="*/ 29 h 99"/>
                  <a:gd name="T42" fmla="*/ 28 w 98"/>
                  <a:gd name="T43" fmla="*/ 9 h 99"/>
                  <a:gd name="T44" fmla="*/ 48 w 98"/>
                  <a:gd name="T45" fmla="*/ 29 h 99"/>
                  <a:gd name="T46" fmla="*/ 28 w 98"/>
                  <a:gd name="T47" fmla="*/ 4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8" h="99">
                    <a:moveTo>
                      <a:pt x="70" y="42"/>
                    </a:moveTo>
                    <a:cubicBezTo>
                      <a:pt x="68" y="42"/>
                      <a:pt x="67" y="42"/>
                      <a:pt x="66" y="42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41" y="69"/>
                      <a:pt x="41" y="70"/>
                    </a:cubicBezTo>
                    <a:cubicBezTo>
                      <a:pt x="41" y="86"/>
                      <a:pt x="54" y="99"/>
                      <a:pt x="70" y="99"/>
                    </a:cubicBezTo>
                    <a:cubicBezTo>
                      <a:pt x="85" y="99"/>
                      <a:pt x="98" y="86"/>
                      <a:pt x="98" y="70"/>
                    </a:cubicBezTo>
                    <a:cubicBezTo>
                      <a:pt x="98" y="55"/>
                      <a:pt x="85" y="42"/>
                      <a:pt x="70" y="42"/>
                    </a:cubicBezTo>
                    <a:close/>
                    <a:moveTo>
                      <a:pt x="70" y="90"/>
                    </a:moveTo>
                    <a:cubicBezTo>
                      <a:pt x="59" y="90"/>
                      <a:pt x="50" y="81"/>
                      <a:pt x="50" y="70"/>
                    </a:cubicBezTo>
                    <a:cubicBezTo>
                      <a:pt x="50" y="59"/>
                      <a:pt x="59" y="51"/>
                      <a:pt x="70" y="51"/>
                    </a:cubicBezTo>
                    <a:cubicBezTo>
                      <a:pt x="81" y="51"/>
                      <a:pt x="89" y="59"/>
                      <a:pt x="89" y="70"/>
                    </a:cubicBezTo>
                    <a:cubicBezTo>
                      <a:pt x="89" y="81"/>
                      <a:pt x="81" y="90"/>
                      <a:pt x="70" y="90"/>
                    </a:cubicBezTo>
                    <a:close/>
                    <a:moveTo>
                      <a:pt x="57" y="29"/>
                    </a:moveTo>
                    <a:cubicBezTo>
                      <a:pt x="57" y="13"/>
                      <a:pt x="44" y="0"/>
                      <a:pt x="28" y="0"/>
                    </a:cubicBezTo>
                    <a:cubicBezTo>
                      <a:pt x="12" y="0"/>
                      <a:pt x="0" y="13"/>
                      <a:pt x="0" y="29"/>
                    </a:cubicBezTo>
                    <a:cubicBezTo>
                      <a:pt x="0" y="44"/>
                      <a:pt x="12" y="57"/>
                      <a:pt x="28" y="57"/>
                    </a:cubicBezTo>
                    <a:cubicBezTo>
                      <a:pt x="29" y="57"/>
                      <a:pt x="31" y="57"/>
                      <a:pt x="32" y="57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56" y="31"/>
                      <a:pt x="57" y="30"/>
                      <a:pt x="57" y="29"/>
                    </a:cubicBezTo>
                    <a:close/>
                    <a:moveTo>
                      <a:pt x="28" y="48"/>
                    </a:moveTo>
                    <a:cubicBezTo>
                      <a:pt x="17" y="48"/>
                      <a:pt x="8" y="40"/>
                      <a:pt x="8" y="29"/>
                    </a:cubicBezTo>
                    <a:cubicBezTo>
                      <a:pt x="8" y="18"/>
                      <a:pt x="17" y="9"/>
                      <a:pt x="28" y="9"/>
                    </a:cubicBezTo>
                    <a:cubicBezTo>
                      <a:pt x="39" y="9"/>
                      <a:pt x="48" y="18"/>
                      <a:pt x="48" y="29"/>
                    </a:cubicBezTo>
                    <a:cubicBezTo>
                      <a:pt x="48" y="40"/>
                      <a:pt x="39" y="48"/>
                      <a:pt x="28" y="48"/>
                    </a:cubicBezTo>
                    <a:close/>
                  </a:path>
                </a:pathLst>
              </a:custGeom>
              <a:solidFill>
                <a:srgbClr val="3CB3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5" name="Freeform 933"/>
              <p:cNvSpPr/>
              <p:nvPr/>
            </p:nvSpPr>
            <p:spPr bwMode="auto">
              <a:xfrm>
                <a:off x="2697060" y="5013664"/>
                <a:ext cx="220308" cy="219077"/>
              </a:xfrm>
              <a:custGeom>
                <a:avLst/>
                <a:gdLst>
                  <a:gd name="T0" fmla="*/ 179 w 179"/>
                  <a:gd name="T1" fmla="*/ 12 h 178"/>
                  <a:gd name="T2" fmla="*/ 14 w 179"/>
                  <a:gd name="T3" fmla="*/ 178 h 178"/>
                  <a:gd name="T4" fmla="*/ 0 w 179"/>
                  <a:gd name="T5" fmla="*/ 166 h 178"/>
                  <a:gd name="T6" fmla="*/ 165 w 179"/>
                  <a:gd name="T7" fmla="*/ 0 h 178"/>
                  <a:gd name="T8" fmla="*/ 179 w 179"/>
                  <a:gd name="T9" fmla="*/ 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178">
                    <a:moveTo>
                      <a:pt x="179" y="12"/>
                    </a:moveTo>
                    <a:lnTo>
                      <a:pt x="14" y="178"/>
                    </a:lnTo>
                    <a:lnTo>
                      <a:pt x="0" y="166"/>
                    </a:lnTo>
                    <a:lnTo>
                      <a:pt x="165" y="0"/>
                    </a:lnTo>
                    <a:lnTo>
                      <a:pt x="179" y="12"/>
                    </a:lnTo>
                    <a:close/>
                  </a:path>
                </a:pathLst>
              </a:custGeom>
              <a:solidFill>
                <a:srgbClr val="3CB3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900">
                  <a:solidFill>
                    <a:srgbClr val="0070C0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1273121" y="4098453"/>
            <a:ext cx="2104724" cy="2141056"/>
            <a:chOff x="478903" y="4355475"/>
            <a:chExt cx="2158455" cy="2196000"/>
          </a:xfrm>
          <a:solidFill>
            <a:schemeClr val="tx1">
              <a:lumMod val="75000"/>
              <a:lumOff val="25000"/>
            </a:schemeClr>
          </a:solidFill>
        </p:grpSpPr>
        <p:grpSp>
          <p:nvGrpSpPr>
            <p:cNvPr id="30" name="组合 29"/>
            <p:cNvGrpSpPr>
              <a:grpSpLocks noChangeAspect="1"/>
            </p:cNvGrpSpPr>
            <p:nvPr/>
          </p:nvGrpSpPr>
          <p:grpSpPr>
            <a:xfrm>
              <a:off x="1795203" y="4733013"/>
              <a:ext cx="366333" cy="576000"/>
              <a:chOff x="2257888" y="5547128"/>
              <a:chExt cx="137373" cy="216000"/>
            </a:xfrm>
            <a:grpFill/>
          </p:grpSpPr>
          <p:sp>
            <p:nvSpPr>
              <p:cNvPr id="35" name="Freeform 69"/>
              <p:cNvSpPr/>
              <p:nvPr/>
            </p:nvSpPr>
            <p:spPr bwMode="auto">
              <a:xfrm>
                <a:off x="2257888" y="5547128"/>
                <a:ext cx="137373" cy="140987"/>
              </a:xfrm>
              <a:custGeom>
                <a:avLst/>
                <a:gdLst>
                  <a:gd name="T0" fmla="*/ 57 w 64"/>
                  <a:gd name="T1" fmla="*/ 37 h 66"/>
                  <a:gd name="T2" fmla="*/ 43 w 64"/>
                  <a:gd name="T3" fmla="*/ 12 h 66"/>
                  <a:gd name="T4" fmla="*/ 39 w 64"/>
                  <a:gd name="T5" fmla="*/ 6 h 66"/>
                  <a:gd name="T6" fmla="*/ 25 w 64"/>
                  <a:gd name="T7" fmla="*/ 6 h 66"/>
                  <a:gd name="T8" fmla="*/ 22 w 64"/>
                  <a:gd name="T9" fmla="*/ 12 h 66"/>
                  <a:gd name="T10" fmla="*/ 8 w 64"/>
                  <a:gd name="T11" fmla="*/ 37 h 66"/>
                  <a:gd name="T12" fmla="*/ 4 w 64"/>
                  <a:gd name="T13" fmla="*/ 43 h 66"/>
                  <a:gd name="T14" fmla="*/ 11 w 64"/>
                  <a:gd name="T15" fmla="*/ 55 h 66"/>
                  <a:gd name="T16" fmla="*/ 18 w 64"/>
                  <a:gd name="T17" fmla="*/ 55 h 66"/>
                  <a:gd name="T18" fmla="*/ 19 w 64"/>
                  <a:gd name="T19" fmla="*/ 55 h 66"/>
                  <a:gd name="T20" fmla="*/ 19 w 64"/>
                  <a:gd name="T21" fmla="*/ 66 h 66"/>
                  <a:gd name="T22" fmla="*/ 32 w 64"/>
                  <a:gd name="T23" fmla="*/ 62 h 66"/>
                  <a:gd name="T24" fmla="*/ 32 w 64"/>
                  <a:gd name="T25" fmla="*/ 62 h 66"/>
                  <a:gd name="T26" fmla="*/ 46 w 64"/>
                  <a:gd name="T27" fmla="*/ 66 h 66"/>
                  <a:gd name="T28" fmla="*/ 46 w 64"/>
                  <a:gd name="T29" fmla="*/ 55 h 66"/>
                  <a:gd name="T30" fmla="*/ 46 w 64"/>
                  <a:gd name="T31" fmla="*/ 55 h 66"/>
                  <a:gd name="T32" fmla="*/ 53 w 64"/>
                  <a:gd name="T33" fmla="*/ 55 h 66"/>
                  <a:gd name="T34" fmla="*/ 60 w 64"/>
                  <a:gd name="T35" fmla="*/ 43 h 66"/>
                  <a:gd name="T36" fmla="*/ 57 w 64"/>
                  <a:gd name="T37" fmla="*/ 3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4" h="66">
                    <a:moveTo>
                      <a:pt x="57" y="37"/>
                    </a:moveTo>
                    <a:cubicBezTo>
                      <a:pt x="53" y="30"/>
                      <a:pt x="47" y="19"/>
                      <a:pt x="43" y="12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5" y="0"/>
                      <a:pt x="29" y="0"/>
                      <a:pt x="25" y="6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8" y="19"/>
                      <a:pt x="11" y="30"/>
                      <a:pt x="8" y="37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0" y="50"/>
                      <a:pt x="3" y="55"/>
                      <a:pt x="11" y="55"/>
                    </a:cubicBezTo>
                    <a:cubicBezTo>
                      <a:pt x="18" y="55"/>
                      <a:pt x="18" y="55"/>
                      <a:pt x="18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23" y="63"/>
                      <a:pt x="27" y="62"/>
                      <a:pt x="32" y="62"/>
                    </a:cubicBezTo>
                    <a:cubicBezTo>
                      <a:pt x="32" y="62"/>
                      <a:pt x="32" y="62"/>
                      <a:pt x="32" y="62"/>
                    </a:cubicBezTo>
                    <a:cubicBezTo>
                      <a:pt x="37" y="62"/>
                      <a:pt x="42" y="63"/>
                      <a:pt x="46" y="66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46" y="55"/>
                      <a:pt x="46" y="55"/>
                      <a:pt x="46" y="55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61" y="55"/>
                      <a:pt x="64" y="49"/>
                      <a:pt x="60" y="43"/>
                    </a:cubicBezTo>
                    <a:lnTo>
                      <a:pt x="57" y="37"/>
                    </a:lnTo>
                    <a:close/>
                  </a:path>
                </a:pathLst>
              </a:custGeom>
              <a:solidFill>
                <a:srgbClr val="0DC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190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6" name="Freeform 70"/>
              <p:cNvSpPr/>
              <p:nvPr/>
            </p:nvSpPr>
            <p:spPr bwMode="auto">
              <a:xfrm>
                <a:off x="2290424" y="5688115"/>
                <a:ext cx="75013" cy="75013"/>
              </a:xfrm>
              <a:custGeom>
                <a:avLst/>
                <a:gdLst>
                  <a:gd name="T0" fmla="*/ 17 w 35"/>
                  <a:gd name="T1" fmla="*/ 0 h 35"/>
                  <a:gd name="T2" fmla="*/ 17 w 35"/>
                  <a:gd name="T3" fmla="*/ 0 h 35"/>
                  <a:gd name="T4" fmla="*/ 17 w 35"/>
                  <a:gd name="T5" fmla="*/ 0 h 35"/>
                  <a:gd name="T6" fmla="*/ 17 w 35"/>
                  <a:gd name="T7" fmla="*/ 0 h 35"/>
                  <a:gd name="T8" fmla="*/ 17 w 35"/>
                  <a:gd name="T9" fmla="*/ 0 h 35"/>
                  <a:gd name="T10" fmla="*/ 4 w 35"/>
                  <a:gd name="T11" fmla="*/ 6 h 35"/>
                  <a:gd name="T12" fmla="*/ 0 w 35"/>
                  <a:gd name="T13" fmla="*/ 17 h 35"/>
                  <a:gd name="T14" fmla="*/ 0 w 35"/>
                  <a:gd name="T15" fmla="*/ 17 h 35"/>
                  <a:gd name="T16" fmla="*/ 17 w 35"/>
                  <a:gd name="T17" fmla="*/ 35 h 35"/>
                  <a:gd name="T18" fmla="*/ 17 w 35"/>
                  <a:gd name="T19" fmla="*/ 35 h 35"/>
                  <a:gd name="T20" fmla="*/ 35 w 35"/>
                  <a:gd name="T21" fmla="*/ 17 h 35"/>
                  <a:gd name="T22" fmla="*/ 35 w 35"/>
                  <a:gd name="T23" fmla="*/ 17 h 35"/>
                  <a:gd name="T24" fmla="*/ 31 w 35"/>
                  <a:gd name="T25" fmla="*/ 6 h 35"/>
                  <a:gd name="T26" fmla="*/ 17 w 35"/>
                  <a:gd name="T2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35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2" y="0"/>
                      <a:pt x="7" y="2"/>
                      <a:pt x="4" y="6"/>
                    </a:cubicBezTo>
                    <a:cubicBezTo>
                      <a:pt x="1" y="9"/>
                      <a:pt x="0" y="1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7"/>
                      <a:pt x="8" y="35"/>
                      <a:pt x="17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7" y="35"/>
                      <a:pt x="35" y="27"/>
                      <a:pt x="35" y="17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13"/>
                      <a:pt x="33" y="9"/>
                      <a:pt x="31" y="6"/>
                    </a:cubicBezTo>
                    <a:cubicBezTo>
                      <a:pt x="27" y="2"/>
                      <a:pt x="23" y="0"/>
                      <a:pt x="17" y="0"/>
                    </a:cubicBezTo>
                    <a:close/>
                  </a:path>
                </a:pathLst>
              </a:custGeom>
              <a:solidFill>
                <a:srgbClr val="0DC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190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1" name="组合 30"/>
            <p:cNvGrpSpPr>
              <a:grpSpLocks noChangeAspect="1"/>
            </p:cNvGrpSpPr>
            <p:nvPr/>
          </p:nvGrpSpPr>
          <p:grpSpPr>
            <a:xfrm>
              <a:off x="478903" y="4355475"/>
              <a:ext cx="2158455" cy="2196000"/>
              <a:chOff x="5397500" y="5734050"/>
              <a:chExt cx="365125" cy="371476"/>
            </a:xfrm>
            <a:grpFill/>
          </p:grpSpPr>
          <p:sp>
            <p:nvSpPr>
              <p:cNvPr id="32" name="Freeform 288"/>
              <p:cNvSpPr/>
              <p:nvPr/>
            </p:nvSpPr>
            <p:spPr bwMode="auto">
              <a:xfrm>
                <a:off x="5532438" y="5907088"/>
                <a:ext cx="71438" cy="68263"/>
              </a:xfrm>
              <a:custGeom>
                <a:avLst/>
                <a:gdLst>
                  <a:gd name="T0" fmla="*/ 45 w 45"/>
                  <a:gd name="T1" fmla="*/ 17 h 43"/>
                  <a:gd name="T2" fmla="*/ 17 w 45"/>
                  <a:gd name="T3" fmla="*/ 43 h 43"/>
                  <a:gd name="T4" fmla="*/ 0 w 45"/>
                  <a:gd name="T5" fmla="*/ 26 h 43"/>
                  <a:gd name="T6" fmla="*/ 29 w 45"/>
                  <a:gd name="T7" fmla="*/ 0 h 43"/>
                  <a:gd name="T8" fmla="*/ 45 w 45"/>
                  <a:gd name="T9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43">
                    <a:moveTo>
                      <a:pt x="45" y="17"/>
                    </a:moveTo>
                    <a:lnTo>
                      <a:pt x="17" y="43"/>
                    </a:lnTo>
                    <a:lnTo>
                      <a:pt x="0" y="26"/>
                    </a:lnTo>
                    <a:lnTo>
                      <a:pt x="29" y="0"/>
                    </a:ln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0DC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190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3" name="Freeform 289"/>
              <p:cNvSpPr>
                <a:spLocks noEditPoints="1"/>
              </p:cNvSpPr>
              <p:nvPr/>
            </p:nvSpPr>
            <p:spPr bwMode="auto">
              <a:xfrm>
                <a:off x="5537200" y="5734050"/>
                <a:ext cx="225425" cy="225425"/>
              </a:xfrm>
              <a:custGeom>
                <a:avLst/>
                <a:gdLst>
                  <a:gd name="T0" fmla="*/ 30 w 60"/>
                  <a:gd name="T1" fmla="*/ 0 h 60"/>
                  <a:gd name="T2" fmla="*/ 0 w 60"/>
                  <a:gd name="T3" fmla="*/ 30 h 60"/>
                  <a:gd name="T4" fmla="*/ 30 w 60"/>
                  <a:gd name="T5" fmla="*/ 60 h 60"/>
                  <a:gd name="T6" fmla="*/ 60 w 60"/>
                  <a:gd name="T7" fmla="*/ 30 h 60"/>
                  <a:gd name="T8" fmla="*/ 30 w 60"/>
                  <a:gd name="T9" fmla="*/ 0 h 60"/>
                  <a:gd name="T10" fmla="*/ 30 w 60"/>
                  <a:gd name="T11" fmla="*/ 51 h 60"/>
                  <a:gd name="T12" fmla="*/ 8 w 60"/>
                  <a:gd name="T13" fmla="*/ 30 h 60"/>
                  <a:gd name="T14" fmla="*/ 30 w 60"/>
                  <a:gd name="T15" fmla="*/ 8 h 60"/>
                  <a:gd name="T16" fmla="*/ 52 w 60"/>
                  <a:gd name="T17" fmla="*/ 30 h 60"/>
                  <a:gd name="T18" fmla="*/ 30 w 60"/>
                  <a:gd name="T1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0" h="60">
                    <a:moveTo>
                      <a:pt x="30" y="0"/>
                    </a:moveTo>
                    <a:cubicBezTo>
                      <a:pt x="13" y="0"/>
                      <a:pt x="0" y="13"/>
                      <a:pt x="0" y="30"/>
                    </a:cubicBezTo>
                    <a:cubicBezTo>
                      <a:pt x="0" y="47"/>
                      <a:pt x="13" y="60"/>
                      <a:pt x="30" y="60"/>
                    </a:cubicBezTo>
                    <a:cubicBezTo>
                      <a:pt x="47" y="60"/>
                      <a:pt x="60" y="47"/>
                      <a:pt x="60" y="30"/>
                    </a:cubicBezTo>
                    <a:cubicBezTo>
                      <a:pt x="60" y="13"/>
                      <a:pt x="47" y="0"/>
                      <a:pt x="30" y="0"/>
                    </a:cubicBezTo>
                    <a:close/>
                    <a:moveTo>
                      <a:pt x="30" y="51"/>
                    </a:moveTo>
                    <a:cubicBezTo>
                      <a:pt x="18" y="51"/>
                      <a:pt x="8" y="42"/>
                      <a:pt x="8" y="30"/>
                    </a:cubicBezTo>
                    <a:cubicBezTo>
                      <a:pt x="8" y="18"/>
                      <a:pt x="18" y="8"/>
                      <a:pt x="30" y="8"/>
                    </a:cubicBezTo>
                    <a:cubicBezTo>
                      <a:pt x="42" y="8"/>
                      <a:pt x="52" y="18"/>
                      <a:pt x="52" y="30"/>
                    </a:cubicBezTo>
                    <a:cubicBezTo>
                      <a:pt x="52" y="42"/>
                      <a:pt x="42" y="51"/>
                      <a:pt x="30" y="51"/>
                    </a:cubicBezTo>
                    <a:close/>
                  </a:path>
                </a:pathLst>
              </a:custGeom>
              <a:solidFill>
                <a:srgbClr val="0DC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190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4" name="Freeform 291"/>
              <p:cNvSpPr/>
              <p:nvPr/>
            </p:nvSpPr>
            <p:spPr bwMode="auto">
              <a:xfrm>
                <a:off x="5397500" y="5951538"/>
                <a:ext cx="158750" cy="153988"/>
              </a:xfrm>
              <a:custGeom>
                <a:avLst/>
                <a:gdLst>
                  <a:gd name="T0" fmla="*/ 30 w 42"/>
                  <a:gd name="T1" fmla="*/ 0 h 41"/>
                  <a:gd name="T2" fmla="*/ 3 w 42"/>
                  <a:gd name="T3" fmla="*/ 26 h 41"/>
                  <a:gd name="T4" fmla="*/ 3 w 42"/>
                  <a:gd name="T5" fmla="*/ 38 h 41"/>
                  <a:gd name="T6" fmla="*/ 15 w 42"/>
                  <a:gd name="T7" fmla="*/ 38 h 41"/>
                  <a:gd name="T8" fmla="*/ 42 w 42"/>
                  <a:gd name="T9" fmla="*/ 12 h 41"/>
                  <a:gd name="T10" fmla="*/ 30 w 42"/>
                  <a:gd name="T11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41">
                    <a:moveTo>
                      <a:pt x="30" y="0"/>
                    </a:moveTo>
                    <a:cubicBezTo>
                      <a:pt x="3" y="26"/>
                      <a:pt x="3" y="26"/>
                      <a:pt x="3" y="26"/>
                    </a:cubicBezTo>
                    <a:cubicBezTo>
                      <a:pt x="0" y="29"/>
                      <a:pt x="0" y="34"/>
                      <a:pt x="3" y="38"/>
                    </a:cubicBezTo>
                    <a:cubicBezTo>
                      <a:pt x="6" y="41"/>
                      <a:pt x="12" y="41"/>
                      <a:pt x="15" y="38"/>
                    </a:cubicBezTo>
                    <a:cubicBezTo>
                      <a:pt x="42" y="12"/>
                      <a:pt x="42" y="12"/>
                      <a:pt x="42" y="12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DC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1900"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3" name="矩形 42"/>
          <p:cNvSpPr/>
          <p:nvPr/>
        </p:nvSpPr>
        <p:spPr>
          <a:xfrm>
            <a:off x="3260452" y="1905628"/>
            <a:ext cx="1264285" cy="297815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en-US" altLang="zh-CN" sz="15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矩形 47"/>
          <p:cNvSpPr>
            <a:spLocks noChangeArrowheads="1"/>
          </p:cNvSpPr>
          <p:nvPr/>
        </p:nvSpPr>
        <p:spPr bwMode="auto">
          <a:xfrm>
            <a:off x="3260452" y="3030440"/>
            <a:ext cx="2109772" cy="23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sym typeface="Microsoft YaHei" panose="020B0503020204020204" pitchFamily="34" charset="-122"/>
              </a:rPr>
              <a:t>Click here to add your text 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sym typeface="Microsoft YaHei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260452" y="4048164"/>
            <a:ext cx="1264285" cy="297815"/>
          </a:xfrm>
          <a:prstGeom prst="rect">
            <a:avLst/>
          </a:prstGeom>
        </p:spPr>
        <p:txBody>
          <a:bodyPr wrap="none" lIns="68573" tIns="34287" rIns="68573" bIns="34287">
            <a:spAutoFit/>
          </a:bodyPr>
          <a:lstStyle/>
          <a:p>
            <a:r>
              <a:rPr lang="zh-CN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en-US" altLang="zh-CN" sz="15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矩形 47"/>
          <p:cNvSpPr>
            <a:spLocks noChangeArrowheads="1"/>
          </p:cNvSpPr>
          <p:nvPr/>
        </p:nvSpPr>
        <p:spPr bwMode="auto">
          <a:xfrm>
            <a:off x="3260452" y="5218943"/>
            <a:ext cx="2109772" cy="23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sym typeface="Microsoft YaHei" panose="020B0503020204020204" pitchFamily="34" charset="-122"/>
              </a:rPr>
              <a:t>Click here to add your text 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sym typeface="Microsoft YaHei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8175253" y="2121165"/>
            <a:ext cx="2835275" cy="889635"/>
            <a:chOff x="7838028" y="3100016"/>
            <a:chExt cx="2835275" cy="889635"/>
          </a:xfrm>
        </p:grpSpPr>
        <p:sp>
          <p:nvSpPr>
            <p:cNvPr id="49" name="矩形 48"/>
            <p:cNvSpPr/>
            <p:nvPr/>
          </p:nvSpPr>
          <p:spPr>
            <a:xfrm flipH="1">
              <a:off x="7838028" y="3418786"/>
              <a:ext cx="2835275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en-US" altLang="zh-CN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 flipH="1">
              <a:off x="7838028" y="3100016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175253" y="3502099"/>
            <a:ext cx="2835275" cy="889635"/>
            <a:chOff x="7838028" y="3100016"/>
            <a:chExt cx="2835275" cy="889635"/>
          </a:xfrm>
        </p:grpSpPr>
        <p:sp>
          <p:nvSpPr>
            <p:cNvPr id="52" name="矩形 51"/>
            <p:cNvSpPr/>
            <p:nvPr/>
          </p:nvSpPr>
          <p:spPr>
            <a:xfrm flipH="1">
              <a:off x="7838028" y="3418786"/>
              <a:ext cx="2835275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en-US" altLang="zh-CN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 flipH="1">
              <a:off x="7838028" y="3100016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175253" y="4883033"/>
            <a:ext cx="2835275" cy="889635"/>
            <a:chOff x="7838028" y="3100016"/>
            <a:chExt cx="2835275" cy="889635"/>
          </a:xfrm>
        </p:grpSpPr>
        <p:sp>
          <p:nvSpPr>
            <p:cNvPr id="55" name="矩形 54"/>
            <p:cNvSpPr/>
            <p:nvPr/>
          </p:nvSpPr>
          <p:spPr>
            <a:xfrm flipH="1">
              <a:off x="7838028" y="3418786"/>
              <a:ext cx="2835275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en-US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en-US" altLang="zh-CN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 flipH="1">
              <a:off x="7838028" y="3100016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000">
        <p14:prism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6" presetClass="entr" presetSubtype="2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21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2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2" presetClass="entr" presetSubtype="2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1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2" presetClass="entr" presetSubtype="2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6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/>
          <p:bldP spid="44" grpId="0"/>
          <p:bldP spid="45" grpId="0"/>
          <p:bldP spid="4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6" presetClass="entr" presetSubtype="2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21" dur="2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/>
          <p:bldP spid="44" grpId="0"/>
          <p:bldP spid="45" grpId="0"/>
          <p:bldP spid="46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3" descr="C:\Users\Administrator\Desktop\787637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917" y="1465782"/>
            <a:ext cx="3502457" cy="492998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组合 86"/>
          <p:cNvGrpSpPr/>
          <p:nvPr/>
        </p:nvGrpSpPr>
        <p:grpSpPr>
          <a:xfrm>
            <a:off x="5856366" y="1724026"/>
            <a:ext cx="691558" cy="690264"/>
            <a:chOff x="6306890" y="1676400"/>
            <a:chExt cx="1035100" cy="1033165"/>
          </a:xfrm>
        </p:grpSpPr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6306890" y="1676400"/>
              <a:ext cx="1035100" cy="1033165"/>
            </a:xfrm>
            <a:prstGeom prst="ellipse">
              <a:avLst/>
            </a:prstGeom>
            <a:solidFill>
              <a:srgbClr val="059CF9"/>
            </a:soli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80" name="组合 79"/>
            <p:cNvGrpSpPr>
              <a:grpSpLocks noChangeAspect="1"/>
            </p:cNvGrpSpPr>
            <p:nvPr/>
          </p:nvGrpSpPr>
          <p:grpSpPr>
            <a:xfrm>
              <a:off x="6654875" y="1996346"/>
              <a:ext cx="455255" cy="350058"/>
              <a:chOff x="7476269" y="2380363"/>
              <a:chExt cx="733541" cy="564040"/>
            </a:xfrm>
            <a:solidFill>
              <a:schemeClr val="bg1"/>
            </a:solidFill>
          </p:grpSpPr>
          <p:sp>
            <p:nvSpPr>
              <p:cNvPr id="81" name="Freeform 250"/>
              <p:cNvSpPr/>
              <p:nvPr/>
            </p:nvSpPr>
            <p:spPr bwMode="auto">
              <a:xfrm>
                <a:off x="8117486" y="2615500"/>
                <a:ext cx="92324" cy="93766"/>
              </a:xfrm>
              <a:custGeom>
                <a:avLst/>
                <a:gdLst>
                  <a:gd name="T0" fmla="*/ 51 w 54"/>
                  <a:gd name="T1" fmla="*/ 2 h 55"/>
                  <a:gd name="T2" fmla="*/ 43 w 54"/>
                  <a:gd name="T3" fmla="*/ 0 h 55"/>
                  <a:gd name="T4" fmla="*/ 36 w 54"/>
                  <a:gd name="T5" fmla="*/ 2 h 55"/>
                  <a:gd name="T6" fmla="*/ 28 w 54"/>
                  <a:gd name="T7" fmla="*/ 8 h 55"/>
                  <a:gd name="T8" fmla="*/ 29 w 54"/>
                  <a:gd name="T9" fmla="*/ 2 h 55"/>
                  <a:gd name="T10" fmla="*/ 25 w 54"/>
                  <a:gd name="T11" fmla="*/ 0 h 55"/>
                  <a:gd name="T12" fmla="*/ 15 w 54"/>
                  <a:gd name="T13" fmla="*/ 9 h 55"/>
                  <a:gd name="T14" fmla="*/ 2 w 54"/>
                  <a:gd name="T15" fmla="*/ 47 h 55"/>
                  <a:gd name="T16" fmla="*/ 1 w 54"/>
                  <a:gd name="T17" fmla="*/ 53 h 55"/>
                  <a:gd name="T18" fmla="*/ 5 w 54"/>
                  <a:gd name="T19" fmla="*/ 55 h 55"/>
                  <a:gd name="T20" fmla="*/ 11 w 54"/>
                  <a:gd name="T21" fmla="*/ 53 h 55"/>
                  <a:gd name="T22" fmla="*/ 15 w 54"/>
                  <a:gd name="T23" fmla="*/ 47 h 55"/>
                  <a:gd name="T24" fmla="*/ 19 w 54"/>
                  <a:gd name="T25" fmla="*/ 35 h 55"/>
                  <a:gd name="T26" fmla="*/ 23 w 54"/>
                  <a:gd name="T27" fmla="*/ 25 h 55"/>
                  <a:gd name="T28" fmla="*/ 27 w 54"/>
                  <a:gd name="T29" fmla="*/ 18 h 55"/>
                  <a:gd name="T30" fmla="*/ 32 w 54"/>
                  <a:gd name="T31" fmla="*/ 13 h 55"/>
                  <a:gd name="T32" fmla="*/ 37 w 54"/>
                  <a:gd name="T33" fmla="*/ 12 h 55"/>
                  <a:gd name="T34" fmla="*/ 42 w 54"/>
                  <a:gd name="T35" fmla="*/ 13 h 55"/>
                  <a:gd name="T36" fmla="*/ 45 w 54"/>
                  <a:gd name="T37" fmla="*/ 14 h 55"/>
                  <a:gd name="T38" fmla="*/ 50 w 54"/>
                  <a:gd name="T39" fmla="*/ 12 h 55"/>
                  <a:gd name="T40" fmla="*/ 53 w 54"/>
                  <a:gd name="T41" fmla="*/ 8 h 55"/>
                  <a:gd name="T42" fmla="*/ 51 w 54"/>
                  <a:gd name="T43" fmla="*/ 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4" h="55">
                    <a:moveTo>
                      <a:pt x="51" y="2"/>
                    </a:moveTo>
                    <a:cubicBezTo>
                      <a:pt x="49" y="1"/>
                      <a:pt x="46" y="0"/>
                      <a:pt x="43" y="0"/>
                    </a:cubicBezTo>
                    <a:cubicBezTo>
                      <a:pt x="40" y="0"/>
                      <a:pt x="38" y="1"/>
                      <a:pt x="36" y="2"/>
                    </a:cubicBezTo>
                    <a:cubicBezTo>
                      <a:pt x="34" y="4"/>
                      <a:pt x="31" y="6"/>
                      <a:pt x="28" y="8"/>
                    </a:cubicBezTo>
                    <a:cubicBezTo>
                      <a:pt x="29" y="6"/>
                      <a:pt x="30" y="4"/>
                      <a:pt x="29" y="2"/>
                    </a:cubicBezTo>
                    <a:cubicBezTo>
                      <a:pt x="29" y="1"/>
                      <a:pt x="27" y="0"/>
                      <a:pt x="25" y="0"/>
                    </a:cubicBezTo>
                    <a:cubicBezTo>
                      <a:pt x="21" y="0"/>
                      <a:pt x="17" y="3"/>
                      <a:pt x="15" y="9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1" y="49"/>
                      <a:pt x="0" y="51"/>
                      <a:pt x="1" y="53"/>
                    </a:cubicBezTo>
                    <a:cubicBezTo>
                      <a:pt x="2" y="54"/>
                      <a:pt x="3" y="55"/>
                      <a:pt x="5" y="55"/>
                    </a:cubicBezTo>
                    <a:cubicBezTo>
                      <a:pt x="7" y="55"/>
                      <a:pt x="9" y="54"/>
                      <a:pt x="11" y="53"/>
                    </a:cubicBezTo>
                    <a:cubicBezTo>
                      <a:pt x="13" y="51"/>
                      <a:pt x="14" y="49"/>
                      <a:pt x="15" y="47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21" y="31"/>
                      <a:pt x="22" y="28"/>
                      <a:pt x="23" y="25"/>
                    </a:cubicBezTo>
                    <a:cubicBezTo>
                      <a:pt x="25" y="22"/>
                      <a:pt x="26" y="20"/>
                      <a:pt x="27" y="18"/>
                    </a:cubicBezTo>
                    <a:cubicBezTo>
                      <a:pt x="29" y="16"/>
                      <a:pt x="30" y="14"/>
                      <a:pt x="32" y="13"/>
                    </a:cubicBezTo>
                    <a:cubicBezTo>
                      <a:pt x="34" y="12"/>
                      <a:pt x="35" y="12"/>
                      <a:pt x="37" y="12"/>
                    </a:cubicBezTo>
                    <a:cubicBezTo>
                      <a:pt x="39" y="12"/>
                      <a:pt x="40" y="12"/>
                      <a:pt x="42" y="13"/>
                    </a:cubicBezTo>
                    <a:cubicBezTo>
                      <a:pt x="44" y="13"/>
                      <a:pt x="45" y="14"/>
                      <a:pt x="45" y="14"/>
                    </a:cubicBezTo>
                    <a:cubicBezTo>
                      <a:pt x="47" y="14"/>
                      <a:pt x="48" y="13"/>
                      <a:pt x="50" y="12"/>
                    </a:cubicBezTo>
                    <a:cubicBezTo>
                      <a:pt x="51" y="11"/>
                      <a:pt x="52" y="10"/>
                      <a:pt x="53" y="8"/>
                    </a:cubicBezTo>
                    <a:cubicBezTo>
                      <a:pt x="54" y="6"/>
                      <a:pt x="53" y="4"/>
                      <a:pt x="5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251"/>
              <p:cNvSpPr/>
              <p:nvPr/>
            </p:nvSpPr>
            <p:spPr bwMode="auto">
              <a:xfrm>
                <a:off x="8012179" y="2581600"/>
                <a:ext cx="105307" cy="127667"/>
              </a:xfrm>
              <a:custGeom>
                <a:avLst/>
                <a:gdLst>
                  <a:gd name="T0" fmla="*/ 58 w 62"/>
                  <a:gd name="T1" fmla="*/ 22 h 75"/>
                  <a:gd name="T2" fmla="*/ 50 w 62"/>
                  <a:gd name="T3" fmla="*/ 20 h 75"/>
                  <a:gd name="T4" fmla="*/ 43 w 62"/>
                  <a:gd name="T5" fmla="*/ 21 h 75"/>
                  <a:gd name="T6" fmla="*/ 36 w 62"/>
                  <a:gd name="T7" fmla="*/ 24 h 75"/>
                  <a:gd name="T8" fmla="*/ 30 w 62"/>
                  <a:gd name="T9" fmla="*/ 28 h 75"/>
                  <a:gd name="T10" fmla="*/ 37 w 62"/>
                  <a:gd name="T11" fmla="*/ 8 h 75"/>
                  <a:gd name="T12" fmla="*/ 37 w 62"/>
                  <a:gd name="T13" fmla="*/ 2 h 75"/>
                  <a:gd name="T14" fmla="*/ 33 w 62"/>
                  <a:gd name="T15" fmla="*/ 0 h 75"/>
                  <a:gd name="T16" fmla="*/ 28 w 62"/>
                  <a:gd name="T17" fmla="*/ 2 h 75"/>
                  <a:gd name="T18" fmla="*/ 24 w 62"/>
                  <a:gd name="T19" fmla="*/ 8 h 75"/>
                  <a:gd name="T20" fmla="*/ 16 w 62"/>
                  <a:gd name="T21" fmla="*/ 29 h 75"/>
                  <a:gd name="T22" fmla="*/ 2 w 62"/>
                  <a:gd name="T23" fmla="*/ 67 h 75"/>
                  <a:gd name="T24" fmla="*/ 6 w 62"/>
                  <a:gd name="T25" fmla="*/ 75 h 75"/>
                  <a:gd name="T26" fmla="*/ 12 w 62"/>
                  <a:gd name="T27" fmla="*/ 73 h 75"/>
                  <a:gd name="T28" fmla="*/ 16 w 62"/>
                  <a:gd name="T29" fmla="*/ 67 h 75"/>
                  <a:gd name="T30" fmla="*/ 16 w 62"/>
                  <a:gd name="T31" fmla="*/ 66 h 75"/>
                  <a:gd name="T32" fmla="*/ 16 w 62"/>
                  <a:gd name="T33" fmla="*/ 66 h 75"/>
                  <a:gd name="T34" fmla="*/ 22 w 62"/>
                  <a:gd name="T35" fmla="*/ 49 h 75"/>
                  <a:gd name="T36" fmla="*/ 27 w 62"/>
                  <a:gd name="T37" fmla="*/ 38 h 75"/>
                  <a:gd name="T38" fmla="*/ 34 w 62"/>
                  <a:gd name="T39" fmla="*/ 33 h 75"/>
                  <a:gd name="T40" fmla="*/ 41 w 62"/>
                  <a:gd name="T41" fmla="*/ 31 h 75"/>
                  <a:gd name="T42" fmla="*/ 47 w 62"/>
                  <a:gd name="T43" fmla="*/ 34 h 75"/>
                  <a:gd name="T44" fmla="*/ 45 w 62"/>
                  <a:gd name="T45" fmla="*/ 44 h 75"/>
                  <a:gd name="T46" fmla="*/ 37 w 62"/>
                  <a:gd name="T47" fmla="*/ 67 h 75"/>
                  <a:gd name="T48" fmla="*/ 41 w 62"/>
                  <a:gd name="T49" fmla="*/ 75 h 75"/>
                  <a:gd name="T50" fmla="*/ 46 w 62"/>
                  <a:gd name="T51" fmla="*/ 73 h 75"/>
                  <a:gd name="T52" fmla="*/ 50 w 62"/>
                  <a:gd name="T53" fmla="*/ 67 h 75"/>
                  <a:gd name="T54" fmla="*/ 60 w 62"/>
                  <a:gd name="T55" fmla="*/ 41 h 75"/>
                  <a:gd name="T56" fmla="*/ 62 w 62"/>
                  <a:gd name="T57" fmla="*/ 34 h 75"/>
                  <a:gd name="T58" fmla="*/ 62 w 62"/>
                  <a:gd name="T59" fmla="*/ 29 h 75"/>
                  <a:gd name="T60" fmla="*/ 58 w 62"/>
                  <a:gd name="T61" fmla="*/ 2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75">
                    <a:moveTo>
                      <a:pt x="58" y="22"/>
                    </a:moveTo>
                    <a:cubicBezTo>
                      <a:pt x="56" y="21"/>
                      <a:pt x="53" y="20"/>
                      <a:pt x="50" y="20"/>
                    </a:cubicBezTo>
                    <a:cubicBezTo>
                      <a:pt x="47" y="20"/>
                      <a:pt x="45" y="20"/>
                      <a:pt x="43" y="21"/>
                    </a:cubicBezTo>
                    <a:cubicBezTo>
                      <a:pt x="41" y="22"/>
                      <a:pt x="39" y="22"/>
                      <a:pt x="36" y="24"/>
                    </a:cubicBezTo>
                    <a:cubicBezTo>
                      <a:pt x="34" y="25"/>
                      <a:pt x="32" y="26"/>
                      <a:pt x="30" y="2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8" y="6"/>
                      <a:pt x="38" y="4"/>
                      <a:pt x="37" y="2"/>
                    </a:cubicBezTo>
                    <a:cubicBezTo>
                      <a:pt x="37" y="1"/>
                      <a:pt x="35" y="0"/>
                      <a:pt x="33" y="0"/>
                    </a:cubicBezTo>
                    <a:cubicBezTo>
                      <a:pt x="31" y="0"/>
                      <a:pt x="29" y="1"/>
                      <a:pt x="28" y="2"/>
                    </a:cubicBezTo>
                    <a:cubicBezTo>
                      <a:pt x="26" y="4"/>
                      <a:pt x="25" y="6"/>
                      <a:pt x="24" y="8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2" y="67"/>
                      <a:pt x="2" y="67"/>
                      <a:pt x="2" y="67"/>
                    </a:cubicBezTo>
                    <a:cubicBezTo>
                      <a:pt x="0" y="72"/>
                      <a:pt x="2" y="75"/>
                      <a:pt x="6" y="75"/>
                    </a:cubicBezTo>
                    <a:cubicBezTo>
                      <a:pt x="8" y="75"/>
                      <a:pt x="10" y="74"/>
                      <a:pt x="12" y="73"/>
                    </a:cubicBezTo>
                    <a:cubicBezTo>
                      <a:pt x="13" y="71"/>
                      <a:pt x="15" y="69"/>
                      <a:pt x="16" y="67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4" y="44"/>
                      <a:pt x="26" y="40"/>
                      <a:pt x="27" y="38"/>
                    </a:cubicBezTo>
                    <a:cubicBezTo>
                      <a:pt x="29" y="36"/>
                      <a:pt x="31" y="34"/>
                      <a:pt x="34" y="33"/>
                    </a:cubicBezTo>
                    <a:cubicBezTo>
                      <a:pt x="36" y="31"/>
                      <a:pt x="38" y="31"/>
                      <a:pt x="41" y="31"/>
                    </a:cubicBezTo>
                    <a:cubicBezTo>
                      <a:pt x="44" y="31"/>
                      <a:pt x="46" y="32"/>
                      <a:pt x="47" y="34"/>
                    </a:cubicBezTo>
                    <a:cubicBezTo>
                      <a:pt x="47" y="36"/>
                      <a:pt x="47" y="40"/>
                      <a:pt x="45" y="44"/>
                    </a:cubicBezTo>
                    <a:cubicBezTo>
                      <a:pt x="37" y="67"/>
                      <a:pt x="37" y="67"/>
                      <a:pt x="37" y="67"/>
                    </a:cubicBezTo>
                    <a:cubicBezTo>
                      <a:pt x="35" y="72"/>
                      <a:pt x="36" y="75"/>
                      <a:pt x="41" y="75"/>
                    </a:cubicBezTo>
                    <a:cubicBezTo>
                      <a:pt x="43" y="75"/>
                      <a:pt x="45" y="74"/>
                      <a:pt x="46" y="73"/>
                    </a:cubicBezTo>
                    <a:cubicBezTo>
                      <a:pt x="48" y="71"/>
                      <a:pt x="49" y="69"/>
                      <a:pt x="50" y="67"/>
                    </a:cubicBezTo>
                    <a:cubicBezTo>
                      <a:pt x="60" y="41"/>
                      <a:pt x="60" y="41"/>
                      <a:pt x="60" y="41"/>
                    </a:cubicBezTo>
                    <a:cubicBezTo>
                      <a:pt x="61" y="38"/>
                      <a:pt x="61" y="36"/>
                      <a:pt x="62" y="34"/>
                    </a:cubicBezTo>
                    <a:cubicBezTo>
                      <a:pt x="62" y="32"/>
                      <a:pt x="62" y="30"/>
                      <a:pt x="62" y="29"/>
                    </a:cubicBezTo>
                    <a:cubicBezTo>
                      <a:pt x="61" y="26"/>
                      <a:pt x="60" y="24"/>
                      <a:pt x="58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252"/>
              <p:cNvSpPr>
                <a:spLocks noEditPoints="1"/>
              </p:cNvSpPr>
              <p:nvPr/>
            </p:nvSpPr>
            <p:spPr bwMode="auto">
              <a:xfrm>
                <a:off x="7870087" y="2581600"/>
                <a:ext cx="109634" cy="127667"/>
              </a:xfrm>
              <a:custGeom>
                <a:avLst/>
                <a:gdLst>
                  <a:gd name="T0" fmla="*/ 58 w 64"/>
                  <a:gd name="T1" fmla="*/ 0 h 75"/>
                  <a:gd name="T2" fmla="*/ 53 w 64"/>
                  <a:gd name="T3" fmla="*/ 2 h 75"/>
                  <a:gd name="T4" fmla="*/ 47 w 64"/>
                  <a:gd name="T5" fmla="*/ 7 h 75"/>
                  <a:gd name="T6" fmla="*/ 39 w 64"/>
                  <a:gd name="T7" fmla="*/ 14 h 75"/>
                  <a:gd name="T8" fmla="*/ 8 w 64"/>
                  <a:gd name="T9" fmla="*/ 42 h 75"/>
                  <a:gd name="T10" fmla="*/ 5 w 64"/>
                  <a:gd name="T11" fmla="*/ 44 h 75"/>
                  <a:gd name="T12" fmla="*/ 3 w 64"/>
                  <a:gd name="T13" fmla="*/ 46 h 75"/>
                  <a:gd name="T14" fmla="*/ 2 w 64"/>
                  <a:gd name="T15" fmla="*/ 48 h 75"/>
                  <a:gd name="T16" fmla="*/ 0 w 64"/>
                  <a:gd name="T17" fmla="*/ 50 h 75"/>
                  <a:gd name="T18" fmla="*/ 1 w 64"/>
                  <a:gd name="T19" fmla="*/ 56 h 75"/>
                  <a:gd name="T20" fmla="*/ 7 w 64"/>
                  <a:gd name="T21" fmla="*/ 58 h 75"/>
                  <a:gd name="T22" fmla="*/ 32 w 64"/>
                  <a:gd name="T23" fmla="*/ 58 h 75"/>
                  <a:gd name="T24" fmla="*/ 28 w 64"/>
                  <a:gd name="T25" fmla="*/ 67 h 75"/>
                  <a:gd name="T26" fmla="*/ 28 w 64"/>
                  <a:gd name="T27" fmla="*/ 73 h 75"/>
                  <a:gd name="T28" fmla="*/ 32 w 64"/>
                  <a:gd name="T29" fmla="*/ 75 h 75"/>
                  <a:gd name="T30" fmla="*/ 37 w 64"/>
                  <a:gd name="T31" fmla="*/ 73 h 75"/>
                  <a:gd name="T32" fmla="*/ 41 w 64"/>
                  <a:gd name="T33" fmla="*/ 67 h 75"/>
                  <a:gd name="T34" fmla="*/ 43 w 64"/>
                  <a:gd name="T35" fmla="*/ 61 h 75"/>
                  <a:gd name="T36" fmla="*/ 43 w 64"/>
                  <a:gd name="T37" fmla="*/ 61 h 75"/>
                  <a:gd name="T38" fmla="*/ 44 w 64"/>
                  <a:gd name="T39" fmla="*/ 58 h 75"/>
                  <a:gd name="T40" fmla="*/ 47 w 64"/>
                  <a:gd name="T41" fmla="*/ 58 h 75"/>
                  <a:gd name="T42" fmla="*/ 53 w 64"/>
                  <a:gd name="T43" fmla="*/ 57 h 75"/>
                  <a:gd name="T44" fmla="*/ 57 w 64"/>
                  <a:gd name="T45" fmla="*/ 53 h 75"/>
                  <a:gd name="T46" fmla="*/ 56 w 64"/>
                  <a:gd name="T47" fmla="*/ 48 h 75"/>
                  <a:gd name="T48" fmla="*/ 50 w 64"/>
                  <a:gd name="T49" fmla="*/ 47 h 75"/>
                  <a:gd name="T50" fmla="*/ 48 w 64"/>
                  <a:gd name="T51" fmla="*/ 47 h 75"/>
                  <a:gd name="T52" fmla="*/ 62 w 64"/>
                  <a:gd name="T53" fmla="*/ 9 h 75"/>
                  <a:gd name="T54" fmla="*/ 58 w 64"/>
                  <a:gd name="T55" fmla="*/ 0 h 75"/>
                  <a:gd name="T56" fmla="*/ 42 w 64"/>
                  <a:gd name="T57" fmla="*/ 29 h 75"/>
                  <a:gd name="T58" fmla="*/ 36 w 64"/>
                  <a:gd name="T59" fmla="*/ 47 h 75"/>
                  <a:gd name="T60" fmla="*/ 15 w 64"/>
                  <a:gd name="T61" fmla="*/ 47 h 75"/>
                  <a:gd name="T62" fmla="*/ 41 w 64"/>
                  <a:gd name="T63" fmla="*/ 23 h 75"/>
                  <a:gd name="T64" fmla="*/ 46 w 64"/>
                  <a:gd name="T65" fmla="*/ 19 h 75"/>
                  <a:gd name="T66" fmla="*/ 42 w 64"/>
                  <a:gd name="T67" fmla="*/ 2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4" h="75">
                    <a:moveTo>
                      <a:pt x="58" y="0"/>
                    </a:moveTo>
                    <a:cubicBezTo>
                      <a:pt x="56" y="0"/>
                      <a:pt x="55" y="1"/>
                      <a:pt x="53" y="2"/>
                    </a:cubicBezTo>
                    <a:cubicBezTo>
                      <a:pt x="52" y="3"/>
                      <a:pt x="50" y="5"/>
                      <a:pt x="47" y="7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7" y="43"/>
                      <a:pt x="6" y="44"/>
                      <a:pt x="5" y="44"/>
                    </a:cubicBezTo>
                    <a:cubicBezTo>
                      <a:pt x="5" y="45"/>
                      <a:pt x="4" y="46"/>
                      <a:pt x="3" y="46"/>
                    </a:cubicBezTo>
                    <a:cubicBezTo>
                      <a:pt x="3" y="47"/>
                      <a:pt x="2" y="48"/>
                      <a:pt x="2" y="48"/>
                    </a:cubicBezTo>
                    <a:cubicBezTo>
                      <a:pt x="1" y="49"/>
                      <a:pt x="1" y="50"/>
                      <a:pt x="0" y="50"/>
                    </a:cubicBezTo>
                    <a:cubicBezTo>
                      <a:pt x="0" y="53"/>
                      <a:pt x="0" y="55"/>
                      <a:pt x="1" y="56"/>
                    </a:cubicBezTo>
                    <a:cubicBezTo>
                      <a:pt x="2" y="58"/>
                      <a:pt x="4" y="58"/>
                      <a:pt x="7" y="58"/>
                    </a:cubicBezTo>
                    <a:cubicBezTo>
                      <a:pt x="32" y="58"/>
                      <a:pt x="32" y="58"/>
                      <a:pt x="32" y="58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8" y="70"/>
                      <a:pt x="27" y="72"/>
                      <a:pt x="28" y="73"/>
                    </a:cubicBezTo>
                    <a:cubicBezTo>
                      <a:pt x="29" y="74"/>
                      <a:pt x="30" y="75"/>
                      <a:pt x="32" y="75"/>
                    </a:cubicBezTo>
                    <a:cubicBezTo>
                      <a:pt x="34" y="75"/>
                      <a:pt x="35" y="74"/>
                      <a:pt x="37" y="73"/>
                    </a:cubicBezTo>
                    <a:cubicBezTo>
                      <a:pt x="39" y="72"/>
                      <a:pt x="40" y="70"/>
                      <a:pt x="41" y="67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7" y="58"/>
                      <a:pt x="47" y="58"/>
                      <a:pt x="47" y="58"/>
                    </a:cubicBezTo>
                    <a:cubicBezTo>
                      <a:pt x="50" y="58"/>
                      <a:pt x="52" y="58"/>
                      <a:pt x="53" y="57"/>
                    </a:cubicBezTo>
                    <a:cubicBezTo>
                      <a:pt x="55" y="56"/>
                      <a:pt x="56" y="55"/>
                      <a:pt x="57" y="53"/>
                    </a:cubicBezTo>
                    <a:cubicBezTo>
                      <a:pt x="57" y="50"/>
                      <a:pt x="57" y="49"/>
                      <a:pt x="56" y="48"/>
                    </a:cubicBezTo>
                    <a:cubicBezTo>
                      <a:pt x="55" y="48"/>
                      <a:pt x="53" y="47"/>
                      <a:pt x="50" y="47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4" y="3"/>
                      <a:pt x="63" y="0"/>
                      <a:pt x="58" y="0"/>
                    </a:cubicBezTo>
                    <a:close/>
                    <a:moveTo>
                      <a:pt x="42" y="29"/>
                    </a:moveTo>
                    <a:cubicBezTo>
                      <a:pt x="36" y="47"/>
                      <a:pt x="36" y="47"/>
                      <a:pt x="36" y="47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6" y="19"/>
                      <a:pt x="46" y="19"/>
                      <a:pt x="46" y="19"/>
                    </a:cubicBezTo>
                    <a:lnTo>
                      <a:pt x="42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253"/>
              <p:cNvSpPr/>
              <p:nvPr/>
            </p:nvSpPr>
            <p:spPr bwMode="auto">
              <a:xfrm>
                <a:off x="7764780" y="2583042"/>
                <a:ext cx="116126" cy="124782"/>
              </a:xfrm>
              <a:custGeom>
                <a:avLst/>
                <a:gdLst>
                  <a:gd name="T0" fmla="*/ 37 w 68"/>
                  <a:gd name="T1" fmla="*/ 48 h 73"/>
                  <a:gd name="T2" fmla="*/ 51 w 68"/>
                  <a:gd name="T3" fmla="*/ 39 h 73"/>
                  <a:gd name="T4" fmla="*/ 60 w 68"/>
                  <a:gd name="T5" fmla="*/ 32 h 73"/>
                  <a:gd name="T6" fmla="*/ 67 w 68"/>
                  <a:gd name="T7" fmla="*/ 21 h 73"/>
                  <a:gd name="T8" fmla="*/ 68 w 68"/>
                  <a:gd name="T9" fmla="*/ 13 h 73"/>
                  <a:gd name="T10" fmla="*/ 66 w 68"/>
                  <a:gd name="T11" fmla="*/ 7 h 73"/>
                  <a:gd name="T12" fmla="*/ 62 w 68"/>
                  <a:gd name="T13" fmla="*/ 2 h 73"/>
                  <a:gd name="T14" fmla="*/ 50 w 68"/>
                  <a:gd name="T15" fmla="*/ 0 h 73"/>
                  <a:gd name="T16" fmla="*/ 38 w 68"/>
                  <a:gd name="T17" fmla="*/ 2 h 73"/>
                  <a:gd name="T18" fmla="*/ 29 w 68"/>
                  <a:gd name="T19" fmla="*/ 7 h 73"/>
                  <a:gd name="T20" fmla="*/ 22 w 68"/>
                  <a:gd name="T21" fmla="*/ 13 h 73"/>
                  <a:gd name="T22" fmla="*/ 18 w 68"/>
                  <a:gd name="T23" fmla="*/ 20 h 73"/>
                  <a:gd name="T24" fmla="*/ 18 w 68"/>
                  <a:gd name="T25" fmla="*/ 25 h 73"/>
                  <a:gd name="T26" fmla="*/ 21 w 68"/>
                  <a:gd name="T27" fmla="*/ 27 h 73"/>
                  <a:gd name="T28" fmla="*/ 26 w 68"/>
                  <a:gd name="T29" fmla="*/ 25 h 73"/>
                  <a:gd name="T30" fmla="*/ 30 w 68"/>
                  <a:gd name="T31" fmla="*/ 20 h 73"/>
                  <a:gd name="T32" fmla="*/ 34 w 68"/>
                  <a:gd name="T33" fmla="*/ 16 h 73"/>
                  <a:gd name="T34" fmla="*/ 46 w 68"/>
                  <a:gd name="T35" fmla="*/ 10 h 73"/>
                  <a:gd name="T36" fmla="*/ 51 w 68"/>
                  <a:gd name="T37" fmla="*/ 11 h 73"/>
                  <a:gd name="T38" fmla="*/ 54 w 68"/>
                  <a:gd name="T39" fmla="*/ 15 h 73"/>
                  <a:gd name="T40" fmla="*/ 53 w 68"/>
                  <a:gd name="T41" fmla="*/ 21 h 73"/>
                  <a:gd name="T42" fmla="*/ 49 w 68"/>
                  <a:gd name="T43" fmla="*/ 27 h 73"/>
                  <a:gd name="T44" fmla="*/ 43 w 68"/>
                  <a:gd name="T45" fmla="*/ 33 h 73"/>
                  <a:gd name="T46" fmla="*/ 34 w 68"/>
                  <a:gd name="T47" fmla="*/ 38 h 73"/>
                  <a:gd name="T48" fmla="*/ 24 w 68"/>
                  <a:gd name="T49" fmla="*/ 45 h 73"/>
                  <a:gd name="T50" fmla="*/ 8 w 68"/>
                  <a:gd name="T51" fmla="*/ 56 h 73"/>
                  <a:gd name="T52" fmla="*/ 4 w 68"/>
                  <a:gd name="T53" fmla="*/ 61 h 73"/>
                  <a:gd name="T54" fmla="*/ 1 w 68"/>
                  <a:gd name="T55" fmla="*/ 66 h 73"/>
                  <a:gd name="T56" fmla="*/ 1 w 68"/>
                  <a:gd name="T57" fmla="*/ 71 h 73"/>
                  <a:gd name="T58" fmla="*/ 6 w 68"/>
                  <a:gd name="T59" fmla="*/ 73 h 73"/>
                  <a:gd name="T60" fmla="*/ 42 w 68"/>
                  <a:gd name="T61" fmla="*/ 73 h 73"/>
                  <a:gd name="T62" fmla="*/ 48 w 68"/>
                  <a:gd name="T63" fmla="*/ 71 h 73"/>
                  <a:gd name="T64" fmla="*/ 51 w 68"/>
                  <a:gd name="T65" fmla="*/ 67 h 73"/>
                  <a:gd name="T66" fmla="*/ 51 w 68"/>
                  <a:gd name="T67" fmla="*/ 63 h 73"/>
                  <a:gd name="T68" fmla="*/ 45 w 68"/>
                  <a:gd name="T69" fmla="*/ 61 h 73"/>
                  <a:gd name="T70" fmla="*/ 19 w 68"/>
                  <a:gd name="T71" fmla="*/ 61 h 73"/>
                  <a:gd name="T72" fmla="*/ 23 w 68"/>
                  <a:gd name="T73" fmla="*/ 58 h 73"/>
                  <a:gd name="T74" fmla="*/ 37 w 68"/>
                  <a:gd name="T75" fmla="*/ 4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" h="73">
                    <a:moveTo>
                      <a:pt x="37" y="48"/>
                    </a:moveTo>
                    <a:cubicBezTo>
                      <a:pt x="43" y="44"/>
                      <a:pt x="48" y="41"/>
                      <a:pt x="51" y="39"/>
                    </a:cubicBezTo>
                    <a:cubicBezTo>
                      <a:pt x="53" y="38"/>
                      <a:pt x="56" y="35"/>
                      <a:pt x="60" y="32"/>
                    </a:cubicBezTo>
                    <a:cubicBezTo>
                      <a:pt x="63" y="28"/>
                      <a:pt x="65" y="25"/>
                      <a:pt x="67" y="21"/>
                    </a:cubicBezTo>
                    <a:cubicBezTo>
                      <a:pt x="68" y="18"/>
                      <a:pt x="68" y="15"/>
                      <a:pt x="68" y="13"/>
                    </a:cubicBezTo>
                    <a:cubicBezTo>
                      <a:pt x="68" y="11"/>
                      <a:pt x="67" y="8"/>
                      <a:pt x="66" y="7"/>
                    </a:cubicBezTo>
                    <a:cubicBezTo>
                      <a:pt x="65" y="5"/>
                      <a:pt x="64" y="3"/>
                      <a:pt x="62" y="2"/>
                    </a:cubicBezTo>
                    <a:cubicBezTo>
                      <a:pt x="59" y="1"/>
                      <a:pt x="55" y="0"/>
                      <a:pt x="50" y="0"/>
                    </a:cubicBezTo>
                    <a:cubicBezTo>
                      <a:pt x="46" y="0"/>
                      <a:pt x="42" y="0"/>
                      <a:pt x="38" y="2"/>
                    </a:cubicBezTo>
                    <a:cubicBezTo>
                      <a:pt x="35" y="3"/>
                      <a:pt x="31" y="5"/>
                      <a:pt x="29" y="7"/>
                    </a:cubicBezTo>
                    <a:cubicBezTo>
                      <a:pt x="26" y="9"/>
                      <a:pt x="23" y="11"/>
                      <a:pt x="22" y="13"/>
                    </a:cubicBezTo>
                    <a:cubicBezTo>
                      <a:pt x="20" y="16"/>
                      <a:pt x="18" y="18"/>
                      <a:pt x="18" y="20"/>
                    </a:cubicBezTo>
                    <a:cubicBezTo>
                      <a:pt x="17" y="22"/>
                      <a:pt x="17" y="24"/>
                      <a:pt x="18" y="25"/>
                    </a:cubicBezTo>
                    <a:cubicBezTo>
                      <a:pt x="18" y="26"/>
                      <a:pt x="19" y="27"/>
                      <a:pt x="21" y="27"/>
                    </a:cubicBezTo>
                    <a:cubicBezTo>
                      <a:pt x="23" y="27"/>
                      <a:pt x="25" y="26"/>
                      <a:pt x="26" y="25"/>
                    </a:cubicBezTo>
                    <a:cubicBezTo>
                      <a:pt x="27" y="23"/>
                      <a:pt x="29" y="22"/>
                      <a:pt x="30" y="20"/>
                    </a:cubicBezTo>
                    <a:cubicBezTo>
                      <a:pt x="32" y="17"/>
                      <a:pt x="33" y="16"/>
                      <a:pt x="34" y="16"/>
                    </a:cubicBezTo>
                    <a:cubicBezTo>
                      <a:pt x="37" y="12"/>
                      <a:pt x="41" y="10"/>
                      <a:pt x="46" y="10"/>
                    </a:cubicBezTo>
                    <a:cubicBezTo>
                      <a:pt x="48" y="10"/>
                      <a:pt x="50" y="10"/>
                      <a:pt x="51" y="11"/>
                    </a:cubicBezTo>
                    <a:cubicBezTo>
                      <a:pt x="52" y="12"/>
                      <a:pt x="53" y="13"/>
                      <a:pt x="54" y="15"/>
                    </a:cubicBezTo>
                    <a:cubicBezTo>
                      <a:pt x="54" y="17"/>
                      <a:pt x="54" y="19"/>
                      <a:pt x="53" y="21"/>
                    </a:cubicBezTo>
                    <a:cubicBezTo>
                      <a:pt x="52" y="23"/>
                      <a:pt x="51" y="25"/>
                      <a:pt x="49" y="27"/>
                    </a:cubicBezTo>
                    <a:cubicBezTo>
                      <a:pt x="48" y="29"/>
                      <a:pt x="46" y="31"/>
                      <a:pt x="43" y="33"/>
                    </a:cubicBezTo>
                    <a:cubicBezTo>
                      <a:pt x="41" y="35"/>
                      <a:pt x="38" y="36"/>
                      <a:pt x="34" y="38"/>
                    </a:cubicBezTo>
                    <a:cubicBezTo>
                      <a:pt x="33" y="39"/>
                      <a:pt x="29" y="42"/>
                      <a:pt x="24" y="45"/>
                    </a:cubicBezTo>
                    <a:cubicBezTo>
                      <a:pt x="20" y="48"/>
                      <a:pt x="14" y="52"/>
                      <a:pt x="8" y="56"/>
                    </a:cubicBezTo>
                    <a:cubicBezTo>
                      <a:pt x="7" y="58"/>
                      <a:pt x="5" y="59"/>
                      <a:pt x="4" y="61"/>
                    </a:cubicBezTo>
                    <a:cubicBezTo>
                      <a:pt x="2" y="63"/>
                      <a:pt x="1" y="65"/>
                      <a:pt x="1" y="66"/>
                    </a:cubicBezTo>
                    <a:cubicBezTo>
                      <a:pt x="0" y="68"/>
                      <a:pt x="0" y="69"/>
                      <a:pt x="1" y="71"/>
                    </a:cubicBezTo>
                    <a:cubicBezTo>
                      <a:pt x="2" y="72"/>
                      <a:pt x="4" y="73"/>
                      <a:pt x="6" y="73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5" y="73"/>
                      <a:pt x="46" y="72"/>
                      <a:pt x="48" y="71"/>
                    </a:cubicBezTo>
                    <a:cubicBezTo>
                      <a:pt x="49" y="70"/>
                      <a:pt x="50" y="68"/>
                      <a:pt x="51" y="67"/>
                    </a:cubicBezTo>
                    <a:cubicBezTo>
                      <a:pt x="52" y="65"/>
                      <a:pt x="51" y="64"/>
                      <a:pt x="51" y="63"/>
                    </a:cubicBezTo>
                    <a:cubicBezTo>
                      <a:pt x="50" y="62"/>
                      <a:pt x="48" y="61"/>
                      <a:pt x="45" y="61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21" y="60"/>
                      <a:pt x="22" y="59"/>
                      <a:pt x="23" y="58"/>
                    </a:cubicBezTo>
                    <a:cubicBezTo>
                      <a:pt x="26" y="56"/>
                      <a:pt x="30" y="52"/>
                      <a:pt x="3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254"/>
              <p:cNvSpPr>
                <a:spLocks noEditPoints="1"/>
              </p:cNvSpPr>
              <p:nvPr/>
            </p:nvSpPr>
            <p:spPr bwMode="auto">
              <a:xfrm>
                <a:off x="7476269" y="2380363"/>
                <a:ext cx="537353" cy="564040"/>
              </a:xfrm>
              <a:custGeom>
                <a:avLst/>
                <a:gdLst>
                  <a:gd name="T0" fmla="*/ 166 w 315"/>
                  <a:gd name="T1" fmla="*/ 0 h 331"/>
                  <a:gd name="T2" fmla="*/ 0 w 315"/>
                  <a:gd name="T3" fmla="*/ 165 h 331"/>
                  <a:gd name="T4" fmla="*/ 166 w 315"/>
                  <a:gd name="T5" fmla="*/ 331 h 331"/>
                  <a:gd name="T6" fmla="*/ 309 w 315"/>
                  <a:gd name="T7" fmla="*/ 248 h 331"/>
                  <a:gd name="T8" fmla="*/ 237 w 315"/>
                  <a:gd name="T9" fmla="*/ 248 h 331"/>
                  <a:gd name="T10" fmla="*/ 166 w 315"/>
                  <a:gd name="T11" fmla="*/ 275 h 331"/>
                  <a:gd name="T12" fmla="*/ 56 w 315"/>
                  <a:gd name="T13" fmla="*/ 165 h 331"/>
                  <a:gd name="T14" fmla="*/ 166 w 315"/>
                  <a:gd name="T15" fmla="*/ 56 h 331"/>
                  <a:gd name="T16" fmla="*/ 248 w 315"/>
                  <a:gd name="T17" fmla="*/ 93 h 331"/>
                  <a:gd name="T18" fmla="*/ 248 w 315"/>
                  <a:gd name="T19" fmla="*/ 93 h 331"/>
                  <a:gd name="T20" fmla="*/ 315 w 315"/>
                  <a:gd name="T21" fmla="*/ 93 h 331"/>
                  <a:gd name="T22" fmla="*/ 166 w 315"/>
                  <a:gd name="T23" fmla="*/ 0 h 331"/>
                  <a:gd name="T24" fmla="*/ 35 w 315"/>
                  <a:gd name="T25" fmla="*/ 175 h 331"/>
                  <a:gd name="T26" fmla="*/ 25 w 315"/>
                  <a:gd name="T27" fmla="*/ 165 h 331"/>
                  <a:gd name="T28" fmla="*/ 35 w 315"/>
                  <a:gd name="T29" fmla="*/ 155 h 331"/>
                  <a:gd name="T30" fmla="*/ 44 w 315"/>
                  <a:gd name="T31" fmla="*/ 165 h 331"/>
                  <a:gd name="T32" fmla="*/ 35 w 315"/>
                  <a:gd name="T33" fmla="*/ 175 h 331"/>
                  <a:gd name="T34" fmla="*/ 163 w 315"/>
                  <a:gd name="T35" fmla="*/ 283 h 331"/>
                  <a:gd name="T36" fmla="*/ 172 w 315"/>
                  <a:gd name="T37" fmla="*/ 292 h 331"/>
                  <a:gd name="T38" fmla="*/ 163 w 315"/>
                  <a:gd name="T39" fmla="*/ 302 h 331"/>
                  <a:gd name="T40" fmla="*/ 153 w 315"/>
                  <a:gd name="T41" fmla="*/ 292 h 331"/>
                  <a:gd name="T42" fmla="*/ 163 w 315"/>
                  <a:gd name="T43" fmla="*/ 283 h 331"/>
                  <a:gd name="T44" fmla="*/ 167 w 315"/>
                  <a:gd name="T45" fmla="*/ 45 h 331"/>
                  <a:gd name="T46" fmla="*/ 158 w 315"/>
                  <a:gd name="T47" fmla="*/ 35 h 331"/>
                  <a:gd name="T48" fmla="*/ 167 w 315"/>
                  <a:gd name="T49" fmla="*/ 25 h 331"/>
                  <a:gd name="T50" fmla="*/ 177 w 315"/>
                  <a:gd name="T51" fmla="*/ 35 h 331"/>
                  <a:gd name="T52" fmla="*/ 167 w 315"/>
                  <a:gd name="T53" fmla="*/ 45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15" h="331">
                    <a:moveTo>
                      <a:pt x="166" y="0"/>
                    </a:moveTo>
                    <a:cubicBezTo>
                      <a:pt x="74" y="0"/>
                      <a:pt x="0" y="74"/>
                      <a:pt x="0" y="165"/>
                    </a:cubicBezTo>
                    <a:cubicBezTo>
                      <a:pt x="0" y="257"/>
                      <a:pt x="74" y="331"/>
                      <a:pt x="166" y="331"/>
                    </a:cubicBezTo>
                    <a:cubicBezTo>
                      <a:pt x="227" y="331"/>
                      <a:pt x="280" y="298"/>
                      <a:pt x="309" y="248"/>
                    </a:cubicBezTo>
                    <a:cubicBezTo>
                      <a:pt x="237" y="248"/>
                      <a:pt x="237" y="248"/>
                      <a:pt x="237" y="248"/>
                    </a:cubicBezTo>
                    <a:cubicBezTo>
                      <a:pt x="218" y="265"/>
                      <a:pt x="193" y="275"/>
                      <a:pt x="166" y="275"/>
                    </a:cubicBezTo>
                    <a:cubicBezTo>
                      <a:pt x="105" y="275"/>
                      <a:pt x="56" y="226"/>
                      <a:pt x="56" y="165"/>
                    </a:cubicBezTo>
                    <a:cubicBezTo>
                      <a:pt x="56" y="105"/>
                      <a:pt x="105" y="56"/>
                      <a:pt x="166" y="56"/>
                    </a:cubicBezTo>
                    <a:cubicBezTo>
                      <a:pt x="199" y="56"/>
                      <a:pt x="228" y="70"/>
                      <a:pt x="248" y="93"/>
                    </a:cubicBezTo>
                    <a:cubicBezTo>
                      <a:pt x="248" y="93"/>
                      <a:pt x="248" y="93"/>
                      <a:pt x="248" y="93"/>
                    </a:cubicBezTo>
                    <a:cubicBezTo>
                      <a:pt x="315" y="93"/>
                      <a:pt x="315" y="93"/>
                      <a:pt x="315" y="93"/>
                    </a:cubicBezTo>
                    <a:cubicBezTo>
                      <a:pt x="288" y="38"/>
                      <a:pt x="231" y="0"/>
                      <a:pt x="166" y="0"/>
                    </a:cubicBezTo>
                    <a:close/>
                    <a:moveTo>
                      <a:pt x="35" y="175"/>
                    </a:moveTo>
                    <a:cubicBezTo>
                      <a:pt x="29" y="175"/>
                      <a:pt x="25" y="171"/>
                      <a:pt x="25" y="165"/>
                    </a:cubicBezTo>
                    <a:cubicBezTo>
                      <a:pt x="25" y="160"/>
                      <a:pt x="29" y="155"/>
                      <a:pt x="35" y="155"/>
                    </a:cubicBezTo>
                    <a:cubicBezTo>
                      <a:pt x="40" y="155"/>
                      <a:pt x="44" y="160"/>
                      <a:pt x="44" y="165"/>
                    </a:cubicBezTo>
                    <a:cubicBezTo>
                      <a:pt x="44" y="171"/>
                      <a:pt x="40" y="175"/>
                      <a:pt x="35" y="175"/>
                    </a:cubicBezTo>
                    <a:close/>
                    <a:moveTo>
                      <a:pt x="163" y="283"/>
                    </a:moveTo>
                    <a:cubicBezTo>
                      <a:pt x="168" y="283"/>
                      <a:pt x="172" y="287"/>
                      <a:pt x="172" y="292"/>
                    </a:cubicBezTo>
                    <a:cubicBezTo>
                      <a:pt x="172" y="298"/>
                      <a:pt x="168" y="302"/>
                      <a:pt x="163" y="302"/>
                    </a:cubicBezTo>
                    <a:cubicBezTo>
                      <a:pt x="157" y="302"/>
                      <a:pt x="153" y="298"/>
                      <a:pt x="153" y="292"/>
                    </a:cubicBezTo>
                    <a:cubicBezTo>
                      <a:pt x="153" y="287"/>
                      <a:pt x="157" y="283"/>
                      <a:pt x="163" y="283"/>
                    </a:cubicBezTo>
                    <a:close/>
                    <a:moveTo>
                      <a:pt x="167" y="45"/>
                    </a:moveTo>
                    <a:cubicBezTo>
                      <a:pt x="162" y="45"/>
                      <a:pt x="158" y="40"/>
                      <a:pt x="158" y="35"/>
                    </a:cubicBezTo>
                    <a:cubicBezTo>
                      <a:pt x="158" y="30"/>
                      <a:pt x="162" y="25"/>
                      <a:pt x="167" y="25"/>
                    </a:cubicBezTo>
                    <a:cubicBezTo>
                      <a:pt x="173" y="25"/>
                      <a:pt x="177" y="30"/>
                      <a:pt x="177" y="35"/>
                    </a:cubicBezTo>
                    <a:cubicBezTo>
                      <a:pt x="177" y="40"/>
                      <a:pt x="173" y="45"/>
                      <a:pt x="167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255"/>
              <p:cNvSpPr/>
              <p:nvPr/>
            </p:nvSpPr>
            <p:spPr bwMode="auto">
              <a:xfrm>
                <a:off x="7624852" y="2644351"/>
                <a:ext cx="144977" cy="98816"/>
              </a:xfrm>
              <a:custGeom>
                <a:avLst/>
                <a:gdLst>
                  <a:gd name="T0" fmla="*/ 47 w 85"/>
                  <a:gd name="T1" fmla="*/ 52 h 58"/>
                  <a:gd name="T2" fmla="*/ 50 w 85"/>
                  <a:gd name="T3" fmla="*/ 56 h 58"/>
                  <a:gd name="T4" fmla="*/ 56 w 85"/>
                  <a:gd name="T5" fmla="*/ 55 h 58"/>
                  <a:gd name="T6" fmla="*/ 84 w 85"/>
                  <a:gd name="T7" fmla="*/ 7 h 58"/>
                  <a:gd name="T8" fmla="*/ 82 w 85"/>
                  <a:gd name="T9" fmla="*/ 1 h 58"/>
                  <a:gd name="T10" fmla="*/ 82 w 85"/>
                  <a:gd name="T11" fmla="*/ 1 h 58"/>
                  <a:gd name="T12" fmla="*/ 81 w 85"/>
                  <a:gd name="T13" fmla="*/ 1 h 58"/>
                  <a:gd name="T14" fmla="*/ 79 w 85"/>
                  <a:gd name="T15" fmla="*/ 0 h 58"/>
                  <a:gd name="T16" fmla="*/ 5 w 85"/>
                  <a:gd name="T17" fmla="*/ 0 h 58"/>
                  <a:gd name="T18" fmla="*/ 1 w 85"/>
                  <a:gd name="T19" fmla="*/ 2 h 58"/>
                  <a:gd name="T20" fmla="*/ 0 w 85"/>
                  <a:gd name="T21" fmla="*/ 5 h 58"/>
                  <a:gd name="T22" fmla="*/ 5 w 85"/>
                  <a:gd name="T23" fmla="*/ 10 h 58"/>
                  <a:gd name="T24" fmla="*/ 71 w 85"/>
                  <a:gd name="T25" fmla="*/ 10 h 58"/>
                  <a:gd name="T26" fmla="*/ 47 w 85"/>
                  <a:gd name="T27" fmla="*/ 51 h 58"/>
                  <a:gd name="T28" fmla="*/ 47 w 85"/>
                  <a:gd name="T29" fmla="*/ 5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" h="58">
                    <a:moveTo>
                      <a:pt x="47" y="52"/>
                    </a:moveTo>
                    <a:cubicBezTo>
                      <a:pt x="47" y="54"/>
                      <a:pt x="48" y="55"/>
                      <a:pt x="50" y="56"/>
                    </a:cubicBezTo>
                    <a:cubicBezTo>
                      <a:pt x="52" y="58"/>
                      <a:pt x="55" y="57"/>
                      <a:pt x="56" y="55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5" y="5"/>
                      <a:pt x="84" y="3"/>
                      <a:pt x="82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1"/>
                      <a:pt x="82" y="1"/>
                      <a:pt x="81" y="1"/>
                    </a:cubicBezTo>
                    <a:cubicBezTo>
                      <a:pt x="81" y="1"/>
                      <a:pt x="80" y="0"/>
                      <a:pt x="79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0" y="3"/>
                      <a:pt x="0" y="4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47" y="51"/>
                      <a:pt x="47" y="51"/>
                      <a:pt x="47" y="51"/>
                    </a:cubicBezTo>
                    <a:cubicBezTo>
                      <a:pt x="47" y="51"/>
                      <a:pt x="47" y="51"/>
                      <a:pt x="47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43" name="组合 142"/>
          <p:cNvGrpSpPr/>
          <p:nvPr/>
        </p:nvGrpSpPr>
        <p:grpSpPr>
          <a:xfrm>
            <a:off x="7628818" y="2552934"/>
            <a:ext cx="2953385" cy="889635"/>
            <a:chOff x="7838028" y="3100016"/>
            <a:chExt cx="2953385" cy="889635"/>
          </a:xfrm>
        </p:grpSpPr>
        <p:sp>
          <p:nvSpPr>
            <p:cNvPr id="144" name="矩形 143"/>
            <p:cNvSpPr/>
            <p:nvPr/>
          </p:nvSpPr>
          <p:spPr>
            <a:xfrm flipH="1">
              <a:off x="7838028" y="3418786"/>
              <a:ext cx="2953385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en-US" altLang="zh-CN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5" name="矩形 144"/>
            <p:cNvSpPr/>
            <p:nvPr/>
          </p:nvSpPr>
          <p:spPr>
            <a:xfrm flipH="1">
              <a:off x="7838028" y="3100016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49" name="组合 148"/>
          <p:cNvGrpSpPr/>
          <p:nvPr/>
        </p:nvGrpSpPr>
        <p:grpSpPr>
          <a:xfrm flipH="1">
            <a:off x="1782195" y="4387215"/>
            <a:ext cx="2921635" cy="963295"/>
            <a:chOff x="7838246" y="3058106"/>
            <a:chExt cx="2921635" cy="963295"/>
          </a:xfrm>
        </p:grpSpPr>
        <p:sp>
          <p:nvSpPr>
            <p:cNvPr id="150" name="矩形 149"/>
            <p:cNvSpPr/>
            <p:nvPr/>
          </p:nvSpPr>
          <p:spPr>
            <a:xfrm flipH="1">
              <a:off x="7838246" y="3450536"/>
              <a:ext cx="2921635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en-US" altLang="zh-CN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1" name="矩形 150"/>
            <p:cNvSpPr/>
            <p:nvPr/>
          </p:nvSpPr>
          <p:spPr>
            <a:xfrm flipH="1">
              <a:off x="7838246" y="3058106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52" name="组合 151"/>
          <p:cNvGrpSpPr/>
          <p:nvPr/>
        </p:nvGrpSpPr>
        <p:grpSpPr>
          <a:xfrm flipH="1">
            <a:off x="1796383" y="3237551"/>
            <a:ext cx="2907665" cy="838200"/>
            <a:chOff x="7027107" y="1568878"/>
            <a:chExt cx="2907665" cy="838200"/>
          </a:xfrm>
        </p:grpSpPr>
        <p:sp>
          <p:nvSpPr>
            <p:cNvPr id="153" name="矩形 152"/>
            <p:cNvSpPr/>
            <p:nvPr/>
          </p:nvSpPr>
          <p:spPr>
            <a:xfrm flipH="1">
              <a:off x="7027107" y="1836213"/>
              <a:ext cx="2907665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zh-CN" altLang="en-US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4" name="矩形 153"/>
            <p:cNvSpPr/>
            <p:nvPr/>
          </p:nvSpPr>
          <p:spPr>
            <a:xfrm flipH="1">
              <a:off x="7027206" y="1568878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7674752" y="3800337"/>
            <a:ext cx="2908300" cy="889635"/>
            <a:chOff x="7838028" y="3100016"/>
            <a:chExt cx="2908300" cy="889635"/>
          </a:xfrm>
        </p:grpSpPr>
        <p:sp>
          <p:nvSpPr>
            <p:cNvPr id="156" name="矩形 155"/>
            <p:cNvSpPr/>
            <p:nvPr/>
          </p:nvSpPr>
          <p:spPr>
            <a:xfrm flipH="1">
              <a:off x="7838028" y="3418786"/>
              <a:ext cx="2908300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en-US" altLang="zh-CN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7" name="矩形 156"/>
            <p:cNvSpPr/>
            <p:nvPr/>
          </p:nvSpPr>
          <p:spPr>
            <a:xfrm flipH="1">
              <a:off x="7838028" y="3100016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58" name="组合 157"/>
          <p:cNvGrpSpPr/>
          <p:nvPr/>
        </p:nvGrpSpPr>
        <p:grpSpPr>
          <a:xfrm>
            <a:off x="6667554" y="5314802"/>
            <a:ext cx="2955925" cy="889635"/>
            <a:chOff x="7838028" y="3100016"/>
            <a:chExt cx="2955925" cy="889635"/>
          </a:xfrm>
        </p:grpSpPr>
        <p:sp>
          <p:nvSpPr>
            <p:cNvPr id="159" name="矩形 158"/>
            <p:cNvSpPr/>
            <p:nvPr/>
          </p:nvSpPr>
          <p:spPr>
            <a:xfrm flipH="1">
              <a:off x="7838028" y="3418786"/>
              <a:ext cx="2955925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en-US" altLang="zh-CN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0" name="矩形 159"/>
            <p:cNvSpPr/>
            <p:nvPr/>
          </p:nvSpPr>
          <p:spPr>
            <a:xfrm flipH="1">
              <a:off x="7838028" y="3100016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61" name="组合 160"/>
          <p:cNvGrpSpPr/>
          <p:nvPr/>
        </p:nvGrpSpPr>
        <p:grpSpPr>
          <a:xfrm flipH="1">
            <a:off x="2724388" y="1675304"/>
            <a:ext cx="2962910" cy="886460"/>
            <a:chOff x="7027108" y="1520618"/>
            <a:chExt cx="2962910" cy="886460"/>
          </a:xfrm>
        </p:grpSpPr>
        <p:sp>
          <p:nvSpPr>
            <p:cNvPr id="162" name="矩形 161"/>
            <p:cNvSpPr/>
            <p:nvPr/>
          </p:nvSpPr>
          <p:spPr>
            <a:xfrm flipH="1">
              <a:off x="7027108" y="1836213"/>
              <a:ext cx="2962910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zh-CN" sz="1200" kern="100" dirty="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words here according to your need to draw the text box size</a:t>
              </a:r>
              <a:endParaRPr lang="zh-CN" altLang="en-US" sz="1200" kern="100" dirty="0">
                <a:solidFill>
                  <a:schemeClr val="bg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3" name="矩形 162"/>
            <p:cNvSpPr/>
            <p:nvPr/>
          </p:nvSpPr>
          <p:spPr>
            <a:xfrm flipH="1">
              <a:off x="7062131" y="1520618"/>
              <a:ext cx="160274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r">
                <a:spcBef>
                  <a:spcPct val="0"/>
                </a:spcBef>
              </a:pPr>
              <a:r>
                <a:rPr lang="zh-CN" altLang="zh-CN" sz="2000" dirty="0">
                  <a:solidFill>
                    <a:schemeClr val="bg2">
                      <a:lumMod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761151" y="2647950"/>
            <a:ext cx="786988" cy="785516"/>
            <a:chOff x="6761151" y="2647950"/>
            <a:chExt cx="786988" cy="785516"/>
          </a:xfrm>
        </p:grpSpPr>
        <p:sp>
          <p:nvSpPr>
            <p:cNvPr id="89" name="Oval 6"/>
            <p:cNvSpPr>
              <a:spLocks noChangeArrowheads="1"/>
            </p:cNvSpPr>
            <p:nvPr/>
          </p:nvSpPr>
          <p:spPr bwMode="auto">
            <a:xfrm>
              <a:off x="6761151" y="2647950"/>
              <a:ext cx="786988" cy="785516"/>
            </a:xfrm>
            <a:prstGeom prst="ellipse">
              <a:avLst/>
            </a:prstGeom>
            <a:solidFill>
              <a:srgbClr val="0DC0FF"/>
            </a:soli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64" name="组合 163"/>
            <p:cNvGrpSpPr>
              <a:grpSpLocks noChangeAspect="1"/>
            </p:cNvGrpSpPr>
            <p:nvPr/>
          </p:nvGrpSpPr>
          <p:grpSpPr>
            <a:xfrm>
              <a:off x="7014282" y="2861945"/>
              <a:ext cx="283318" cy="338050"/>
              <a:chOff x="277814" y="5935664"/>
              <a:chExt cx="279400" cy="333375"/>
            </a:xfrm>
            <a:solidFill>
              <a:schemeClr val="bg1"/>
            </a:solidFill>
          </p:grpSpPr>
          <p:sp>
            <p:nvSpPr>
              <p:cNvPr id="165" name="Freeform 829"/>
              <p:cNvSpPr>
                <a:spLocks noEditPoints="1"/>
              </p:cNvSpPr>
              <p:nvPr/>
            </p:nvSpPr>
            <p:spPr bwMode="auto">
              <a:xfrm>
                <a:off x="277814" y="5935664"/>
                <a:ext cx="279400" cy="333375"/>
              </a:xfrm>
              <a:custGeom>
                <a:avLst/>
                <a:gdLst>
                  <a:gd name="T0" fmla="*/ 241 w 241"/>
                  <a:gd name="T1" fmla="*/ 30 h 288"/>
                  <a:gd name="T2" fmla="*/ 129 w 241"/>
                  <a:gd name="T3" fmla="*/ 30 h 288"/>
                  <a:gd name="T4" fmla="*/ 129 w 241"/>
                  <a:gd name="T5" fmla="*/ 10 h 288"/>
                  <a:gd name="T6" fmla="*/ 119 w 241"/>
                  <a:gd name="T7" fmla="*/ 0 h 288"/>
                  <a:gd name="T8" fmla="*/ 109 w 241"/>
                  <a:gd name="T9" fmla="*/ 10 h 288"/>
                  <a:gd name="T10" fmla="*/ 109 w 241"/>
                  <a:gd name="T11" fmla="*/ 30 h 288"/>
                  <a:gd name="T12" fmla="*/ 0 w 241"/>
                  <a:gd name="T13" fmla="*/ 30 h 288"/>
                  <a:gd name="T14" fmla="*/ 0 w 241"/>
                  <a:gd name="T15" fmla="*/ 196 h 288"/>
                  <a:gd name="T16" fmla="*/ 75 w 241"/>
                  <a:gd name="T17" fmla="*/ 196 h 288"/>
                  <a:gd name="T18" fmla="*/ 45 w 241"/>
                  <a:gd name="T19" fmla="*/ 272 h 288"/>
                  <a:gd name="T20" fmla="*/ 52 w 241"/>
                  <a:gd name="T21" fmla="*/ 288 h 288"/>
                  <a:gd name="T22" fmla="*/ 56 w 241"/>
                  <a:gd name="T23" fmla="*/ 288 h 288"/>
                  <a:gd name="T24" fmla="*/ 67 w 241"/>
                  <a:gd name="T25" fmla="*/ 281 h 288"/>
                  <a:gd name="T26" fmla="*/ 100 w 241"/>
                  <a:gd name="T27" fmla="*/ 196 h 288"/>
                  <a:gd name="T28" fmla="*/ 138 w 241"/>
                  <a:gd name="T29" fmla="*/ 196 h 288"/>
                  <a:gd name="T30" fmla="*/ 171 w 241"/>
                  <a:gd name="T31" fmla="*/ 281 h 288"/>
                  <a:gd name="T32" fmla="*/ 182 w 241"/>
                  <a:gd name="T33" fmla="*/ 288 h 288"/>
                  <a:gd name="T34" fmla="*/ 186 w 241"/>
                  <a:gd name="T35" fmla="*/ 288 h 288"/>
                  <a:gd name="T36" fmla="*/ 193 w 241"/>
                  <a:gd name="T37" fmla="*/ 272 h 288"/>
                  <a:gd name="T38" fmla="*/ 164 w 241"/>
                  <a:gd name="T39" fmla="*/ 196 h 288"/>
                  <a:gd name="T40" fmla="*/ 241 w 241"/>
                  <a:gd name="T41" fmla="*/ 196 h 288"/>
                  <a:gd name="T42" fmla="*/ 241 w 241"/>
                  <a:gd name="T43" fmla="*/ 30 h 288"/>
                  <a:gd name="T44" fmla="*/ 218 w 241"/>
                  <a:gd name="T45" fmla="*/ 172 h 288"/>
                  <a:gd name="T46" fmla="*/ 23 w 241"/>
                  <a:gd name="T47" fmla="*/ 172 h 288"/>
                  <a:gd name="T48" fmla="*/ 23 w 241"/>
                  <a:gd name="T49" fmla="*/ 53 h 288"/>
                  <a:gd name="T50" fmla="*/ 218 w 241"/>
                  <a:gd name="T51" fmla="*/ 53 h 288"/>
                  <a:gd name="T52" fmla="*/ 218 w 241"/>
                  <a:gd name="T53" fmla="*/ 172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1" h="288">
                    <a:moveTo>
                      <a:pt x="241" y="30"/>
                    </a:moveTo>
                    <a:cubicBezTo>
                      <a:pt x="129" y="30"/>
                      <a:pt x="129" y="30"/>
                      <a:pt x="129" y="3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29" y="5"/>
                      <a:pt x="125" y="0"/>
                      <a:pt x="119" y="0"/>
                    </a:cubicBezTo>
                    <a:cubicBezTo>
                      <a:pt x="114" y="0"/>
                      <a:pt x="109" y="5"/>
                      <a:pt x="109" y="10"/>
                    </a:cubicBezTo>
                    <a:cubicBezTo>
                      <a:pt x="109" y="30"/>
                      <a:pt x="109" y="30"/>
                      <a:pt x="109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75" y="196"/>
                      <a:pt x="75" y="196"/>
                      <a:pt x="75" y="196"/>
                    </a:cubicBezTo>
                    <a:cubicBezTo>
                      <a:pt x="45" y="272"/>
                      <a:pt x="45" y="272"/>
                      <a:pt x="45" y="272"/>
                    </a:cubicBezTo>
                    <a:cubicBezTo>
                      <a:pt x="43" y="278"/>
                      <a:pt x="46" y="285"/>
                      <a:pt x="52" y="288"/>
                    </a:cubicBezTo>
                    <a:cubicBezTo>
                      <a:pt x="53" y="288"/>
                      <a:pt x="55" y="288"/>
                      <a:pt x="56" y="288"/>
                    </a:cubicBezTo>
                    <a:cubicBezTo>
                      <a:pt x="61" y="288"/>
                      <a:pt x="65" y="286"/>
                      <a:pt x="67" y="281"/>
                    </a:cubicBezTo>
                    <a:cubicBezTo>
                      <a:pt x="100" y="196"/>
                      <a:pt x="100" y="196"/>
                      <a:pt x="100" y="196"/>
                    </a:cubicBezTo>
                    <a:cubicBezTo>
                      <a:pt x="138" y="196"/>
                      <a:pt x="138" y="196"/>
                      <a:pt x="138" y="196"/>
                    </a:cubicBezTo>
                    <a:cubicBezTo>
                      <a:pt x="171" y="281"/>
                      <a:pt x="171" y="281"/>
                      <a:pt x="171" y="281"/>
                    </a:cubicBezTo>
                    <a:cubicBezTo>
                      <a:pt x="173" y="286"/>
                      <a:pt x="177" y="288"/>
                      <a:pt x="182" y="288"/>
                    </a:cubicBezTo>
                    <a:cubicBezTo>
                      <a:pt x="184" y="288"/>
                      <a:pt x="185" y="288"/>
                      <a:pt x="186" y="288"/>
                    </a:cubicBezTo>
                    <a:cubicBezTo>
                      <a:pt x="193" y="285"/>
                      <a:pt x="196" y="278"/>
                      <a:pt x="193" y="272"/>
                    </a:cubicBezTo>
                    <a:cubicBezTo>
                      <a:pt x="164" y="196"/>
                      <a:pt x="164" y="196"/>
                      <a:pt x="164" y="196"/>
                    </a:cubicBezTo>
                    <a:cubicBezTo>
                      <a:pt x="241" y="196"/>
                      <a:pt x="241" y="196"/>
                      <a:pt x="241" y="196"/>
                    </a:cubicBezTo>
                    <a:lnTo>
                      <a:pt x="241" y="30"/>
                    </a:lnTo>
                    <a:close/>
                    <a:moveTo>
                      <a:pt x="218" y="172"/>
                    </a:moveTo>
                    <a:cubicBezTo>
                      <a:pt x="23" y="172"/>
                      <a:pt x="23" y="172"/>
                      <a:pt x="23" y="172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218" y="53"/>
                      <a:pt x="218" y="53"/>
                      <a:pt x="218" y="53"/>
                    </a:cubicBezTo>
                    <a:lnTo>
                      <a:pt x="218" y="1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830"/>
              <p:cNvSpPr/>
              <p:nvPr/>
            </p:nvSpPr>
            <p:spPr bwMode="auto">
              <a:xfrm>
                <a:off x="323851" y="6018214"/>
                <a:ext cx="184150" cy="96838"/>
              </a:xfrm>
              <a:custGeom>
                <a:avLst/>
                <a:gdLst>
                  <a:gd name="T0" fmla="*/ 6 w 116"/>
                  <a:gd name="T1" fmla="*/ 61 h 61"/>
                  <a:gd name="T2" fmla="*/ 46 w 116"/>
                  <a:gd name="T3" fmla="*/ 34 h 61"/>
                  <a:gd name="T4" fmla="*/ 55 w 116"/>
                  <a:gd name="T5" fmla="*/ 48 h 61"/>
                  <a:gd name="T6" fmla="*/ 98 w 116"/>
                  <a:gd name="T7" fmla="*/ 20 h 61"/>
                  <a:gd name="T8" fmla="*/ 104 w 116"/>
                  <a:gd name="T9" fmla="*/ 28 h 61"/>
                  <a:gd name="T10" fmla="*/ 116 w 116"/>
                  <a:gd name="T11" fmla="*/ 0 h 61"/>
                  <a:gd name="T12" fmla="*/ 85 w 116"/>
                  <a:gd name="T13" fmla="*/ 2 h 61"/>
                  <a:gd name="T14" fmla="*/ 92 w 116"/>
                  <a:gd name="T15" fmla="*/ 10 h 61"/>
                  <a:gd name="T16" fmla="*/ 58 w 116"/>
                  <a:gd name="T17" fmla="*/ 33 h 61"/>
                  <a:gd name="T18" fmla="*/ 49 w 116"/>
                  <a:gd name="T19" fmla="*/ 18 h 61"/>
                  <a:gd name="T20" fmla="*/ 0 w 116"/>
                  <a:gd name="T21" fmla="*/ 51 h 61"/>
                  <a:gd name="T22" fmla="*/ 6 w 116"/>
                  <a:gd name="T23" fmla="*/ 61 h 61"/>
                  <a:gd name="T24" fmla="*/ 6 w 116"/>
                  <a:gd name="T25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6" h="61">
                    <a:moveTo>
                      <a:pt x="6" y="61"/>
                    </a:moveTo>
                    <a:lnTo>
                      <a:pt x="46" y="34"/>
                    </a:lnTo>
                    <a:lnTo>
                      <a:pt x="55" y="48"/>
                    </a:lnTo>
                    <a:lnTo>
                      <a:pt x="98" y="20"/>
                    </a:lnTo>
                    <a:lnTo>
                      <a:pt x="104" y="28"/>
                    </a:lnTo>
                    <a:lnTo>
                      <a:pt x="116" y="0"/>
                    </a:lnTo>
                    <a:lnTo>
                      <a:pt x="85" y="2"/>
                    </a:lnTo>
                    <a:lnTo>
                      <a:pt x="92" y="10"/>
                    </a:lnTo>
                    <a:lnTo>
                      <a:pt x="58" y="33"/>
                    </a:lnTo>
                    <a:lnTo>
                      <a:pt x="49" y="18"/>
                    </a:lnTo>
                    <a:lnTo>
                      <a:pt x="0" y="51"/>
                    </a:lnTo>
                    <a:lnTo>
                      <a:pt x="6" y="61"/>
                    </a:lnTo>
                    <a:lnTo>
                      <a:pt x="6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6751626" y="3848100"/>
            <a:ext cx="786988" cy="785516"/>
            <a:chOff x="6751626" y="3848100"/>
            <a:chExt cx="786988" cy="785516"/>
          </a:xfrm>
        </p:grpSpPr>
        <p:sp>
          <p:nvSpPr>
            <p:cNvPr id="107" name="Oval 6"/>
            <p:cNvSpPr>
              <a:spLocks noChangeArrowheads="1"/>
            </p:cNvSpPr>
            <p:nvPr/>
          </p:nvSpPr>
          <p:spPr bwMode="auto">
            <a:xfrm>
              <a:off x="6751626" y="3848100"/>
              <a:ext cx="786988" cy="785516"/>
            </a:xfrm>
            <a:prstGeom prst="ellipse">
              <a:avLst/>
            </a:prstGeom>
            <a:solidFill>
              <a:srgbClr val="0DC0FF"/>
            </a:soli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67" name="组合 166"/>
            <p:cNvGrpSpPr>
              <a:grpSpLocks noChangeAspect="1"/>
            </p:cNvGrpSpPr>
            <p:nvPr/>
          </p:nvGrpSpPr>
          <p:grpSpPr>
            <a:xfrm>
              <a:off x="6969669" y="4103896"/>
              <a:ext cx="350902" cy="283318"/>
              <a:chOff x="8576220" y="3311534"/>
              <a:chExt cx="662855" cy="535189"/>
            </a:xfrm>
            <a:solidFill>
              <a:schemeClr val="bg1"/>
            </a:solidFill>
          </p:grpSpPr>
          <p:sp>
            <p:nvSpPr>
              <p:cNvPr id="168" name="Freeform 212"/>
              <p:cNvSpPr/>
              <p:nvPr/>
            </p:nvSpPr>
            <p:spPr bwMode="auto">
              <a:xfrm>
                <a:off x="8664937" y="3311534"/>
                <a:ext cx="574138" cy="512830"/>
              </a:xfrm>
              <a:custGeom>
                <a:avLst/>
                <a:gdLst>
                  <a:gd name="T0" fmla="*/ 330 w 337"/>
                  <a:gd name="T1" fmla="*/ 80 h 301"/>
                  <a:gd name="T2" fmla="*/ 278 w 337"/>
                  <a:gd name="T3" fmla="*/ 54 h 301"/>
                  <a:gd name="T4" fmla="*/ 180 w 337"/>
                  <a:gd name="T5" fmla="*/ 4 h 301"/>
                  <a:gd name="T6" fmla="*/ 174 w 337"/>
                  <a:gd name="T7" fmla="*/ 1 h 301"/>
                  <a:gd name="T8" fmla="*/ 169 w 337"/>
                  <a:gd name="T9" fmla="*/ 0 h 301"/>
                  <a:gd name="T10" fmla="*/ 163 w 337"/>
                  <a:gd name="T11" fmla="*/ 1 h 301"/>
                  <a:gd name="T12" fmla="*/ 157 w 337"/>
                  <a:gd name="T13" fmla="*/ 4 h 301"/>
                  <a:gd name="T14" fmla="*/ 59 w 337"/>
                  <a:gd name="T15" fmla="*/ 54 h 301"/>
                  <a:gd name="T16" fmla="*/ 7 w 337"/>
                  <a:gd name="T17" fmla="*/ 80 h 301"/>
                  <a:gd name="T18" fmla="*/ 0 w 337"/>
                  <a:gd name="T19" fmla="*/ 93 h 301"/>
                  <a:gd name="T20" fmla="*/ 1 w 337"/>
                  <a:gd name="T21" fmla="*/ 99 h 301"/>
                  <a:gd name="T22" fmla="*/ 20 w 337"/>
                  <a:gd name="T23" fmla="*/ 105 h 301"/>
                  <a:gd name="T24" fmla="*/ 50 w 337"/>
                  <a:gd name="T25" fmla="*/ 89 h 301"/>
                  <a:gd name="T26" fmla="*/ 50 w 337"/>
                  <a:gd name="T27" fmla="*/ 116 h 301"/>
                  <a:gd name="T28" fmla="*/ 50 w 337"/>
                  <a:gd name="T29" fmla="*/ 156 h 301"/>
                  <a:gd name="T30" fmla="*/ 66 w 337"/>
                  <a:gd name="T31" fmla="*/ 164 h 301"/>
                  <a:gd name="T32" fmla="*/ 66 w 337"/>
                  <a:gd name="T33" fmla="*/ 116 h 301"/>
                  <a:gd name="T34" fmla="*/ 66 w 337"/>
                  <a:gd name="T35" fmla="*/ 93 h 301"/>
                  <a:gd name="T36" fmla="*/ 75 w 337"/>
                  <a:gd name="T37" fmla="*/ 78 h 301"/>
                  <a:gd name="T38" fmla="*/ 75 w 337"/>
                  <a:gd name="T39" fmla="*/ 77 h 301"/>
                  <a:gd name="T40" fmla="*/ 119 w 337"/>
                  <a:gd name="T41" fmla="*/ 55 h 301"/>
                  <a:gd name="T42" fmla="*/ 169 w 337"/>
                  <a:gd name="T43" fmla="*/ 29 h 301"/>
                  <a:gd name="T44" fmla="*/ 219 w 337"/>
                  <a:gd name="T45" fmla="*/ 55 h 301"/>
                  <a:gd name="T46" fmla="*/ 263 w 337"/>
                  <a:gd name="T47" fmla="*/ 77 h 301"/>
                  <a:gd name="T48" fmla="*/ 263 w 337"/>
                  <a:gd name="T49" fmla="*/ 78 h 301"/>
                  <a:gd name="T50" fmla="*/ 273 w 337"/>
                  <a:gd name="T51" fmla="*/ 93 h 301"/>
                  <a:gd name="T52" fmla="*/ 273 w 337"/>
                  <a:gd name="T53" fmla="*/ 116 h 301"/>
                  <a:gd name="T54" fmla="*/ 273 w 337"/>
                  <a:gd name="T55" fmla="*/ 263 h 301"/>
                  <a:gd name="T56" fmla="*/ 255 w 337"/>
                  <a:gd name="T57" fmla="*/ 280 h 301"/>
                  <a:gd name="T58" fmla="*/ 202 w 337"/>
                  <a:gd name="T59" fmla="*/ 280 h 301"/>
                  <a:gd name="T60" fmla="*/ 202 w 337"/>
                  <a:gd name="T61" fmla="*/ 200 h 301"/>
                  <a:gd name="T62" fmla="*/ 132 w 337"/>
                  <a:gd name="T63" fmla="*/ 200 h 301"/>
                  <a:gd name="T64" fmla="*/ 132 w 337"/>
                  <a:gd name="T65" fmla="*/ 280 h 301"/>
                  <a:gd name="T66" fmla="*/ 103 w 337"/>
                  <a:gd name="T67" fmla="*/ 280 h 301"/>
                  <a:gd name="T68" fmla="*/ 89 w 337"/>
                  <a:gd name="T69" fmla="*/ 301 h 301"/>
                  <a:gd name="T70" fmla="*/ 268 w 337"/>
                  <a:gd name="T71" fmla="*/ 301 h 301"/>
                  <a:gd name="T72" fmla="*/ 288 w 337"/>
                  <a:gd name="T73" fmla="*/ 281 h 301"/>
                  <a:gd name="T74" fmla="*/ 288 w 337"/>
                  <a:gd name="T75" fmla="*/ 116 h 301"/>
                  <a:gd name="T76" fmla="*/ 288 w 337"/>
                  <a:gd name="T77" fmla="*/ 90 h 301"/>
                  <a:gd name="T78" fmla="*/ 318 w 337"/>
                  <a:gd name="T79" fmla="*/ 105 h 301"/>
                  <a:gd name="T80" fmla="*/ 336 w 337"/>
                  <a:gd name="T81" fmla="*/ 99 h 301"/>
                  <a:gd name="T82" fmla="*/ 337 w 337"/>
                  <a:gd name="T83" fmla="*/ 93 h 301"/>
                  <a:gd name="T84" fmla="*/ 330 w 337"/>
                  <a:gd name="T85" fmla="*/ 8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37" h="301">
                    <a:moveTo>
                      <a:pt x="330" y="80"/>
                    </a:moveTo>
                    <a:cubicBezTo>
                      <a:pt x="278" y="54"/>
                      <a:pt x="278" y="54"/>
                      <a:pt x="278" y="54"/>
                    </a:cubicBezTo>
                    <a:cubicBezTo>
                      <a:pt x="180" y="4"/>
                      <a:pt x="180" y="4"/>
                      <a:pt x="180" y="4"/>
                    </a:cubicBezTo>
                    <a:cubicBezTo>
                      <a:pt x="174" y="1"/>
                      <a:pt x="174" y="1"/>
                      <a:pt x="174" y="1"/>
                    </a:cubicBezTo>
                    <a:cubicBezTo>
                      <a:pt x="172" y="0"/>
                      <a:pt x="170" y="0"/>
                      <a:pt x="169" y="0"/>
                    </a:cubicBezTo>
                    <a:cubicBezTo>
                      <a:pt x="167" y="0"/>
                      <a:pt x="165" y="0"/>
                      <a:pt x="163" y="1"/>
                    </a:cubicBezTo>
                    <a:cubicBezTo>
                      <a:pt x="157" y="4"/>
                      <a:pt x="157" y="4"/>
                      <a:pt x="157" y="4"/>
                    </a:cubicBezTo>
                    <a:cubicBezTo>
                      <a:pt x="59" y="54"/>
                      <a:pt x="59" y="54"/>
                      <a:pt x="59" y="54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2" y="83"/>
                      <a:pt x="0" y="88"/>
                      <a:pt x="0" y="93"/>
                    </a:cubicBezTo>
                    <a:cubicBezTo>
                      <a:pt x="0" y="95"/>
                      <a:pt x="0" y="97"/>
                      <a:pt x="1" y="99"/>
                    </a:cubicBezTo>
                    <a:cubicBezTo>
                      <a:pt x="5" y="106"/>
                      <a:pt x="13" y="108"/>
                      <a:pt x="20" y="105"/>
                    </a:cubicBezTo>
                    <a:cubicBezTo>
                      <a:pt x="50" y="89"/>
                      <a:pt x="50" y="89"/>
                      <a:pt x="50" y="89"/>
                    </a:cubicBezTo>
                    <a:cubicBezTo>
                      <a:pt x="50" y="116"/>
                      <a:pt x="50" y="116"/>
                      <a:pt x="50" y="116"/>
                    </a:cubicBezTo>
                    <a:cubicBezTo>
                      <a:pt x="50" y="156"/>
                      <a:pt x="50" y="156"/>
                      <a:pt x="50" y="156"/>
                    </a:cubicBezTo>
                    <a:cubicBezTo>
                      <a:pt x="56" y="158"/>
                      <a:pt x="61" y="161"/>
                      <a:pt x="66" y="164"/>
                    </a:cubicBezTo>
                    <a:cubicBezTo>
                      <a:pt x="66" y="116"/>
                      <a:pt x="66" y="116"/>
                      <a:pt x="66" y="116"/>
                    </a:cubicBezTo>
                    <a:cubicBezTo>
                      <a:pt x="66" y="93"/>
                      <a:pt x="66" y="93"/>
                      <a:pt x="66" y="93"/>
                    </a:cubicBezTo>
                    <a:cubicBezTo>
                      <a:pt x="66" y="87"/>
                      <a:pt x="70" y="81"/>
                      <a:pt x="75" y="78"/>
                    </a:cubicBezTo>
                    <a:cubicBezTo>
                      <a:pt x="75" y="77"/>
                      <a:pt x="75" y="77"/>
                      <a:pt x="75" y="77"/>
                    </a:cubicBezTo>
                    <a:cubicBezTo>
                      <a:pt x="119" y="55"/>
                      <a:pt x="119" y="55"/>
                      <a:pt x="119" y="55"/>
                    </a:cubicBezTo>
                    <a:cubicBezTo>
                      <a:pt x="169" y="29"/>
                      <a:pt x="169" y="29"/>
                      <a:pt x="169" y="29"/>
                    </a:cubicBezTo>
                    <a:cubicBezTo>
                      <a:pt x="219" y="55"/>
                      <a:pt x="219" y="55"/>
                      <a:pt x="219" y="55"/>
                    </a:cubicBezTo>
                    <a:cubicBezTo>
                      <a:pt x="263" y="77"/>
                      <a:pt x="263" y="77"/>
                      <a:pt x="263" y="77"/>
                    </a:cubicBezTo>
                    <a:cubicBezTo>
                      <a:pt x="263" y="78"/>
                      <a:pt x="263" y="78"/>
                      <a:pt x="263" y="78"/>
                    </a:cubicBezTo>
                    <a:cubicBezTo>
                      <a:pt x="269" y="81"/>
                      <a:pt x="273" y="86"/>
                      <a:pt x="273" y="93"/>
                    </a:cubicBezTo>
                    <a:cubicBezTo>
                      <a:pt x="273" y="116"/>
                      <a:pt x="273" y="116"/>
                      <a:pt x="273" y="116"/>
                    </a:cubicBezTo>
                    <a:cubicBezTo>
                      <a:pt x="273" y="263"/>
                      <a:pt x="273" y="263"/>
                      <a:pt x="273" y="263"/>
                    </a:cubicBezTo>
                    <a:cubicBezTo>
                      <a:pt x="273" y="272"/>
                      <a:pt x="265" y="280"/>
                      <a:pt x="255" y="280"/>
                    </a:cubicBezTo>
                    <a:cubicBezTo>
                      <a:pt x="202" y="280"/>
                      <a:pt x="202" y="280"/>
                      <a:pt x="202" y="280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132" y="200"/>
                      <a:pt x="132" y="200"/>
                      <a:pt x="132" y="200"/>
                    </a:cubicBezTo>
                    <a:cubicBezTo>
                      <a:pt x="132" y="280"/>
                      <a:pt x="132" y="280"/>
                      <a:pt x="132" y="280"/>
                    </a:cubicBezTo>
                    <a:cubicBezTo>
                      <a:pt x="103" y="280"/>
                      <a:pt x="103" y="280"/>
                      <a:pt x="103" y="280"/>
                    </a:cubicBezTo>
                    <a:cubicBezTo>
                      <a:pt x="99" y="288"/>
                      <a:pt x="94" y="295"/>
                      <a:pt x="89" y="301"/>
                    </a:cubicBezTo>
                    <a:cubicBezTo>
                      <a:pt x="268" y="301"/>
                      <a:pt x="268" y="301"/>
                      <a:pt x="268" y="301"/>
                    </a:cubicBezTo>
                    <a:cubicBezTo>
                      <a:pt x="279" y="301"/>
                      <a:pt x="288" y="292"/>
                      <a:pt x="288" y="281"/>
                    </a:cubicBezTo>
                    <a:cubicBezTo>
                      <a:pt x="288" y="116"/>
                      <a:pt x="288" y="116"/>
                      <a:pt x="288" y="116"/>
                    </a:cubicBezTo>
                    <a:cubicBezTo>
                      <a:pt x="288" y="90"/>
                      <a:pt x="288" y="90"/>
                      <a:pt x="288" y="90"/>
                    </a:cubicBezTo>
                    <a:cubicBezTo>
                      <a:pt x="318" y="105"/>
                      <a:pt x="318" y="105"/>
                      <a:pt x="318" y="105"/>
                    </a:cubicBezTo>
                    <a:cubicBezTo>
                      <a:pt x="324" y="108"/>
                      <a:pt x="333" y="106"/>
                      <a:pt x="336" y="99"/>
                    </a:cubicBezTo>
                    <a:cubicBezTo>
                      <a:pt x="337" y="97"/>
                      <a:pt x="337" y="95"/>
                      <a:pt x="337" y="93"/>
                    </a:cubicBezTo>
                    <a:cubicBezTo>
                      <a:pt x="337" y="88"/>
                      <a:pt x="335" y="83"/>
                      <a:pt x="330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213"/>
              <p:cNvSpPr/>
              <p:nvPr/>
            </p:nvSpPr>
            <p:spPr bwMode="auto">
              <a:xfrm>
                <a:off x="8903681" y="3389433"/>
                <a:ext cx="91603" cy="90160"/>
              </a:xfrm>
              <a:custGeom>
                <a:avLst/>
                <a:gdLst>
                  <a:gd name="T0" fmla="*/ 27 w 54"/>
                  <a:gd name="T1" fmla="*/ 53 h 53"/>
                  <a:gd name="T2" fmla="*/ 53 w 54"/>
                  <a:gd name="T3" fmla="*/ 30 h 53"/>
                  <a:gd name="T4" fmla="*/ 54 w 54"/>
                  <a:gd name="T5" fmla="*/ 27 h 53"/>
                  <a:gd name="T6" fmla="*/ 46 w 54"/>
                  <a:gd name="T7" fmla="*/ 9 h 53"/>
                  <a:gd name="T8" fmla="*/ 27 w 54"/>
                  <a:gd name="T9" fmla="*/ 0 h 53"/>
                  <a:gd name="T10" fmla="*/ 7 w 54"/>
                  <a:gd name="T11" fmla="*/ 9 h 53"/>
                  <a:gd name="T12" fmla="*/ 0 w 54"/>
                  <a:gd name="T13" fmla="*/ 27 h 53"/>
                  <a:gd name="T14" fmla="*/ 0 w 54"/>
                  <a:gd name="T15" fmla="*/ 30 h 53"/>
                  <a:gd name="T16" fmla="*/ 27 w 54"/>
                  <a:gd name="T1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" h="53">
                    <a:moveTo>
                      <a:pt x="27" y="53"/>
                    </a:moveTo>
                    <a:cubicBezTo>
                      <a:pt x="40" y="53"/>
                      <a:pt x="52" y="43"/>
                      <a:pt x="53" y="30"/>
                    </a:cubicBezTo>
                    <a:cubicBezTo>
                      <a:pt x="53" y="29"/>
                      <a:pt x="54" y="28"/>
                      <a:pt x="54" y="27"/>
                    </a:cubicBezTo>
                    <a:cubicBezTo>
                      <a:pt x="54" y="20"/>
                      <a:pt x="51" y="13"/>
                      <a:pt x="46" y="9"/>
                    </a:cubicBezTo>
                    <a:cubicBezTo>
                      <a:pt x="42" y="3"/>
                      <a:pt x="35" y="0"/>
                      <a:pt x="27" y="0"/>
                    </a:cubicBezTo>
                    <a:cubicBezTo>
                      <a:pt x="19" y="0"/>
                      <a:pt x="12" y="3"/>
                      <a:pt x="7" y="9"/>
                    </a:cubicBezTo>
                    <a:cubicBezTo>
                      <a:pt x="3" y="13"/>
                      <a:pt x="0" y="20"/>
                      <a:pt x="0" y="27"/>
                    </a:cubicBezTo>
                    <a:cubicBezTo>
                      <a:pt x="0" y="28"/>
                      <a:pt x="0" y="29"/>
                      <a:pt x="0" y="30"/>
                    </a:cubicBezTo>
                    <a:cubicBezTo>
                      <a:pt x="2" y="43"/>
                      <a:pt x="13" y="53"/>
                      <a:pt x="27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214"/>
              <p:cNvSpPr>
                <a:spLocks noEditPoints="1"/>
              </p:cNvSpPr>
              <p:nvPr/>
            </p:nvSpPr>
            <p:spPr bwMode="auto">
              <a:xfrm>
                <a:off x="8576220" y="3602931"/>
                <a:ext cx="243792" cy="243792"/>
              </a:xfrm>
              <a:custGeom>
                <a:avLst/>
                <a:gdLst>
                  <a:gd name="T0" fmla="*/ 118 w 143"/>
                  <a:gd name="T1" fmla="*/ 17 h 143"/>
                  <a:gd name="T2" fmla="*/ 102 w 143"/>
                  <a:gd name="T3" fmla="*/ 7 h 143"/>
                  <a:gd name="T4" fmla="*/ 72 w 143"/>
                  <a:gd name="T5" fmla="*/ 0 h 143"/>
                  <a:gd name="T6" fmla="*/ 0 w 143"/>
                  <a:gd name="T7" fmla="*/ 71 h 143"/>
                  <a:gd name="T8" fmla="*/ 72 w 143"/>
                  <a:gd name="T9" fmla="*/ 143 h 143"/>
                  <a:gd name="T10" fmla="*/ 114 w 143"/>
                  <a:gd name="T11" fmla="*/ 128 h 143"/>
                  <a:gd name="T12" fmla="*/ 132 w 143"/>
                  <a:gd name="T13" fmla="*/ 109 h 143"/>
                  <a:gd name="T14" fmla="*/ 143 w 143"/>
                  <a:gd name="T15" fmla="*/ 71 h 143"/>
                  <a:gd name="T16" fmla="*/ 118 w 143"/>
                  <a:gd name="T17" fmla="*/ 17 h 143"/>
                  <a:gd name="T18" fmla="*/ 102 w 143"/>
                  <a:gd name="T19" fmla="*/ 108 h 143"/>
                  <a:gd name="T20" fmla="*/ 72 w 143"/>
                  <a:gd name="T21" fmla="*/ 119 h 143"/>
                  <a:gd name="T22" fmla="*/ 24 w 143"/>
                  <a:gd name="T23" fmla="*/ 71 h 143"/>
                  <a:gd name="T24" fmla="*/ 72 w 143"/>
                  <a:gd name="T25" fmla="*/ 24 h 143"/>
                  <a:gd name="T26" fmla="*/ 102 w 143"/>
                  <a:gd name="T27" fmla="*/ 35 h 143"/>
                  <a:gd name="T28" fmla="*/ 118 w 143"/>
                  <a:gd name="T29" fmla="*/ 60 h 143"/>
                  <a:gd name="T30" fmla="*/ 119 w 143"/>
                  <a:gd name="T31" fmla="*/ 71 h 143"/>
                  <a:gd name="T32" fmla="*/ 118 w 143"/>
                  <a:gd name="T33" fmla="*/ 82 h 143"/>
                  <a:gd name="T34" fmla="*/ 102 w 143"/>
                  <a:gd name="T35" fmla="*/ 10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3" h="143">
                    <a:moveTo>
                      <a:pt x="118" y="17"/>
                    </a:moveTo>
                    <a:cubicBezTo>
                      <a:pt x="113" y="13"/>
                      <a:pt x="108" y="9"/>
                      <a:pt x="102" y="7"/>
                    </a:cubicBezTo>
                    <a:cubicBezTo>
                      <a:pt x="93" y="2"/>
                      <a:pt x="83" y="0"/>
                      <a:pt x="72" y="0"/>
                    </a:cubicBezTo>
                    <a:cubicBezTo>
                      <a:pt x="32" y="0"/>
                      <a:pt x="0" y="32"/>
                      <a:pt x="0" y="71"/>
                    </a:cubicBezTo>
                    <a:cubicBezTo>
                      <a:pt x="0" y="111"/>
                      <a:pt x="32" y="143"/>
                      <a:pt x="72" y="143"/>
                    </a:cubicBezTo>
                    <a:cubicBezTo>
                      <a:pt x="88" y="143"/>
                      <a:pt x="102" y="137"/>
                      <a:pt x="114" y="128"/>
                    </a:cubicBezTo>
                    <a:cubicBezTo>
                      <a:pt x="122" y="123"/>
                      <a:pt x="128" y="116"/>
                      <a:pt x="132" y="109"/>
                    </a:cubicBezTo>
                    <a:cubicBezTo>
                      <a:pt x="139" y="98"/>
                      <a:pt x="143" y="85"/>
                      <a:pt x="143" y="71"/>
                    </a:cubicBezTo>
                    <a:cubicBezTo>
                      <a:pt x="143" y="49"/>
                      <a:pt x="133" y="30"/>
                      <a:pt x="118" y="17"/>
                    </a:cubicBezTo>
                    <a:close/>
                    <a:moveTo>
                      <a:pt x="102" y="108"/>
                    </a:moveTo>
                    <a:cubicBezTo>
                      <a:pt x="94" y="114"/>
                      <a:pt x="83" y="119"/>
                      <a:pt x="72" y="119"/>
                    </a:cubicBezTo>
                    <a:cubicBezTo>
                      <a:pt x="45" y="119"/>
                      <a:pt x="24" y="97"/>
                      <a:pt x="24" y="71"/>
                    </a:cubicBezTo>
                    <a:cubicBezTo>
                      <a:pt x="24" y="45"/>
                      <a:pt x="45" y="24"/>
                      <a:pt x="72" y="24"/>
                    </a:cubicBezTo>
                    <a:cubicBezTo>
                      <a:pt x="83" y="24"/>
                      <a:pt x="94" y="28"/>
                      <a:pt x="102" y="35"/>
                    </a:cubicBezTo>
                    <a:cubicBezTo>
                      <a:pt x="110" y="41"/>
                      <a:pt x="116" y="50"/>
                      <a:pt x="118" y="60"/>
                    </a:cubicBezTo>
                    <a:cubicBezTo>
                      <a:pt x="119" y="64"/>
                      <a:pt x="119" y="67"/>
                      <a:pt x="119" y="71"/>
                    </a:cubicBezTo>
                    <a:cubicBezTo>
                      <a:pt x="119" y="75"/>
                      <a:pt x="119" y="78"/>
                      <a:pt x="118" y="82"/>
                    </a:cubicBezTo>
                    <a:cubicBezTo>
                      <a:pt x="116" y="92"/>
                      <a:pt x="110" y="101"/>
                      <a:pt x="102" y="1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215"/>
              <p:cNvSpPr>
                <a:spLocks noEditPoints="1"/>
              </p:cNvSpPr>
              <p:nvPr/>
            </p:nvSpPr>
            <p:spPr bwMode="auto">
              <a:xfrm>
                <a:off x="8667822" y="3674338"/>
                <a:ext cx="59866" cy="98816"/>
              </a:xfrm>
              <a:custGeom>
                <a:avLst/>
                <a:gdLst>
                  <a:gd name="T0" fmla="*/ 31 w 35"/>
                  <a:gd name="T1" fmla="*/ 27 h 58"/>
                  <a:gd name="T2" fmla="*/ 26 w 35"/>
                  <a:gd name="T3" fmla="*/ 24 h 58"/>
                  <a:gd name="T4" fmla="*/ 20 w 35"/>
                  <a:gd name="T5" fmla="*/ 23 h 58"/>
                  <a:gd name="T6" fmla="*/ 20 w 35"/>
                  <a:gd name="T7" fmla="*/ 11 h 58"/>
                  <a:gd name="T8" fmla="*/ 25 w 35"/>
                  <a:gd name="T9" fmla="*/ 16 h 58"/>
                  <a:gd name="T10" fmla="*/ 29 w 35"/>
                  <a:gd name="T11" fmla="*/ 19 h 58"/>
                  <a:gd name="T12" fmla="*/ 32 w 35"/>
                  <a:gd name="T13" fmla="*/ 18 h 58"/>
                  <a:gd name="T14" fmla="*/ 33 w 35"/>
                  <a:gd name="T15" fmla="*/ 15 h 58"/>
                  <a:gd name="T16" fmla="*/ 32 w 35"/>
                  <a:gd name="T17" fmla="*/ 12 h 58"/>
                  <a:gd name="T18" fmla="*/ 30 w 35"/>
                  <a:gd name="T19" fmla="*/ 9 h 58"/>
                  <a:gd name="T20" fmla="*/ 26 w 35"/>
                  <a:gd name="T21" fmla="*/ 6 h 58"/>
                  <a:gd name="T22" fmla="*/ 20 w 35"/>
                  <a:gd name="T23" fmla="*/ 5 h 58"/>
                  <a:gd name="T24" fmla="*/ 20 w 35"/>
                  <a:gd name="T25" fmla="*/ 2 h 58"/>
                  <a:gd name="T26" fmla="*/ 18 w 35"/>
                  <a:gd name="T27" fmla="*/ 0 h 58"/>
                  <a:gd name="T28" fmla="*/ 16 w 35"/>
                  <a:gd name="T29" fmla="*/ 2 h 58"/>
                  <a:gd name="T30" fmla="*/ 16 w 35"/>
                  <a:gd name="T31" fmla="*/ 5 h 58"/>
                  <a:gd name="T32" fmla="*/ 5 w 35"/>
                  <a:gd name="T33" fmla="*/ 9 h 58"/>
                  <a:gd name="T34" fmla="*/ 2 w 35"/>
                  <a:gd name="T35" fmla="*/ 17 h 58"/>
                  <a:gd name="T36" fmla="*/ 3 w 35"/>
                  <a:gd name="T37" fmla="*/ 23 h 58"/>
                  <a:gd name="T38" fmla="*/ 8 w 35"/>
                  <a:gd name="T39" fmla="*/ 27 h 58"/>
                  <a:gd name="T40" fmla="*/ 16 w 35"/>
                  <a:gd name="T41" fmla="*/ 29 h 58"/>
                  <a:gd name="T42" fmla="*/ 16 w 35"/>
                  <a:gd name="T43" fmla="*/ 42 h 58"/>
                  <a:gd name="T44" fmla="*/ 12 w 35"/>
                  <a:gd name="T45" fmla="*/ 41 h 58"/>
                  <a:gd name="T46" fmla="*/ 10 w 35"/>
                  <a:gd name="T47" fmla="*/ 39 h 58"/>
                  <a:gd name="T48" fmla="*/ 9 w 35"/>
                  <a:gd name="T49" fmla="*/ 35 h 58"/>
                  <a:gd name="T50" fmla="*/ 7 w 35"/>
                  <a:gd name="T51" fmla="*/ 33 h 58"/>
                  <a:gd name="T52" fmla="*/ 5 w 35"/>
                  <a:gd name="T53" fmla="*/ 33 h 58"/>
                  <a:gd name="T54" fmla="*/ 2 w 35"/>
                  <a:gd name="T55" fmla="*/ 34 h 58"/>
                  <a:gd name="T56" fmla="*/ 0 w 35"/>
                  <a:gd name="T57" fmla="*/ 36 h 58"/>
                  <a:gd name="T58" fmla="*/ 1 w 35"/>
                  <a:gd name="T59" fmla="*/ 40 h 58"/>
                  <a:gd name="T60" fmla="*/ 4 w 35"/>
                  <a:gd name="T61" fmla="*/ 44 h 58"/>
                  <a:gd name="T62" fmla="*/ 9 w 35"/>
                  <a:gd name="T63" fmla="*/ 47 h 58"/>
                  <a:gd name="T64" fmla="*/ 16 w 35"/>
                  <a:gd name="T65" fmla="*/ 48 h 58"/>
                  <a:gd name="T66" fmla="*/ 16 w 35"/>
                  <a:gd name="T67" fmla="*/ 56 h 58"/>
                  <a:gd name="T68" fmla="*/ 16 w 35"/>
                  <a:gd name="T69" fmla="*/ 58 h 58"/>
                  <a:gd name="T70" fmla="*/ 18 w 35"/>
                  <a:gd name="T71" fmla="*/ 58 h 58"/>
                  <a:gd name="T72" fmla="*/ 19 w 35"/>
                  <a:gd name="T73" fmla="*/ 58 h 58"/>
                  <a:gd name="T74" fmla="*/ 20 w 35"/>
                  <a:gd name="T75" fmla="*/ 55 h 58"/>
                  <a:gd name="T76" fmla="*/ 20 w 35"/>
                  <a:gd name="T77" fmla="*/ 48 h 58"/>
                  <a:gd name="T78" fmla="*/ 28 w 35"/>
                  <a:gd name="T79" fmla="*/ 46 h 58"/>
                  <a:gd name="T80" fmla="*/ 33 w 35"/>
                  <a:gd name="T81" fmla="*/ 41 h 58"/>
                  <a:gd name="T82" fmla="*/ 35 w 35"/>
                  <a:gd name="T83" fmla="*/ 35 h 58"/>
                  <a:gd name="T84" fmla="*/ 34 w 35"/>
                  <a:gd name="T85" fmla="*/ 31 h 58"/>
                  <a:gd name="T86" fmla="*/ 31 w 35"/>
                  <a:gd name="T87" fmla="*/ 27 h 58"/>
                  <a:gd name="T88" fmla="*/ 16 w 35"/>
                  <a:gd name="T89" fmla="*/ 22 h 58"/>
                  <a:gd name="T90" fmla="*/ 11 w 35"/>
                  <a:gd name="T91" fmla="*/ 20 h 58"/>
                  <a:gd name="T92" fmla="*/ 10 w 35"/>
                  <a:gd name="T93" fmla="*/ 16 h 58"/>
                  <a:gd name="T94" fmla="*/ 11 w 35"/>
                  <a:gd name="T95" fmla="*/ 13 h 58"/>
                  <a:gd name="T96" fmla="*/ 16 w 35"/>
                  <a:gd name="T97" fmla="*/ 11 h 58"/>
                  <a:gd name="T98" fmla="*/ 16 w 35"/>
                  <a:gd name="T99" fmla="*/ 22 h 58"/>
                  <a:gd name="T100" fmla="*/ 25 w 35"/>
                  <a:gd name="T101" fmla="*/ 40 h 58"/>
                  <a:gd name="T102" fmla="*/ 20 w 35"/>
                  <a:gd name="T103" fmla="*/ 43 h 58"/>
                  <a:gd name="T104" fmla="*/ 20 w 35"/>
                  <a:gd name="T105" fmla="*/ 30 h 58"/>
                  <a:gd name="T106" fmla="*/ 25 w 35"/>
                  <a:gd name="T107" fmla="*/ 32 h 58"/>
                  <a:gd name="T108" fmla="*/ 27 w 35"/>
                  <a:gd name="T109" fmla="*/ 36 h 58"/>
                  <a:gd name="T110" fmla="*/ 25 w 35"/>
                  <a:gd name="T111" fmla="*/ 4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5" h="58">
                    <a:moveTo>
                      <a:pt x="31" y="27"/>
                    </a:moveTo>
                    <a:cubicBezTo>
                      <a:pt x="29" y="26"/>
                      <a:pt x="28" y="25"/>
                      <a:pt x="26" y="24"/>
                    </a:cubicBezTo>
                    <a:cubicBezTo>
                      <a:pt x="25" y="24"/>
                      <a:pt x="23" y="23"/>
                      <a:pt x="20" y="23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3" y="12"/>
                      <a:pt x="24" y="13"/>
                      <a:pt x="25" y="16"/>
                    </a:cubicBezTo>
                    <a:cubicBezTo>
                      <a:pt x="26" y="18"/>
                      <a:pt x="27" y="19"/>
                      <a:pt x="29" y="19"/>
                    </a:cubicBezTo>
                    <a:cubicBezTo>
                      <a:pt x="30" y="19"/>
                      <a:pt x="31" y="18"/>
                      <a:pt x="32" y="18"/>
                    </a:cubicBezTo>
                    <a:cubicBezTo>
                      <a:pt x="33" y="17"/>
                      <a:pt x="33" y="16"/>
                      <a:pt x="33" y="15"/>
                    </a:cubicBezTo>
                    <a:cubicBezTo>
                      <a:pt x="33" y="14"/>
                      <a:pt x="33" y="13"/>
                      <a:pt x="32" y="12"/>
                    </a:cubicBezTo>
                    <a:cubicBezTo>
                      <a:pt x="32" y="11"/>
                      <a:pt x="31" y="10"/>
                      <a:pt x="30" y="9"/>
                    </a:cubicBezTo>
                    <a:cubicBezTo>
                      <a:pt x="29" y="8"/>
                      <a:pt x="27" y="7"/>
                      <a:pt x="26" y="6"/>
                    </a:cubicBezTo>
                    <a:cubicBezTo>
                      <a:pt x="24" y="6"/>
                      <a:pt x="22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19" y="0"/>
                      <a:pt x="18" y="0"/>
                    </a:cubicBezTo>
                    <a:cubicBezTo>
                      <a:pt x="16" y="0"/>
                      <a:pt x="16" y="1"/>
                      <a:pt x="16" y="2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1" y="6"/>
                      <a:pt x="8" y="7"/>
                      <a:pt x="5" y="9"/>
                    </a:cubicBezTo>
                    <a:cubicBezTo>
                      <a:pt x="3" y="11"/>
                      <a:pt x="2" y="14"/>
                      <a:pt x="2" y="17"/>
                    </a:cubicBezTo>
                    <a:cubicBezTo>
                      <a:pt x="2" y="19"/>
                      <a:pt x="2" y="21"/>
                      <a:pt x="3" y="23"/>
                    </a:cubicBezTo>
                    <a:cubicBezTo>
                      <a:pt x="5" y="25"/>
                      <a:pt x="6" y="26"/>
                      <a:pt x="8" y="27"/>
                    </a:cubicBezTo>
                    <a:cubicBezTo>
                      <a:pt x="10" y="28"/>
                      <a:pt x="13" y="28"/>
                      <a:pt x="16" y="29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4" y="42"/>
                      <a:pt x="13" y="41"/>
                      <a:pt x="12" y="41"/>
                    </a:cubicBezTo>
                    <a:cubicBezTo>
                      <a:pt x="11" y="40"/>
                      <a:pt x="11" y="39"/>
                      <a:pt x="10" y="39"/>
                    </a:cubicBezTo>
                    <a:cubicBezTo>
                      <a:pt x="10" y="38"/>
                      <a:pt x="9" y="36"/>
                      <a:pt x="9" y="35"/>
                    </a:cubicBezTo>
                    <a:cubicBezTo>
                      <a:pt x="8" y="34"/>
                      <a:pt x="8" y="34"/>
                      <a:pt x="7" y="33"/>
                    </a:cubicBezTo>
                    <a:cubicBezTo>
                      <a:pt x="6" y="33"/>
                      <a:pt x="6" y="33"/>
                      <a:pt x="5" y="33"/>
                    </a:cubicBezTo>
                    <a:cubicBezTo>
                      <a:pt x="3" y="33"/>
                      <a:pt x="2" y="33"/>
                      <a:pt x="2" y="34"/>
                    </a:cubicBezTo>
                    <a:cubicBezTo>
                      <a:pt x="1" y="34"/>
                      <a:pt x="0" y="35"/>
                      <a:pt x="0" y="36"/>
                    </a:cubicBezTo>
                    <a:cubicBezTo>
                      <a:pt x="0" y="37"/>
                      <a:pt x="1" y="39"/>
                      <a:pt x="1" y="40"/>
                    </a:cubicBezTo>
                    <a:cubicBezTo>
                      <a:pt x="2" y="41"/>
                      <a:pt x="3" y="42"/>
                      <a:pt x="4" y="44"/>
                    </a:cubicBezTo>
                    <a:cubicBezTo>
                      <a:pt x="5" y="45"/>
                      <a:pt x="7" y="46"/>
                      <a:pt x="9" y="47"/>
                    </a:cubicBezTo>
                    <a:cubicBezTo>
                      <a:pt x="11" y="47"/>
                      <a:pt x="13" y="48"/>
                      <a:pt x="16" y="48"/>
                    </a:cubicBezTo>
                    <a:cubicBezTo>
                      <a:pt x="16" y="56"/>
                      <a:pt x="16" y="56"/>
                      <a:pt x="16" y="56"/>
                    </a:cubicBezTo>
                    <a:cubicBezTo>
                      <a:pt x="16" y="57"/>
                      <a:pt x="16" y="57"/>
                      <a:pt x="16" y="58"/>
                    </a:cubicBezTo>
                    <a:cubicBezTo>
                      <a:pt x="16" y="58"/>
                      <a:pt x="17" y="58"/>
                      <a:pt x="18" y="58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20" y="57"/>
                      <a:pt x="20" y="56"/>
                      <a:pt x="20" y="55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3" y="48"/>
                      <a:pt x="26" y="47"/>
                      <a:pt x="28" y="46"/>
                    </a:cubicBezTo>
                    <a:cubicBezTo>
                      <a:pt x="30" y="45"/>
                      <a:pt x="32" y="43"/>
                      <a:pt x="33" y="41"/>
                    </a:cubicBezTo>
                    <a:cubicBezTo>
                      <a:pt x="34" y="39"/>
                      <a:pt x="35" y="37"/>
                      <a:pt x="35" y="35"/>
                    </a:cubicBezTo>
                    <a:cubicBezTo>
                      <a:pt x="35" y="34"/>
                      <a:pt x="35" y="32"/>
                      <a:pt x="34" y="31"/>
                    </a:cubicBezTo>
                    <a:cubicBezTo>
                      <a:pt x="33" y="29"/>
                      <a:pt x="32" y="28"/>
                      <a:pt x="31" y="27"/>
                    </a:cubicBezTo>
                    <a:close/>
                    <a:moveTo>
                      <a:pt x="16" y="22"/>
                    </a:moveTo>
                    <a:cubicBezTo>
                      <a:pt x="14" y="21"/>
                      <a:pt x="12" y="20"/>
                      <a:pt x="11" y="20"/>
                    </a:cubicBezTo>
                    <a:cubicBezTo>
                      <a:pt x="10" y="19"/>
                      <a:pt x="10" y="18"/>
                      <a:pt x="10" y="16"/>
                    </a:cubicBezTo>
                    <a:cubicBezTo>
                      <a:pt x="10" y="15"/>
                      <a:pt x="10" y="13"/>
                      <a:pt x="11" y="13"/>
                    </a:cubicBezTo>
                    <a:cubicBezTo>
                      <a:pt x="12" y="12"/>
                      <a:pt x="14" y="11"/>
                      <a:pt x="16" y="11"/>
                    </a:cubicBezTo>
                    <a:lnTo>
                      <a:pt x="16" y="22"/>
                    </a:lnTo>
                    <a:close/>
                    <a:moveTo>
                      <a:pt x="25" y="40"/>
                    </a:moveTo>
                    <a:cubicBezTo>
                      <a:pt x="24" y="41"/>
                      <a:pt x="22" y="42"/>
                      <a:pt x="20" y="43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2" y="31"/>
                      <a:pt x="24" y="31"/>
                      <a:pt x="25" y="32"/>
                    </a:cubicBezTo>
                    <a:cubicBezTo>
                      <a:pt x="26" y="33"/>
                      <a:pt x="27" y="35"/>
                      <a:pt x="27" y="36"/>
                    </a:cubicBezTo>
                    <a:cubicBezTo>
                      <a:pt x="27" y="38"/>
                      <a:pt x="26" y="39"/>
                      <a:pt x="2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4875201" y="3228975"/>
            <a:ext cx="786988" cy="785516"/>
            <a:chOff x="4875201" y="3228975"/>
            <a:chExt cx="786988" cy="785516"/>
          </a:xfrm>
        </p:grpSpPr>
        <p:sp>
          <p:nvSpPr>
            <p:cNvPr id="98" name="Oval 6"/>
            <p:cNvSpPr>
              <a:spLocks noChangeArrowheads="1"/>
            </p:cNvSpPr>
            <p:nvPr/>
          </p:nvSpPr>
          <p:spPr bwMode="auto">
            <a:xfrm>
              <a:off x="4875201" y="3228975"/>
              <a:ext cx="786988" cy="785516"/>
            </a:xfrm>
            <a:prstGeom prst="ellipse">
              <a:avLst/>
            </a:prstGeom>
            <a:solidFill>
              <a:srgbClr val="059CF9"/>
            </a:soli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72" name="组合 171"/>
            <p:cNvGrpSpPr>
              <a:grpSpLocks noChangeAspect="1"/>
            </p:cNvGrpSpPr>
            <p:nvPr/>
          </p:nvGrpSpPr>
          <p:grpSpPr>
            <a:xfrm>
              <a:off x="5127036" y="3480074"/>
              <a:ext cx="283318" cy="283318"/>
              <a:chOff x="6264276" y="5265739"/>
              <a:chExt cx="333375" cy="333375"/>
            </a:xfrm>
            <a:solidFill>
              <a:schemeClr val="bg1"/>
            </a:solidFill>
          </p:grpSpPr>
          <p:sp>
            <p:nvSpPr>
              <p:cNvPr id="173" name="Freeform 816"/>
              <p:cNvSpPr/>
              <p:nvPr/>
            </p:nvSpPr>
            <p:spPr bwMode="auto">
              <a:xfrm>
                <a:off x="6315076" y="5478464"/>
                <a:ext cx="106363" cy="120650"/>
              </a:xfrm>
              <a:custGeom>
                <a:avLst/>
                <a:gdLst>
                  <a:gd name="T0" fmla="*/ 0 w 92"/>
                  <a:gd name="T1" fmla="*/ 0 h 104"/>
                  <a:gd name="T2" fmla="*/ 18 w 92"/>
                  <a:gd name="T3" fmla="*/ 24 h 104"/>
                  <a:gd name="T4" fmla="*/ 18 w 92"/>
                  <a:gd name="T5" fmla="*/ 89 h 104"/>
                  <a:gd name="T6" fmla="*/ 33 w 92"/>
                  <a:gd name="T7" fmla="*/ 104 h 104"/>
                  <a:gd name="T8" fmla="*/ 76 w 92"/>
                  <a:gd name="T9" fmla="*/ 104 h 104"/>
                  <a:gd name="T10" fmla="*/ 92 w 92"/>
                  <a:gd name="T11" fmla="*/ 89 h 104"/>
                  <a:gd name="T12" fmla="*/ 74 w 92"/>
                  <a:gd name="T13" fmla="*/ 24 h 104"/>
                  <a:gd name="T14" fmla="*/ 84 w 92"/>
                  <a:gd name="T15" fmla="*/ 9 h 104"/>
                  <a:gd name="T16" fmla="*/ 22 w 92"/>
                  <a:gd name="T17" fmla="*/ 2 h 104"/>
                  <a:gd name="T18" fmla="*/ 0 w 92"/>
                  <a:gd name="T1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104">
                    <a:moveTo>
                      <a:pt x="0" y="0"/>
                    </a:moveTo>
                    <a:cubicBezTo>
                      <a:pt x="18" y="24"/>
                      <a:pt x="18" y="24"/>
                      <a:pt x="18" y="24"/>
                    </a:cubicBezTo>
                    <a:cubicBezTo>
                      <a:pt x="18" y="89"/>
                      <a:pt x="18" y="89"/>
                      <a:pt x="18" y="89"/>
                    </a:cubicBezTo>
                    <a:cubicBezTo>
                      <a:pt x="18" y="97"/>
                      <a:pt x="25" y="104"/>
                      <a:pt x="33" y="104"/>
                    </a:cubicBezTo>
                    <a:cubicBezTo>
                      <a:pt x="76" y="104"/>
                      <a:pt x="76" y="104"/>
                      <a:pt x="76" y="104"/>
                    </a:cubicBezTo>
                    <a:cubicBezTo>
                      <a:pt x="85" y="104"/>
                      <a:pt x="92" y="97"/>
                      <a:pt x="92" y="89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84" y="9"/>
                      <a:pt x="84" y="9"/>
                      <a:pt x="84" y="9"/>
                    </a:cubicBezTo>
                    <a:cubicBezTo>
                      <a:pt x="62" y="5"/>
                      <a:pt x="40" y="2"/>
                      <a:pt x="22" y="2"/>
                    </a:cubicBezTo>
                    <a:cubicBezTo>
                      <a:pt x="14" y="2"/>
                      <a:pt x="7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817"/>
              <p:cNvSpPr/>
              <p:nvPr/>
            </p:nvSpPr>
            <p:spPr bwMode="auto">
              <a:xfrm>
                <a:off x="6369051" y="5265739"/>
                <a:ext cx="228600" cy="254000"/>
              </a:xfrm>
              <a:custGeom>
                <a:avLst/>
                <a:gdLst>
                  <a:gd name="T0" fmla="*/ 0 w 198"/>
                  <a:gd name="T1" fmla="*/ 160 h 219"/>
                  <a:gd name="T2" fmla="*/ 198 w 198"/>
                  <a:gd name="T3" fmla="*/ 219 h 219"/>
                  <a:gd name="T4" fmla="*/ 198 w 198"/>
                  <a:gd name="T5" fmla="*/ 0 h 219"/>
                  <a:gd name="T6" fmla="*/ 0 w 198"/>
                  <a:gd name="T7" fmla="*/ 59 h 219"/>
                  <a:gd name="T8" fmla="*/ 0 w 198"/>
                  <a:gd name="T9" fmla="*/ 16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219">
                    <a:moveTo>
                      <a:pt x="0" y="160"/>
                    </a:moveTo>
                    <a:cubicBezTo>
                      <a:pt x="78" y="168"/>
                      <a:pt x="185" y="207"/>
                      <a:pt x="198" y="219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182" y="14"/>
                      <a:pt x="77" y="52"/>
                      <a:pt x="0" y="59"/>
                    </a:cubicBezTo>
                    <a:lnTo>
                      <a:pt x="0" y="1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818"/>
              <p:cNvSpPr/>
              <p:nvPr/>
            </p:nvSpPr>
            <p:spPr bwMode="auto">
              <a:xfrm>
                <a:off x="6264276" y="5335589"/>
                <a:ext cx="66675" cy="114300"/>
              </a:xfrm>
              <a:custGeom>
                <a:avLst/>
                <a:gdLst>
                  <a:gd name="T0" fmla="*/ 57 w 57"/>
                  <a:gd name="T1" fmla="*/ 98 h 98"/>
                  <a:gd name="T2" fmla="*/ 57 w 57"/>
                  <a:gd name="T3" fmla="*/ 0 h 98"/>
                  <a:gd name="T4" fmla="*/ 0 w 57"/>
                  <a:gd name="T5" fmla="*/ 49 h 98"/>
                  <a:gd name="T6" fmla="*/ 57 w 57"/>
                  <a:gd name="T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7" h="98">
                    <a:moveTo>
                      <a:pt x="57" y="98"/>
                    </a:moveTo>
                    <a:cubicBezTo>
                      <a:pt x="57" y="0"/>
                      <a:pt x="57" y="0"/>
                      <a:pt x="57" y="0"/>
                    </a:cubicBezTo>
                    <a:cubicBezTo>
                      <a:pt x="11" y="3"/>
                      <a:pt x="0" y="31"/>
                      <a:pt x="0" y="49"/>
                    </a:cubicBezTo>
                    <a:cubicBezTo>
                      <a:pt x="0" y="68"/>
                      <a:pt x="10" y="94"/>
                      <a:pt x="57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4865676" y="4429125"/>
            <a:ext cx="786988" cy="785516"/>
            <a:chOff x="4865676" y="4429125"/>
            <a:chExt cx="786988" cy="785516"/>
          </a:xfrm>
        </p:grpSpPr>
        <p:sp>
          <p:nvSpPr>
            <p:cNvPr id="116" name="Oval 6"/>
            <p:cNvSpPr>
              <a:spLocks noChangeArrowheads="1"/>
            </p:cNvSpPr>
            <p:nvPr/>
          </p:nvSpPr>
          <p:spPr bwMode="auto">
            <a:xfrm>
              <a:off x="4865676" y="4429125"/>
              <a:ext cx="786988" cy="785516"/>
            </a:xfrm>
            <a:prstGeom prst="ellipse">
              <a:avLst/>
            </a:prstGeom>
            <a:solidFill>
              <a:srgbClr val="059CF9"/>
            </a:soli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76" name="组合 175"/>
            <p:cNvGrpSpPr>
              <a:grpSpLocks noChangeAspect="1"/>
            </p:cNvGrpSpPr>
            <p:nvPr/>
          </p:nvGrpSpPr>
          <p:grpSpPr>
            <a:xfrm>
              <a:off x="5152387" y="4673201"/>
              <a:ext cx="253024" cy="341065"/>
              <a:chOff x="3722033" y="3714538"/>
              <a:chExt cx="500321" cy="674410"/>
            </a:xfrm>
            <a:solidFill>
              <a:schemeClr val="bg1"/>
            </a:solidFill>
          </p:grpSpPr>
          <p:sp>
            <p:nvSpPr>
              <p:cNvPr id="177" name="Freeform 27"/>
              <p:cNvSpPr>
                <a:spLocks noEditPoints="1"/>
              </p:cNvSpPr>
              <p:nvPr/>
            </p:nvSpPr>
            <p:spPr bwMode="auto">
              <a:xfrm>
                <a:off x="3818586" y="4203888"/>
                <a:ext cx="306118" cy="185060"/>
              </a:xfrm>
              <a:custGeom>
                <a:avLst/>
                <a:gdLst>
                  <a:gd name="T0" fmla="*/ 317 w 354"/>
                  <a:gd name="T1" fmla="*/ 5 h 214"/>
                  <a:gd name="T2" fmla="*/ 354 w 354"/>
                  <a:gd name="T3" fmla="*/ 186 h 214"/>
                  <a:gd name="T4" fmla="*/ 294 w 354"/>
                  <a:gd name="T5" fmla="*/ 171 h 214"/>
                  <a:gd name="T6" fmla="*/ 250 w 354"/>
                  <a:gd name="T7" fmla="*/ 214 h 214"/>
                  <a:gd name="T8" fmla="*/ 215 w 354"/>
                  <a:gd name="T9" fmla="*/ 44 h 214"/>
                  <a:gd name="T10" fmla="*/ 230 w 354"/>
                  <a:gd name="T11" fmla="*/ 46 h 214"/>
                  <a:gd name="T12" fmla="*/ 241 w 354"/>
                  <a:gd name="T13" fmla="*/ 45 h 214"/>
                  <a:gd name="T14" fmla="*/ 287 w 354"/>
                  <a:gd name="T15" fmla="*/ 7 h 214"/>
                  <a:gd name="T16" fmla="*/ 292 w 354"/>
                  <a:gd name="T17" fmla="*/ 0 h 214"/>
                  <a:gd name="T18" fmla="*/ 300 w 354"/>
                  <a:gd name="T19" fmla="*/ 2 h 214"/>
                  <a:gd name="T20" fmla="*/ 317 w 354"/>
                  <a:gd name="T21" fmla="*/ 5 h 214"/>
                  <a:gd name="T22" fmla="*/ 140 w 354"/>
                  <a:gd name="T23" fmla="*/ 44 h 214"/>
                  <a:gd name="T24" fmla="*/ 105 w 354"/>
                  <a:gd name="T25" fmla="*/ 214 h 214"/>
                  <a:gd name="T26" fmla="*/ 60 w 354"/>
                  <a:gd name="T27" fmla="*/ 171 h 214"/>
                  <a:gd name="T28" fmla="*/ 0 w 354"/>
                  <a:gd name="T29" fmla="*/ 186 h 214"/>
                  <a:gd name="T30" fmla="*/ 38 w 354"/>
                  <a:gd name="T31" fmla="*/ 5 h 214"/>
                  <a:gd name="T32" fmla="*/ 55 w 354"/>
                  <a:gd name="T33" fmla="*/ 2 h 214"/>
                  <a:gd name="T34" fmla="*/ 63 w 354"/>
                  <a:gd name="T35" fmla="*/ 0 h 214"/>
                  <a:gd name="T36" fmla="*/ 67 w 354"/>
                  <a:gd name="T37" fmla="*/ 7 h 214"/>
                  <a:gd name="T38" fmla="*/ 103 w 354"/>
                  <a:gd name="T39" fmla="*/ 42 h 214"/>
                  <a:gd name="T40" fmla="*/ 114 w 354"/>
                  <a:gd name="T41" fmla="*/ 45 h 214"/>
                  <a:gd name="T42" fmla="*/ 140 w 354"/>
                  <a:gd name="T43" fmla="*/ 4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4" h="214">
                    <a:moveTo>
                      <a:pt x="317" y="5"/>
                    </a:moveTo>
                    <a:cubicBezTo>
                      <a:pt x="354" y="186"/>
                      <a:pt x="354" y="186"/>
                      <a:pt x="354" y="186"/>
                    </a:cubicBezTo>
                    <a:cubicBezTo>
                      <a:pt x="294" y="171"/>
                      <a:pt x="294" y="171"/>
                      <a:pt x="294" y="171"/>
                    </a:cubicBezTo>
                    <a:cubicBezTo>
                      <a:pt x="250" y="214"/>
                      <a:pt x="250" y="214"/>
                      <a:pt x="250" y="214"/>
                    </a:cubicBezTo>
                    <a:cubicBezTo>
                      <a:pt x="215" y="44"/>
                      <a:pt x="215" y="44"/>
                      <a:pt x="215" y="44"/>
                    </a:cubicBezTo>
                    <a:cubicBezTo>
                      <a:pt x="220" y="45"/>
                      <a:pt x="225" y="46"/>
                      <a:pt x="230" y="46"/>
                    </a:cubicBezTo>
                    <a:cubicBezTo>
                      <a:pt x="234" y="46"/>
                      <a:pt x="238" y="46"/>
                      <a:pt x="241" y="45"/>
                    </a:cubicBezTo>
                    <a:cubicBezTo>
                      <a:pt x="264" y="40"/>
                      <a:pt x="276" y="25"/>
                      <a:pt x="287" y="7"/>
                    </a:cubicBezTo>
                    <a:cubicBezTo>
                      <a:pt x="289" y="5"/>
                      <a:pt x="290" y="2"/>
                      <a:pt x="292" y="0"/>
                    </a:cubicBezTo>
                    <a:cubicBezTo>
                      <a:pt x="295" y="0"/>
                      <a:pt x="298" y="1"/>
                      <a:pt x="300" y="2"/>
                    </a:cubicBezTo>
                    <a:cubicBezTo>
                      <a:pt x="306" y="3"/>
                      <a:pt x="311" y="4"/>
                      <a:pt x="317" y="5"/>
                    </a:cubicBezTo>
                    <a:close/>
                    <a:moveTo>
                      <a:pt x="140" y="44"/>
                    </a:moveTo>
                    <a:cubicBezTo>
                      <a:pt x="105" y="214"/>
                      <a:pt x="105" y="214"/>
                      <a:pt x="105" y="214"/>
                    </a:cubicBezTo>
                    <a:cubicBezTo>
                      <a:pt x="60" y="171"/>
                      <a:pt x="60" y="171"/>
                      <a:pt x="60" y="171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43" y="4"/>
                      <a:pt x="49" y="3"/>
                      <a:pt x="55" y="2"/>
                    </a:cubicBezTo>
                    <a:cubicBezTo>
                      <a:pt x="57" y="1"/>
                      <a:pt x="60" y="1"/>
                      <a:pt x="63" y="0"/>
                    </a:cubicBezTo>
                    <a:cubicBezTo>
                      <a:pt x="65" y="2"/>
                      <a:pt x="66" y="5"/>
                      <a:pt x="67" y="7"/>
                    </a:cubicBezTo>
                    <a:cubicBezTo>
                      <a:pt x="77" y="21"/>
                      <a:pt x="86" y="35"/>
                      <a:pt x="103" y="42"/>
                    </a:cubicBezTo>
                    <a:cubicBezTo>
                      <a:pt x="106" y="43"/>
                      <a:pt x="110" y="44"/>
                      <a:pt x="114" y="45"/>
                    </a:cubicBezTo>
                    <a:cubicBezTo>
                      <a:pt x="123" y="47"/>
                      <a:pt x="131" y="46"/>
                      <a:pt x="14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28"/>
              <p:cNvSpPr>
                <a:spLocks noEditPoints="1"/>
              </p:cNvSpPr>
              <p:nvPr/>
            </p:nvSpPr>
            <p:spPr bwMode="auto">
              <a:xfrm>
                <a:off x="3722033" y="3714538"/>
                <a:ext cx="500321" cy="500687"/>
              </a:xfrm>
              <a:custGeom>
                <a:avLst/>
                <a:gdLst>
                  <a:gd name="T0" fmla="*/ 289 w 579"/>
                  <a:gd name="T1" fmla="*/ 28 h 579"/>
                  <a:gd name="T2" fmla="*/ 346 w 579"/>
                  <a:gd name="T3" fmla="*/ 4 h 579"/>
                  <a:gd name="T4" fmla="*/ 390 w 579"/>
                  <a:gd name="T5" fmla="*/ 48 h 579"/>
                  <a:gd name="T6" fmla="*/ 451 w 579"/>
                  <a:gd name="T7" fmla="*/ 48 h 579"/>
                  <a:gd name="T8" fmla="*/ 475 w 579"/>
                  <a:gd name="T9" fmla="*/ 105 h 579"/>
                  <a:gd name="T10" fmla="*/ 532 w 579"/>
                  <a:gd name="T11" fmla="*/ 128 h 579"/>
                  <a:gd name="T12" fmla="*/ 531 w 579"/>
                  <a:gd name="T13" fmla="*/ 190 h 579"/>
                  <a:gd name="T14" fmla="*/ 575 w 579"/>
                  <a:gd name="T15" fmla="*/ 233 h 579"/>
                  <a:gd name="T16" fmla="*/ 551 w 579"/>
                  <a:gd name="T17" fmla="*/ 290 h 579"/>
                  <a:gd name="T18" fmla="*/ 575 w 579"/>
                  <a:gd name="T19" fmla="*/ 347 h 579"/>
                  <a:gd name="T20" fmla="*/ 531 w 579"/>
                  <a:gd name="T21" fmla="*/ 390 h 579"/>
                  <a:gd name="T22" fmla="*/ 532 w 579"/>
                  <a:gd name="T23" fmla="*/ 452 h 579"/>
                  <a:gd name="T24" fmla="*/ 475 w 579"/>
                  <a:gd name="T25" fmla="*/ 475 h 579"/>
                  <a:gd name="T26" fmla="*/ 451 w 579"/>
                  <a:gd name="T27" fmla="*/ 532 h 579"/>
                  <a:gd name="T28" fmla="*/ 390 w 579"/>
                  <a:gd name="T29" fmla="*/ 532 h 579"/>
                  <a:gd name="T30" fmla="*/ 346 w 579"/>
                  <a:gd name="T31" fmla="*/ 575 h 579"/>
                  <a:gd name="T32" fmla="*/ 289 w 579"/>
                  <a:gd name="T33" fmla="*/ 552 h 579"/>
                  <a:gd name="T34" fmla="*/ 233 w 579"/>
                  <a:gd name="T35" fmla="*/ 575 h 579"/>
                  <a:gd name="T36" fmla="*/ 189 w 579"/>
                  <a:gd name="T37" fmla="*/ 532 h 579"/>
                  <a:gd name="T38" fmla="*/ 128 w 579"/>
                  <a:gd name="T39" fmla="*/ 532 h 579"/>
                  <a:gd name="T40" fmla="*/ 104 w 579"/>
                  <a:gd name="T41" fmla="*/ 475 h 579"/>
                  <a:gd name="T42" fmla="*/ 47 w 579"/>
                  <a:gd name="T43" fmla="*/ 452 h 579"/>
                  <a:gd name="T44" fmla="*/ 47 w 579"/>
                  <a:gd name="T45" fmla="*/ 390 h 579"/>
                  <a:gd name="T46" fmla="*/ 4 w 579"/>
                  <a:gd name="T47" fmla="*/ 347 h 579"/>
                  <a:gd name="T48" fmla="*/ 27 w 579"/>
                  <a:gd name="T49" fmla="*/ 290 h 579"/>
                  <a:gd name="T50" fmla="*/ 4 w 579"/>
                  <a:gd name="T51" fmla="*/ 233 h 579"/>
                  <a:gd name="T52" fmla="*/ 47 w 579"/>
                  <a:gd name="T53" fmla="*/ 190 h 579"/>
                  <a:gd name="T54" fmla="*/ 47 w 579"/>
                  <a:gd name="T55" fmla="*/ 128 h 579"/>
                  <a:gd name="T56" fmla="*/ 104 w 579"/>
                  <a:gd name="T57" fmla="*/ 105 h 579"/>
                  <a:gd name="T58" fmla="*/ 128 w 579"/>
                  <a:gd name="T59" fmla="*/ 48 h 579"/>
                  <a:gd name="T60" fmla="*/ 189 w 579"/>
                  <a:gd name="T61" fmla="*/ 48 h 579"/>
                  <a:gd name="T62" fmla="*/ 233 w 579"/>
                  <a:gd name="T63" fmla="*/ 4 h 579"/>
                  <a:gd name="T64" fmla="*/ 289 w 579"/>
                  <a:gd name="T65" fmla="*/ 28 h 579"/>
                  <a:gd name="T66" fmla="*/ 367 w 579"/>
                  <a:gd name="T67" fmla="*/ 103 h 579"/>
                  <a:gd name="T68" fmla="*/ 87 w 579"/>
                  <a:gd name="T69" fmla="*/ 288 h 579"/>
                  <a:gd name="T70" fmla="*/ 367 w 579"/>
                  <a:gd name="T71" fmla="*/ 477 h 579"/>
                  <a:gd name="T72" fmla="*/ 431 w 579"/>
                  <a:gd name="T73" fmla="*/ 146 h 579"/>
                  <a:gd name="T74" fmla="*/ 367 w 579"/>
                  <a:gd name="T75" fmla="*/ 103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79" h="579">
                    <a:moveTo>
                      <a:pt x="289" y="28"/>
                    </a:moveTo>
                    <a:cubicBezTo>
                      <a:pt x="308" y="29"/>
                      <a:pt x="327" y="0"/>
                      <a:pt x="346" y="4"/>
                    </a:cubicBezTo>
                    <a:cubicBezTo>
                      <a:pt x="365" y="8"/>
                      <a:pt x="371" y="42"/>
                      <a:pt x="390" y="48"/>
                    </a:cubicBezTo>
                    <a:cubicBezTo>
                      <a:pt x="407" y="56"/>
                      <a:pt x="435" y="37"/>
                      <a:pt x="451" y="48"/>
                    </a:cubicBezTo>
                    <a:cubicBezTo>
                      <a:pt x="467" y="58"/>
                      <a:pt x="460" y="92"/>
                      <a:pt x="475" y="105"/>
                    </a:cubicBezTo>
                    <a:cubicBezTo>
                      <a:pt x="487" y="119"/>
                      <a:pt x="521" y="112"/>
                      <a:pt x="532" y="128"/>
                    </a:cubicBezTo>
                    <a:cubicBezTo>
                      <a:pt x="542" y="144"/>
                      <a:pt x="523" y="172"/>
                      <a:pt x="531" y="190"/>
                    </a:cubicBezTo>
                    <a:cubicBezTo>
                      <a:pt x="537" y="208"/>
                      <a:pt x="571" y="214"/>
                      <a:pt x="575" y="233"/>
                    </a:cubicBezTo>
                    <a:cubicBezTo>
                      <a:pt x="579" y="252"/>
                      <a:pt x="550" y="271"/>
                      <a:pt x="551" y="290"/>
                    </a:cubicBezTo>
                    <a:cubicBezTo>
                      <a:pt x="550" y="309"/>
                      <a:pt x="579" y="328"/>
                      <a:pt x="575" y="347"/>
                    </a:cubicBezTo>
                    <a:cubicBezTo>
                      <a:pt x="571" y="366"/>
                      <a:pt x="538" y="372"/>
                      <a:pt x="531" y="390"/>
                    </a:cubicBezTo>
                    <a:cubicBezTo>
                      <a:pt x="523" y="407"/>
                      <a:pt x="542" y="436"/>
                      <a:pt x="532" y="452"/>
                    </a:cubicBezTo>
                    <a:cubicBezTo>
                      <a:pt x="521" y="468"/>
                      <a:pt x="487" y="461"/>
                      <a:pt x="475" y="475"/>
                    </a:cubicBezTo>
                    <a:cubicBezTo>
                      <a:pt x="460" y="488"/>
                      <a:pt x="467" y="521"/>
                      <a:pt x="451" y="532"/>
                    </a:cubicBezTo>
                    <a:cubicBezTo>
                      <a:pt x="435" y="543"/>
                      <a:pt x="407" y="523"/>
                      <a:pt x="390" y="532"/>
                    </a:cubicBezTo>
                    <a:cubicBezTo>
                      <a:pt x="372" y="538"/>
                      <a:pt x="365" y="572"/>
                      <a:pt x="346" y="575"/>
                    </a:cubicBezTo>
                    <a:cubicBezTo>
                      <a:pt x="327" y="579"/>
                      <a:pt x="309" y="550"/>
                      <a:pt x="289" y="552"/>
                    </a:cubicBezTo>
                    <a:cubicBezTo>
                      <a:pt x="270" y="550"/>
                      <a:pt x="252" y="579"/>
                      <a:pt x="233" y="575"/>
                    </a:cubicBezTo>
                    <a:cubicBezTo>
                      <a:pt x="214" y="572"/>
                      <a:pt x="207" y="538"/>
                      <a:pt x="189" y="532"/>
                    </a:cubicBezTo>
                    <a:cubicBezTo>
                      <a:pt x="172" y="523"/>
                      <a:pt x="144" y="543"/>
                      <a:pt x="128" y="532"/>
                    </a:cubicBezTo>
                    <a:cubicBezTo>
                      <a:pt x="112" y="521"/>
                      <a:pt x="119" y="488"/>
                      <a:pt x="104" y="475"/>
                    </a:cubicBezTo>
                    <a:cubicBezTo>
                      <a:pt x="92" y="461"/>
                      <a:pt x="58" y="468"/>
                      <a:pt x="47" y="452"/>
                    </a:cubicBezTo>
                    <a:cubicBezTo>
                      <a:pt x="36" y="436"/>
                      <a:pt x="56" y="407"/>
                      <a:pt x="47" y="390"/>
                    </a:cubicBezTo>
                    <a:cubicBezTo>
                      <a:pt x="41" y="372"/>
                      <a:pt x="8" y="366"/>
                      <a:pt x="4" y="347"/>
                    </a:cubicBezTo>
                    <a:cubicBezTo>
                      <a:pt x="0" y="328"/>
                      <a:pt x="29" y="309"/>
                      <a:pt x="27" y="290"/>
                    </a:cubicBezTo>
                    <a:cubicBezTo>
                      <a:pt x="29" y="271"/>
                      <a:pt x="0" y="252"/>
                      <a:pt x="4" y="233"/>
                    </a:cubicBezTo>
                    <a:cubicBezTo>
                      <a:pt x="8" y="214"/>
                      <a:pt x="41" y="208"/>
                      <a:pt x="47" y="190"/>
                    </a:cubicBezTo>
                    <a:cubicBezTo>
                      <a:pt x="56" y="172"/>
                      <a:pt x="36" y="144"/>
                      <a:pt x="47" y="128"/>
                    </a:cubicBezTo>
                    <a:cubicBezTo>
                      <a:pt x="58" y="112"/>
                      <a:pt x="92" y="119"/>
                      <a:pt x="104" y="105"/>
                    </a:cubicBezTo>
                    <a:cubicBezTo>
                      <a:pt x="119" y="92"/>
                      <a:pt x="112" y="58"/>
                      <a:pt x="128" y="48"/>
                    </a:cubicBezTo>
                    <a:cubicBezTo>
                      <a:pt x="144" y="37"/>
                      <a:pt x="172" y="56"/>
                      <a:pt x="189" y="48"/>
                    </a:cubicBezTo>
                    <a:cubicBezTo>
                      <a:pt x="207" y="42"/>
                      <a:pt x="214" y="8"/>
                      <a:pt x="233" y="4"/>
                    </a:cubicBezTo>
                    <a:cubicBezTo>
                      <a:pt x="252" y="0"/>
                      <a:pt x="270" y="29"/>
                      <a:pt x="289" y="28"/>
                    </a:cubicBezTo>
                    <a:close/>
                    <a:moveTo>
                      <a:pt x="367" y="103"/>
                    </a:moveTo>
                    <a:cubicBezTo>
                      <a:pt x="234" y="48"/>
                      <a:pt x="88" y="145"/>
                      <a:pt x="87" y="288"/>
                    </a:cubicBezTo>
                    <a:cubicBezTo>
                      <a:pt x="86" y="433"/>
                      <a:pt x="233" y="532"/>
                      <a:pt x="367" y="477"/>
                    </a:cubicBezTo>
                    <a:cubicBezTo>
                      <a:pt x="501" y="421"/>
                      <a:pt x="534" y="247"/>
                      <a:pt x="431" y="146"/>
                    </a:cubicBezTo>
                    <a:cubicBezTo>
                      <a:pt x="413" y="127"/>
                      <a:pt x="391" y="113"/>
                      <a:pt x="367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29"/>
              <p:cNvSpPr>
                <a:spLocks noEditPoints="1"/>
              </p:cNvSpPr>
              <p:nvPr/>
            </p:nvSpPr>
            <p:spPr bwMode="auto">
              <a:xfrm>
                <a:off x="3829192" y="3821698"/>
                <a:ext cx="286002" cy="287100"/>
              </a:xfrm>
              <a:custGeom>
                <a:avLst/>
                <a:gdLst>
                  <a:gd name="T0" fmla="*/ 165 w 331"/>
                  <a:gd name="T1" fmla="*/ 0 h 332"/>
                  <a:gd name="T2" fmla="*/ 331 w 331"/>
                  <a:gd name="T3" fmla="*/ 166 h 332"/>
                  <a:gd name="T4" fmla="*/ 165 w 331"/>
                  <a:gd name="T5" fmla="*/ 332 h 332"/>
                  <a:gd name="T6" fmla="*/ 0 w 331"/>
                  <a:gd name="T7" fmla="*/ 166 h 332"/>
                  <a:gd name="T8" fmla="*/ 165 w 331"/>
                  <a:gd name="T9" fmla="*/ 0 h 332"/>
                  <a:gd name="T10" fmla="*/ 176 w 331"/>
                  <a:gd name="T11" fmla="*/ 50 h 332"/>
                  <a:gd name="T12" fmla="*/ 205 w 331"/>
                  <a:gd name="T13" fmla="*/ 111 h 332"/>
                  <a:gd name="T14" fmla="*/ 272 w 331"/>
                  <a:gd name="T15" fmla="*/ 119 h 332"/>
                  <a:gd name="T16" fmla="*/ 282 w 331"/>
                  <a:gd name="T17" fmla="*/ 127 h 332"/>
                  <a:gd name="T18" fmla="*/ 279 w 331"/>
                  <a:gd name="T19" fmla="*/ 140 h 332"/>
                  <a:gd name="T20" fmla="*/ 229 w 331"/>
                  <a:gd name="T21" fmla="*/ 186 h 332"/>
                  <a:gd name="T22" fmla="*/ 242 w 331"/>
                  <a:gd name="T23" fmla="*/ 252 h 332"/>
                  <a:gd name="T24" fmla="*/ 237 w 331"/>
                  <a:gd name="T25" fmla="*/ 265 h 332"/>
                  <a:gd name="T26" fmla="*/ 224 w 331"/>
                  <a:gd name="T27" fmla="*/ 265 h 332"/>
                  <a:gd name="T28" fmla="*/ 165 w 331"/>
                  <a:gd name="T29" fmla="*/ 232 h 332"/>
                  <a:gd name="T30" fmla="*/ 106 w 331"/>
                  <a:gd name="T31" fmla="*/ 265 h 332"/>
                  <a:gd name="T32" fmla="*/ 93 w 331"/>
                  <a:gd name="T33" fmla="*/ 265 h 332"/>
                  <a:gd name="T34" fmla="*/ 89 w 331"/>
                  <a:gd name="T35" fmla="*/ 252 h 332"/>
                  <a:gd name="T36" fmla="*/ 102 w 331"/>
                  <a:gd name="T37" fmla="*/ 186 h 332"/>
                  <a:gd name="T38" fmla="*/ 52 w 331"/>
                  <a:gd name="T39" fmla="*/ 140 h 332"/>
                  <a:gd name="T40" fmla="*/ 49 w 331"/>
                  <a:gd name="T41" fmla="*/ 127 h 332"/>
                  <a:gd name="T42" fmla="*/ 59 w 331"/>
                  <a:gd name="T43" fmla="*/ 119 h 332"/>
                  <a:gd name="T44" fmla="*/ 126 w 331"/>
                  <a:gd name="T45" fmla="*/ 111 h 332"/>
                  <a:gd name="T46" fmla="*/ 154 w 331"/>
                  <a:gd name="T47" fmla="*/ 50 h 332"/>
                  <a:gd name="T48" fmla="*/ 165 w 331"/>
                  <a:gd name="T49" fmla="*/ 43 h 332"/>
                  <a:gd name="T50" fmla="*/ 176 w 331"/>
                  <a:gd name="T51" fmla="*/ 5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332">
                    <a:moveTo>
                      <a:pt x="165" y="0"/>
                    </a:moveTo>
                    <a:cubicBezTo>
                      <a:pt x="257" y="0"/>
                      <a:pt x="331" y="74"/>
                      <a:pt x="331" y="166"/>
                    </a:cubicBezTo>
                    <a:cubicBezTo>
                      <a:pt x="331" y="257"/>
                      <a:pt x="257" y="332"/>
                      <a:pt x="165" y="332"/>
                    </a:cubicBezTo>
                    <a:cubicBezTo>
                      <a:pt x="74" y="332"/>
                      <a:pt x="0" y="257"/>
                      <a:pt x="0" y="166"/>
                    </a:cubicBezTo>
                    <a:cubicBezTo>
                      <a:pt x="0" y="74"/>
                      <a:pt x="74" y="0"/>
                      <a:pt x="165" y="0"/>
                    </a:cubicBezTo>
                    <a:close/>
                    <a:moveTo>
                      <a:pt x="176" y="50"/>
                    </a:moveTo>
                    <a:cubicBezTo>
                      <a:pt x="205" y="111"/>
                      <a:pt x="205" y="111"/>
                      <a:pt x="205" y="111"/>
                    </a:cubicBezTo>
                    <a:cubicBezTo>
                      <a:pt x="272" y="119"/>
                      <a:pt x="272" y="119"/>
                      <a:pt x="272" y="119"/>
                    </a:cubicBezTo>
                    <a:cubicBezTo>
                      <a:pt x="277" y="120"/>
                      <a:pt x="281" y="123"/>
                      <a:pt x="282" y="127"/>
                    </a:cubicBezTo>
                    <a:cubicBezTo>
                      <a:pt x="284" y="132"/>
                      <a:pt x="282" y="137"/>
                      <a:pt x="279" y="140"/>
                    </a:cubicBezTo>
                    <a:cubicBezTo>
                      <a:pt x="229" y="186"/>
                      <a:pt x="229" y="186"/>
                      <a:pt x="229" y="186"/>
                    </a:cubicBezTo>
                    <a:cubicBezTo>
                      <a:pt x="242" y="252"/>
                      <a:pt x="242" y="252"/>
                      <a:pt x="242" y="252"/>
                    </a:cubicBezTo>
                    <a:cubicBezTo>
                      <a:pt x="243" y="257"/>
                      <a:pt x="241" y="262"/>
                      <a:pt x="237" y="265"/>
                    </a:cubicBezTo>
                    <a:cubicBezTo>
                      <a:pt x="234" y="267"/>
                      <a:pt x="229" y="268"/>
                      <a:pt x="224" y="265"/>
                    </a:cubicBezTo>
                    <a:cubicBezTo>
                      <a:pt x="165" y="232"/>
                      <a:pt x="165" y="232"/>
                      <a:pt x="165" y="232"/>
                    </a:cubicBezTo>
                    <a:cubicBezTo>
                      <a:pt x="106" y="265"/>
                      <a:pt x="106" y="265"/>
                      <a:pt x="106" y="265"/>
                    </a:cubicBezTo>
                    <a:cubicBezTo>
                      <a:pt x="102" y="268"/>
                      <a:pt x="97" y="267"/>
                      <a:pt x="93" y="265"/>
                    </a:cubicBezTo>
                    <a:cubicBezTo>
                      <a:pt x="89" y="262"/>
                      <a:pt x="88" y="257"/>
                      <a:pt x="89" y="252"/>
                    </a:cubicBezTo>
                    <a:cubicBezTo>
                      <a:pt x="102" y="186"/>
                      <a:pt x="102" y="186"/>
                      <a:pt x="102" y="186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48" y="137"/>
                      <a:pt x="47" y="132"/>
                      <a:pt x="49" y="127"/>
                    </a:cubicBezTo>
                    <a:cubicBezTo>
                      <a:pt x="50" y="123"/>
                      <a:pt x="54" y="120"/>
                      <a:pt x="59" y="119"/>
                    </a:cubicBezTo>
                    <a:cubicBezTo>
                      <a:pt x="126" y="111"/>
                      <a:pt x="126" y="111"/>
                      <a:pt x="126" y="111"/>
                    </a:cubicBezTo>
                    <a:cubicBezTo>
                      <a:pt x="154" y="50"/>
                      <a:pt x="154" y="50"/>
                      <a:pt x="154" y="50"/>
                    </a:cubicBezTo>
                    <a:cubicBezTo>
                      <a:pt x="156" y="45"/>
                      <a:pt x="161" y="43"/>
                      <a:pt x="165" y="43"/>
                    </a:cubicBezTo>
                    <a:cubicBezTo>
                      <a:pt x="170" y="43"/>
                      <a:pt x="174" y="45"/>
                      <a:pt x="176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5856366" y="5410201"/>
            <a:ext cx="691558" cy="690264"/>
            <a:chOff x="5856366" y="5410201"/>
            <a:chExt cx="691558" cy="690264"/>
          </a:xfrm>
        </p:grpSpPr>
        <p:sp>
          <p:nvSpPr>
            <p:cNvPr id="134" name="Oval 6"/>
            <p:cNvSpPr>
              <a:spLocks noChangeArrowheads="1"/>
            </p:cNvSpPr>
            <p:nvPr/>
          </p:nvSpPr>
          <p:spPr bwMode="auto">
            <a:xfrm>
              <a:off x="5856366" y="5410201"/>
              <a:ext cx="691558" cy="690264"/>
            </a:xfrm>
            <a:prstGeom prst="ellipse">
              <a:avLst/>
            </a:prstGeom>
            <a:solidFill>
              <a:srgbClr val="0DC0FF"/>
            </a:soli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80" name="组合 179"/>
            <p:cNvGrpSpPr>
              <a:grpSpLocks noChangeAspect="1"/>
            </p:cNvGrpSpPr>
            <p:nvPr/>
          </p:nvGrpSpPr>
          <p:grpSpPr>
            <a:xfrm>
              <a:off x="6097764" y="5684234"/>
              <a:ext cx="276663" cy="235406"/>
              <a:chOff x="7909299" y="3772690"/>
              <a:chExt cx="667095" cy="567616"/>
            </a:xfrm>
            <a:solidFill>
              <a:schemeClr val="bg1"/>
            </a:solidFill>
          </p:grpSpPr>
          <p:sp>
            <p:nvSpPr>
              <p:cNvPr id="181" name="Freeform 16"/>
              <p:cNvSpPr>
                <a:spLocks noEditPoints="1"/>
              </p:cNvSpPr>
              <p:nvPr/>
            </p:nvSpPr>
            <p:spPr bwMode="auto">
              <a:xfrm>
                <a:off x="7909299" y="3772690"/>
                <a:ext cx="623207" cy="567616"/>
              </a:xfrm>
              <a:custGeom>
                <a:avLst/>
                <a:gdLst>
                  <a:gd name="T0" fmla="*/ 499 w 721"/>
                  <a:gd name="T1" fmla="*/ 196 h 657"/>
                  <a:gd name="T2" fmla="*/ 637 w 721"/>
                  <a:gd name="T3" fmla="*/ 322 h 657"/>
                  <a:gd name="T4" fmla="*/ 646 w 721"/>
                  <a:gd name="T5" fmla="*/ 329 h 657"/>
                  <a:gd name="T6" fmla="*/ 672 w 721"/>
                  <a:gd name="T7" fmla="*/ 353 h 657"/>
                  <a:gd name="T8" fmla="*/ 686 w 721"/>
                  <a:gd name="T9" fmla="*/ 367 h 657"/>
                  <a:gd name="T10" fmla="*/ 669 w 721"/>
                  <a:gd name="T11" fmla="*/ 472 h 657"/>
                  <a:gd name="T12" fmla="*/ 611 w 721"/>
                  <a:gd name="T13" fmla="*/ 550 h 657"/>
                  <a:gd name="T14" fmla="*/ 539 w 721"/>
                  <a:gd name="T15" fmla="*/ 598 h 657"/>
                  <a:gd name="T16" fmla="*/ 439 w 721"/>
                  <a:gd name="T17" fmla="*/ 633 h 657"/>
                  <a:gd name="T18" fmla="*/ 433 w 721"/>
                  <a:gd name="T19" fmla="*/ 629 h 657"/>
                  <a:gd name="T20" fmla="*/ 449 w 721"/>
                  <a:gd name="T21" fmla="*/ 594 h 657"/>
                  <a:gd name="T22" fmla="*/ 481 w 721"/>
                  <a:gd name="T23" fmla="*/ 606 h 657"/>
                  <a:gd name="T24" fmla="*/ 501 w 721"/>
                  <a:gd name="T25" fmla="*/ 591 h 657"/>
                  <a:gd name="T26" fmla="*/ 501 w 721"/>
                  <a:gd name="T27" fmla="*/ 577 h 657"/>
                  <a:gd name="T28" fmla="*/ 452 w 721"/>
                  <a:gd name="T29" fmla="*/ 538 h 657"/>
                  <a:gd name="T30" fmla="*/ 449 w 721"/>
                  <a:gd name="T31" fmla="*/ 511 h 657"/>
                  <a:gd name="T32" fmla="*/ 475 w 721"/>
                  <a:gd name="T33" fmla="*/ 508 h 657"/>
                  <a:gd name="T34" fmla="*/ 530 w 721"/>
                  <a:gd name="T35" fmla="*/ 551 h 657"/>
                  <a:gd name="T36" fmla="*/ 567 w 721"/>
                  <a:gd name="T37" fmla="*/ 557 h 657"/>
                  <a:gd name="T38" fmla="*/ 572 w 721"/>
                  <a:gd name="T39" fmla="*/ 549 h 657"/>
                  <a:gd name="T40" fmla="*/ 570 w 721"/>
                  <a:gd name="T41" fmla="*/ 532 h 657"/>
                  <a:gd name="T42" fmla="*/ 506 w 721"/>
                  <a:gd name="T43" fmla="*/ 481 h 657"/>
                  <a:gd name="T44" fmla="*/ 503 w 721"/>
                  <a:gd name="T45" fmla="*/ 455 h 657"/>
                  <a:gd name="T46" fmla="*/ 529 w 721"/>
                  <a:gd name="T47" fmla="*/ 451 h 657"/>
                  <a:gd name="T48" fmla="*/ 596 w 721"/>
                  <a:gd name="T49" fmla="*/ 504 h 657"/>
                  <a:gd name="T50" fmla="*/ 598 w 721"/>
                  <a:gd name="T51" fmla="*/ 505 h 657"/>
                  <a:gd name="T52" fmla="*/ 620 w 721"/>
                  <a:gd name="T53" fmla="*/ 467 h 657"/>
                  <a:gd name="T54" fmla="*/ 549 w 721"/>
                  <a:gd name="T55" fmla="*/ 414 h 657"/>
                  <a:gd name="T56" fmla="*/ 546 w 721"/>
                  <a:gd name="T57" fmla="*/ 388 h 657"/>
                  <a:gd name="T58" fmla="*/ 572 w 721"/>
                  <a:gd name="T59" fmla="*/ 384 h 657"/>
                  <a:gd name="T60" fmla="*/ 642 w 721"/>
                  <a:gd name="T61" fmla="*/ 437 h 657"/>
                  <a:gd name="T62" fmla="*/ 663 w 721"/>
                  <a:gd name="T63" fmla="*/ 429 h 657"/>
                  <a:gd name="T64" fmla="*/ 659 w 721"/>
                  <a:gd name="T65" fmla="*/ 394 h 657"/>
                  <a:gd name="T66" fmla="*/ 645 w 721"/>
                  <a:gd name="T67" fmla="*/ 379 h 657"/>
                  <a:gd name="T68" fmla="*/ 457 w 721"/>
                  <a:gd name="T69" fmla="*/ 209 h 657"/>
                  <a:gd name="T70" fmla="*/ 462 w 721"/>
                  <a:gd name="T71" fmla="*/ 198 h 657"/>
                  <a:gd name="T72" fmla="*/ 496 w 721"/>
                  <a:gd name="T73" fmla="*/ 196 h 657"/>
                  <a:gd name="T74" fmla="*/ 499 w 721"/>
                  <a:gd name="T75" fmla="*/ 196 h 657"/>
                  <a:gd name="T76" fmla="*/ 86 w 721"/>
                  <a:gd name="T77" fmla="*/ 355 h 657"/>
                  <a:gd name="T78" fmla="*/ 59 w 721"/>
                  <a:gd name="T79" fmla="*/ 262 h 657"/>
                  <a:gd name="T80" fmla="*/ 35 w 721"/>
                  <a:gd name="T81" fmla="*/ 239 h 657"/>
                  <a:gd name="T82" fmla="*/ 0 w 721"/>
                  <a:gd name="T83" fmla="*/ 176 h 657"/>
                  <a:gd name="T84" fmla="*/ 16 w 721"/>
                  <a:gd name="T85" fmla="*/ 135 h 657"/>
                  <a:gd name="T86" fmla="*/ 116 w 721"/>
                  <a:gd name="T87" fmla="*/ 27 h 657"/>
                  <a:gd name="T88" fmla="*/ 199 w 721"/>
                  <a:gd name="T89" fmla="*/ 20 h 657"/>
                  <a:gd name="T90" fmla="*/ 242 w 721"/>
                  <a:gd name="T91" fmla="*/ 46 h 657"/>
                  <a:gd name="T92" fmla="*/ 254 w 721"/>
                  <a:gd name="T93" fmla="*/ 50 h 657"/>
                  <a:gd name="T94" fmla="*/ 350 w 721"/>
                  <a:gd name="T95" fmla="*/ 33 h 657"/>
                  <a:gd name="T96" fmla="*/ 284 w 721"/>
                  <a:gd name="T97" fmla="*/ 82 h 657"/>
                  <a:gd name="T98" fmla="*/ 260 w 721"/>
                  <a:gd name="T99" fmla="*/ 87 h 657"/>
                  <a:gd name="T100" fmla="*/ 195 w 721"/>
                  <a:gd name="T101" fmla="*/ 64 h 657"/>
                  <a:gd name="T102" fmla="*/ 176 w 721"/>
                  <a:gd name="T103" fmla="*/ 50 h 657"/>
                  <a:gd name="T104" fmla="*/ 144 w 721"/>
                  <a:gd name="T105" fmla="*/ 53 h 657"/>
                  <a:gd name="T106" fmla="*/ 44 w 721"/>
                  <a:gd name="T107" fmla="*/ 161 h 657"/>
                  <a:gd name="T108" fmla="*/ 44 w 721"/>
                  <a:gd name="T109" fmla="*/ 193 h 657"/>
                  <a:gd name="T110" fmla="*/ 69 w 721"/>
                  <a:gd name="T111" fmla="*/ 220 h 657"/>
                  <a:gd name="T112" fmla="*/ 97 w 721"/>
                  <a:gd name="T113" fmla="*/ 257 h 657"/>
                  <a:gd name="T114" fmla="*/ 115 w 721"/>
                  <a:gd name="T115" fmla="*/ 330 h 657"/>
                  <a:gd name="T116" fmla="*/ 86 w 721"/>
                  <a:gd name="T117" fmla="*/ 355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21" h="657">
                    <a:moveTo>
                      <a:pt x="499" y="196"/>
                    </a:moveTo>
                    <a:cubicBezTo>
                      <a:pt x="545" y="237"/>
                      <a:pt x="592" y="279"/>
                      <a:pt x="637" y="322"/>
                    </a:cubicBezTo>
                    <a:cubicBezTo>
                      <a:pt x="640" y="325"/>
                      <a:pt x="643" y="327"/>
                      <a:pt x="646" y="329"/>
                    </a:cubicBezTo>
                    <a:cubicBezTo>
                      <a:pt x="672" y="353"/>
                      <a:pt x="672" y="353"/>
                      <a:pt x="672" y="353"/>
                    </a:cubicBezTo>
                    <a:cubicBezTo>
                      <a:pt x="686" y="367"/>
                      <a:pt x="686" y="367"/>
                      <a:pt x="686" y="367"/>
                    </a:cubicBezTo>
                    <a:cubicBezTo>
                      <a:pt x="721" y="403"/>
                      <a:pt x="707" y="456"/>
                      <a:pt x="669" y="472"/>
                    </a:cubicBezTo>
                    <a:cubicBezTo>
                      <a:pt x="685" y="513"/>
                      <a:pt x="652" y="552"/>
                      <a:pt x="611" y="550"/>
                    </a:cubicBezTo>
                    <a:cubicBezTo>
                      <a:pt x="606" y="584"/>
                      <a:pt x="574" y="607"/>
                      <a:pt x="539" y="598"/>
                    </a:cubicBezTo>
                    <a:cubicBezTo>
                      <a:pt x="529" y="641"/>
                      <a:pt x="479" y="657"/>
                      <a:pt x="439" y="633"/>
                    </a:cubicBezTo>
                    <a:cubicBezTo>
                      <a:pt x="433" y="629"/>
                      <a:pt x="433" y="629"/>
                      <a:pt x="433" y="629"/>
                    </a:cubicBezTo>
                    <a:cubicBezTo>
                      <a:pt x="441" y="619"/>
                      <a:pt x="446" y="607"/>
                      <a:pt x="449" y="594"/>
                    </a:cubicBezTo>
                    <a:cubicBezTo>
                      <a:pt x="460" y="601"/>
                      <a:pt x="468" y="607"/>
                      <a:pt x="481" y="606"/>
                    </a:cubicBezTo>
                    <a:cubicBezTo>
                      <a:pt x="490" y="605"/>
                      <a:pt x="499" y="600"/>
                      <a:pt x="501" y="591"/>
                    </a:cubicBezTo>
                    <a:cubicBezTo>
                      <a:pt x="502" y="587"/>
                      <a:pt x="502" y="583"/>
                      <a:pt x="501" y="577"/>
                    </a:cubicBezTo>
                    <a:cubicBezTo>
                      <a:pt x="452" y="538"/>
                      <a:pt x="452" y="538"/>
                      <a:pt x="452" y="538"/>
                    </a:cubicBezTo>
                    <a:cubicBezTo>
                      <a:pt x="444" y="531"/>
                      <a:pt x="442" y="519"/>
                      <a:pt x="449" y="511"/>
                    </a:cubicBezTo>
                    <a:cubicBezTo>
                      <a:pt x="455" y="503"/>
                      <a:pt x="467" y="502"/>
                      <a:pt x="475" y="508"/>
                    </a:cubicBezTo>
                    <a:cubicBezTo>
                      <a:pt x="530" y="551"/>
                      <a:pt x="530" y="551"/>
                      <a:pt x="530" y="551"/>
                    </a:cubicBezTo>
                    <a:cubicBezTo>
                      <a:pt x="543" y="562"/>
                      <a:pt x="556" y="566"/>
                      <a:pt x="567" y="557"/>
                    </a:cubicBezTo>
                    <a:cubicBezTo>
                      <a:pt x="569" y="555"/>
                      <a:pt x="571" y="552"/>
                      <a:pt x="572" y="549"/>
                    </a:cubicBezTo>
                    <a:cubicBezTo>
                      <a:pt x="574" y="544"/>
                      <a:pt x="576" y="536"/>
                      <a:pt x="570" y="532"/>
                    </a:cubicBezTo>
                    <a:cubicBezTo>
                      <a:pt x="506" y="481"/>
                      <a:pt x="506" y="481"/>
                      <a:pt x="506" y="481"/>
                    </a:cubicBezTo>
                    <a:cubicBezTo>
                      <a:pt x="498" y="475"/>
                      <a:pt x="496" y="463"/>
                      <a:pt x="503" y="455"/>
                    </a:cubicBezTo>
                    <a:cubicBezTo>
                      <a:pt x="509" y="446"/>
                      <a:pt x="521" y="445"/>
                      <a:pt x="529" y="451"/>
                    </a:cubicBezTo>
                    <a:cubicBezTo>
                      <a:pt x="596" y="504"/>
                      <a:pt x="596" y="504"/>
                      <a:pt x="596" y="504"/>
                    </a:cubicBezTo>
                    <a:cubicBezTo>
                      <a:pt x="597" y="504"/>
                      <a:pt x="597" y="505"/>
                      <a:pt x="598" y="505"/>
                    </a:cubicBezTo>
                    <a:cubicBezTo>
                      <a:pt x="620" y="525"/>
                      <a:pt x="656" y="496"/>
                      <a:pt x="620" y="467"/>
                    </a:cubicBezTo>
                    <a:cubicBezTo>
                      <a:pt x="549" y="414"/>
                      <a:pt x="549" y="414"/>
                      <a:pt x="549" y="414"/>
                    </a:cubicBezTo>
                    <a:cubicBezTo>
                      <a:pt x="541" y="408"/>
                      <a:pt x="539" y="396"/>
                      <a:pt x="546" y="388"/>
                    </a:cubicBezTo>
                    <a:cubicBezTo>
                      <a:pt x="552" y="379"/>
                      <a:pt x="564" y="378"/>
                      <a:pt x="572" y="384"/>
                    </a:cubicBezTo>
                    <a:cubicBezTo>
                      <a:pt x="642" y="437"/>
                      <a:pt x="642" y="437"/>
                      <a:pt x="642" y="437"/>
                    </a:cubicBezTo>
                    <a:cubicBezTo>
                      <a:pt x="649" y="441"/>
                      <a:pt x="659" y="436"/>
                      <a:pt x="663" y="429"/>
                    </a:cubicBezTo>
                    <a:cubicBezTo>
                      <a:pt x="671" y="419"/>
                      <a:pt x="670" y="405"/>
                      <a:pt x="659" y="394"/>
                    </a:cubicBezTo>
                    <a:cubicBezTo>
                      <a:pt x="645" y="379"/>
                      <a:pt x="645" y="379"/>
                      <a:pt x="645" y="379"/>
                    </a:cubicBezTo>
                    <a:cubicBezTo>
                      <a:pt x="457" y="209"/>
                      <a:pt x="457" y="209"/>
                      <a:pt x="457" y="209"/>
                    </a:cubicBezTo>
                    <a:cubicBezTo>
                      <a:pt x="453" y="205"/>
                      <a:pt x="456" y="198"/>
                      <a:pt x="462" y="198"/>
                    </a:cubicBezTo>
                    <a:cubicBezTo>
                      <a:pt x="473" y="198"/>
                      <a:pt x="485" y="198"/>
                      <a:pt x="496" y="196"/>
                    </a:cubicBezTo>
                    <a:cubicBezTo>
                      <a:pt x="497" y="196"/>
                      <a:pt x="498" y="196"/>
                      <a:pt x="499" y="196"/>
                    </a:cubicBezTo>
                    <a:close/>
                    <a:moveTo>
                      <a:pt x="86" y="355"/>
                    </a:moveTo>
                    <a:cubicBezTo>
                      <a:pt x="66" y="330"/>
                      <a:pt x="64" y="295"/>
                      <a:pt x="59" y="262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17" y="219"/>
                      <a:pt x="0" y="205"/>
                      <a:pt x="0" y="176"/>
                    </a:cubicBezTo>
                    <a:cubicBezTo>
                      <a:pt x="0" y="161"/>
                      <a:pt x="6" y="147"/>
                      <a:pt x="16" y="135"/>
                    </a:cubicBezTo>
                    <a:cubicBezTo>
                      <a:pt x="116" y="27"/>
                      <a:pt x="116" y="27"/>
                      <a:pt x="116" y="27"/>
                    </a:cubicBezTo>
                    <a:cubicBezTo>
                      <a:pt x="138" y="3"/>
                      <a:pt x="174" y="0"/>
                      <a:pt x="199" y="20"/>
                    </a:cubicBezTo>
                    <a:cubicBezTo>
                      <a:pt x="215" y="31"/>
                      <a:pt x="221" y="38"/>
                      <a:pt x="242" y="46"/>
                    </a:cubicBezTo>
                    <a:cubicBezTo>
                      <a:pt x="248" y="48"/>
                      <a:pt x="253" y="50"/>
                      <a:pt x="254" y="50"/>
                    </a:cubicBezTo>
                    <a:cubicBezTo>
                      <a:pt x="284" y="46"/>
                      <a:pt x="316" y="32"/>
                      <a:pt x="350" y="33"/>
                    </a:cubicBezTo>
                    <a:cubicBezTo>
                      <a:pt x="337" y="42"/>
                      <a:pt x="286" y="82"/>
                      <a:pt x="284" y="82"/>
                    </a:cubicBezTo>
                    <a:cubicBezTo>
                      <a:pt x="276" y="84"/>
                      <a:pt x="268" y="86"/>
                      <a:pt x="260" y="87"/>
                    </a:cubicBezTo>
                    <a:cubicBezTo>
                      <a:pt x="241" y="90"/>
                      <a:pt x="208" y="74"/>
                      <a:pt x="195" y="64"/>
                    </a:cubicBezTo>
                    <a:cubicBezTo>
                      <a:pt x="176" y="50"/>
                      <a:pt x="176" y="50"/>
                      <a:pt x="176" y="50"/>
                    </a:cubicBezTo>
                    <a:cubicBezTo>
                      <a:pt x="166" y="42"/>
                      <a:pt x="152" y="44"/>
                      <a:pt x="144" y="53"/>
                    </a:cubicBezTo>
                    <a:cubicBezTo>
                      <a:pt x="44" y="161"/>
                      <a:pt x="44" y="161"/>
                      <a:pt x="44" y="161"/>
                    </a:cubicBezTo>
                    <a:cubicBezTo>
                      <a:pt x="36" y="170"/>
                      <a:pt x="36" y="184"/>
                      <a:pt x="44" y="193"/>
                    </a:cubicBezTo>
                    <a:cubicBezTo>
                      <a:pt x="53" y="203"/>
                      <a:pt x="59" y="210"/>
                      <a:pt x="69" y="220"/>
                    </a:cubicBezTo>
                    <a:cubicBezTo>
                      <a:pt x="80" y="230"/>
                      <a:pt x="95" y="244"/>
                      <a:pt x="97" y="257"/>
                    </a:cubicBezTo>
                    <a:cubicBezTo>
                      <a:pt x="100" y="280"/>
                      <a:pt x="102" y="313"/>
                      <a:pt x="115" y="330"/>
                    </a:cubicBezTo>
                    <a:cubicBezTo>
                      <a:pt x="102" y="337"/>
                      <a:pt x="95" y="344"/>
                      <a:pt x="86" y="3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17"/>
              <p:cNvSpPr>
                <a:spLocks noEditPoints="1"/>
              </p:cNvSpPr>
              <p:nvPr/>
            </p:nvSpPr>
            <p:spPr bwMode="auto">
              <a:xfrm>
                <a:off x="7980982" y="3772690"/>
                <a:ext cx="595412" cy="551158"/>
              </a:xfrm>
              <a:custGeom>
                <a:avLst/>
                <a:gdLst>
                  <a:gd name="T0" fmla="*/ 319 w 689"/>
                  <a:gd name="T1" fmla="*/ 543 h 638"/>
                  <a:gd name="T2" fmla="*/ 262 w 689"/>
                  <a:gd name="T3" fmla="*/ 538 h 638"/>
                  <a:gd name="T4" fmla="*/ 258 w 689"/>
                  <a:gd name="T5" fmla="*/ 538 h 638"/>
                  <a:gd name="T6" fmla="*/ 257 w 689"/>
                  <a:gd name="T7" fmla="*/ 535 h 638"/>
                  <a:gd name="T8" fmla="*/ 241 w 689"/>
                  <a:gd name="T9" fmla="*/ 489 h 638"/>
                  <a:gd name="T10" fmla="*/ 241 w 689"/>
                  <a:gd name="T11" fmla="*/ 489 h 638"/>
                  <a:gd name="T12" fmla="*/ 185 w 689"/>
                  <a:gd name="T13" fmla="*/ 484 h 638"/>
                  <a:gd name="T14" fmla="*/ 181 w 689"/>
                  <a:gd name="T15" fmla="*/ 484 h 638"/>
                  <a:gd name="T16" fmla="*/ 180 w 689"/>
                  <a:gd name="T17" fmla="*/ 481 h 638"/>
                  <a:gd name="T18" fmla="*/ 164 w 689"/>
                  <a:gd name="T19" fmla="*/ 435 h 638"/>
                  <a:gd name="T20" fmla="*/ 164 w 689"/>
                  <a:gd name="T21" fmla="*/ 435 h 638"/>
                  <a:gd name="T22" fmla="*/ 117 w 689"/>
                  <a:gd name="T23" fmla="*/ 425 h 638"/>
                  <a:gd name="T24" fmla="*/ 113 w 689"/>
                  <a:gd name="T25" fmla="*/ 425 h 638"/>
                  <a:gd name="T26" fmla="*/ 113 w 689"/>
                  <a:gd name="T27" fmla="*/ 421 h 638"/>
                  <a:gd name="T28" fmla="*/ 100 w 689"/>
                  <a:gd name="T29" fmla="*/ 365 h 638"/>
                  <a:gd name="T30" fmla="*/ 100 w 689"/>
                  <a:gd name="T31" fmla="*/ 365 h 638"/>
                  <a:gd name="T32" fmla="*/ 32 w 689"/>
                  <a:gd name="T33" fmla="*/ 370 h 638"/>
                  <a:gd name="T34" fmla="*/ 18 w 689"/>
                  <a:gd name="T35" fmla="*/ 386 h 638"/>
                  <a:gd name="T36" fmla="*/ 23 w 689"/>
                  <a:gd name="T37" fmla="*/ 455 h 638"/>
                  <a:gd name="T38" fmla="*/ 23 w 689"/>
                  <a:gd name="T39" fmla="*/ 455 h 638"/>
                  <a:gd name="T40" fmla="*/ 66 w 689"/>
                  <a:gd name="T41" fmla="*/ 465 h 638"/>
                  <a:gd name="T42" fmla="*/ 70 w 689"/>
                  <a:gd name="T43" fmla="*/ 466 h 638"/>
                  <a:gd name="T44" fmla="*/ 69 w 689"/>
                  <a:gd name="T45" fmla="*/ 470 h 638"/>
                  <a:gd name="T46" fmla="*/ 76 w 689"/>
                  <a:gd name="T47" fmla="*/ 536 h 638"/>
                  <a:gd name="T48" fmla="*/ 76 w 689"/>
                  <a:gd name="T49" fmla="*/ 536 h 638"/>
                  <a:gd name="T50" fmla="*/ 142 w 689"/>
                  <a:gd name="T51" fmla="*/ 534 h 638"/>
                  <a:gd name="T52" fmla="*/ 145 w 689"/>
                  <a:gd name="T53" fmla="*/ 534 h 638"/>
                  <a:gd name="T54" fmla="*/ 147 w 689"/>
                  <a:gd name="T55" fmla="*/ 537 h 638"/>
                  <a:gd name="T56" fmla="*/ 164 w 689"/>
                  <a:gd name="T57" fmla="*/ 578 h 638"/>
                  <a:gd name="T58" fmla="*/ 164 w 689"/>
                  <a:gd name="T59" fmla="*/ 578 h 638"/>
                  <a:gd name="T60" fmla="*/ 230 w 689"/>
                  <a:gd name="T61" fmla="*/ 576 h 638"/>
                  <a:gd name="T62" fmla="*/ 233 w 689"/>
                  <a:gd name="T63" fmla="*/ 576 h 638"/>
                  <a:gd name="T64" fmla="*/ 235 w 689"/>
                  <a:gd name="T65" fmla="*/ 579 h 638"/>
                  <a:gd name="T66" fmla="*/ 252 w 689"/>
                  <a:gd name="T67" fmla="*/ 621 h 638"/>
                  <a:gd name="T68" fmla="*/ 320 w 689"/>
                  <a:gd name="T69" fmla="*/ 615 h 638"/>
                  <a:gd name="T70" fmla="*/ 324 w 689"/>
                  <a:gd name="T71" fmla="*/ 611 h 638"/>
                  <a:gd name="T72" fmla="*/ 319 w 689"/>
                  <a:gd name="T73" fmla="*/ 543 h 638"/>
                  <a:gd name="T74" fmla="*/ 449 w 689"/>
                  <a:gd name="T75" fmla="*/ 177 h 638"/>
                  <a:gd name="T76" fmla="*/ 576 w 689"/>
                  <a:gd name="T77" fmla="*/ 299 h 638"/>
                  <a:gd name="T78" fmla="*/ 597 w 689"/>
                  <a:gd name="T79" fmla="*/ 306 h 638"/>
                  <a:gd name="T80" fmla="*/ 616 w 689"/>
                  <a:gd name="T81" fmla="*/ 293 h 638"/>
                  <a:gd name="T82" fmla="*/ 636 w 689"/>
                  <a:gd name="T83" fmla="*/ 234 h 638"/>
                  <a:gd name="T84" fmla="*/ 649 w 689"/>
                  <a:gd name="T85" fmla="*/ 209 h 638"/>
                  <a:gd name="T86" fmla="*/ 671 w 689"/>
                  <a:gd name="T87" fmla="*/ 186 h 638"/>
                  <a:gd name="T88" fmla="*/ 672 w 689"/>
                  <a:gd name="T89" fmla="*/ 121 h 638"/>
                  <a:gd name="T90" fmla="*/ 580 w 689"/>
                  <a:gd name="T91" fmla="*/ 21 h 638"/>
                  <a:gd name="T92" fmla="*/ 515 w 689"/>
                  <a:gd name="T93" fmla="*/ 16 h 638"/>
                  <a:gd name="T94" fmla="*/ 493 w 689"/>
                  <a:gd name="T95" fmla="*/ 34 h 638"/>
                  <a:gd name="T96" fmla="*/ 457 w 689"/>
                  <a:gd name="T97" fmla="*/ 44 h 638"/>
                  <a:gd name="T98" fmla="*/ 390 w 689"/>
                  <a:gd name="T99" fmla="*/ 36 h 638"/>
                  <a:gd name="T100" fmla="*/ 274 w 689"/>
                  <a:gd name="T101" fmla="*/ 67 h 638"/>
                  <a:gd name="T102" fmla="*/ 139 w 689"/>
                  <a:gd name="T103" fmla="*/ 171 h 638"/>
                  <a:gd name="T104" fmla="*/ 203 w 689"/>
                  <a:gd name="T105" fmla="*/ 222 h 638"/>
                  <a:gd name="T106" fmla="*/ 301 w 689"/>
                  <a:gd name="T107" fmla="*/ 161 h 638"/>
                  <a:gd name="T108" fmla="*/ 346 w 689"/>
                  <a:gd name="T109" fmla="*/ 158 h 638"/>
                  <a:gd name="T110" fmla="*/ 408 w 689"/>
                  <a:gd name="T111" fmla="*/ 165 h 638"/>
                  <a:gd name="T112" fmla="*/ 449 w 689"/>
                  <a:gd name="T113" fmla="*/ 177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9" h="638">
                    <a:moveTo>
                      <a:pt x="319" y="543"/>
                    </a:moveTo>
                    <a:cubicBezTo>
                      <a:pt x="302" y="529"/>
                      <a:pt x="279" y="528"/>
                      <a:pt x="262" y="538"/>
                    </a:cubicBezTo>
                    <a:cubicBezTo>
                      <a:pt x="261" y="539"/>
                      <a:pt x="259" y="539"/>
                      <a:pt x="258" y="538"/>
                    </a:cubicBezTo>
                    <a:cubicBezTo>
                      <a:pt x="257" y="537"/>
                      <a:pt x="257" y="536"/>
                      <a:pt x="257" y="535"/>
                    </a:cubicBezTo>
                    <a:cubicBezTo>
                      <a:pt x="260" y="518"/>
                      <a:pt x="255" y="500"/>
                      <a:pt x="241" y="489"/>
                    </a:cubicBezTo>
                    <a:cubicBezTo>
                      <a:pt x="241" y="489"/>
                      <a:pt x="241" y="489"/>
                      <a:pt x="241" y="489"/>
                    </a:cubicBezTo>
                    <a:cubicBezTo>
                      <a:pt x="225" y="475"/>
                      <a:pt x="202" y="473"/>
                      <a:pt x="185" y="484"/>
                    </a:cubicBezTo>
                    <a:cubicBezTo>
                      <a:pt x="183" y="485"/>
                      <a:pt x="182" y="484"/>
                      <a:pt x="181" y="484"/>
                    </a:cubicBezTo>
                    <a:cubicBezTo>
                      <a:pt x="180" y="483"/>
                      <a:pt x="180" y="482"/>
                      <a:pt x="180" y="481"/>
                    </a:cubicBezTo>
                    <a:cubicBezTo>
                      <a:pt x="183" y="464"/>
                      <a:pt x="177" y="446"/>
                      <a:pt x="164" y="435"/>
                    </a:cubicBezTo>
                    <a:cubicBezTo>
                      <a:pt x="164" y="435"/>
                      <a:pt x="164" y="435"/>
                      <a:pt x="164" y="435"/>
                    </a:cubicBezTo>
                    <a:cubicBezTo>
                      <a:pt x="150" y="423"/>
                      <a:pt x="132" y="420"/>
                      <a:pt x="117" y="425"/>
                    </a:cubicBezTo>
                    <a:cubicBezTo>
                      <a:pt x="115" y="426"/>
                      <a:pt x="114" y="425"/>
                      <a:pt x="113" y="425"/>
                    </a:cubicBezTo>
                    <a:cubicBezTo>
                      <a:pt x="112" y="424"/>
                      <a:pt x="112" y="422"/>
                      <a:pt x="113" y="421"/>
                    </a:cubicBezTo>
                    <a:cubicBezTo>
                      <a:pt x="121" y="402"/>
                      <a:pt x="116" y="379"/>
                      <a:pt x="100" y="365"/>
                    </a:cubicBezTo>
                    <a:cubicBezTo>
                      <a:pt x="100" y="365"/>
                      <a:pt x="100" y="365"/>
                      <a:pt x="100" y="365"/>
                    </a:cubicBezTo>
                    <a:cubicBezTo>
                      <a:pt x="80" y="347"/>
                      <a:pt x="49" y="350"/>
                      <a:pt x="32" y="370"/>
                    </a:cubicBezTo>
                    <a:cubicBezTo>
                      <a:pt x="18" y="386"/>
                      <a:pt x="18" y="386"/>
                      <a:pt x="18" y="386"/>
                    </a:cubicBezTo>
                    <a:cubicBezTo>
                      <a:pt x="0" y="406"/>
                      <a:pt x="2" y="437"/>
                      <a:pt x="23" y="455"/>
                    </a:cubicBezTo>
                    <a:cubicBezTo>
                      <a:pt x="23" y="455"/>
                      <a:pt x="23" y="455"/>
                      <a:pt x="23" y="455"/>
                    </a:cubicBezTo>
                    <a:cubicBezTo>
                      <a:pt x="35" y="465"/>
                      <a:pt x="51" y="469"/>
                      <a:pt x="66" y="465"/>
                    </a:cubicBezTo>
                    <a:cubicBezTo>
                      <a:pt x="68" y="465"/>
                      <a:pt x="69" y="465"/>
                      <a:pt x="70" y="466"/>
                    </a:cubicBezTo>
                    <a:cubicBezTo>
                      <a:pt x="70" y="467"/>
                      <a:pt x="70" y="469"/>
                      <a:pt x="69" y="470"/>
                    </a:cubicBezTo>
                    <a:cubicBezTo>
                      <a:pt x="54" y="490"/>
                      <a:pt x="57" y="519"/>
                      <a:pt x="76" y="536"/>
                    </a:cubicBezTo>
                    <a:cubicBezTo>
                      <a:pt x="76" y="536"/>
                      <a:pt x="76" y="536"/>
                      <a:pt x="76" y="536"/>
                    </a:cubicBezTo>
                    <a:cubicBezTo>
                      <a:pt x="95" y="553"/>
                      <a:pt x="124" y="552"/>
                      <a:pt x="142" y="534"/>
                    </a:cubicBezTo>
                    <a:cubicBezTo>
                      <a:pt x="143" y="533"/>
                      <a:pt x="144" y="533"/>
                      <a:pt x="145" y="534"/>
                    </a:cubicBezTo>
                    <a:cubicBezTo>
                      <a:pt x="147" y="534"/>
                      <a:pt x="147" y="535"/>
                      <a:pt x="147" y="537"/>
                    </a:cubicBezTo>
                    <a:cubicBezTo>
                      <a:pt x="146" y="552"/>
                      <a:pt x="151" y="568"/>
                      <a:pt x="164" y="578"/>
                    </a:cubicBezTo>
                    <a:cubicBezTo>
                      <a:pt x="164" y="578"/>
                      <a:pt x="164" y="578"/>
                      <a:pt x="164" y="578"/>
                    </a:cubicBezTo>
                    <a:cubicBezTo>
                      <a:pt x="183" y="595"/>
                      <a:pt x="212" y="594"/>
                      <a:pt x="230" y="576"/>
                    </a:cubicBezTo>
                    <a:cubicBezTo>
                      <a:pt x="231" y="575"/>
                      <a:pt x="232" y="575"/>
                      <a:pt x="233" y="576"/>
                    </a:cubicBezTo>
                    <a:cubicBezTo>
                      <a:pt x="234" y="576"/>
                      <a:pt x="235" y="577"/>
                      <a:pt x="235" y="579"/>
                    </a:cubicBezTo>
                    <a:cubicBezTo>
                      <a:pt x="233" y="594"/>
                      <a:pt x="239" y="610"/>
                      <a:pt x="252" y="621"/>
                    </a:cubicBezTo>
                    <a:cubicBezTo>
                      <a:pt x="272" y="638"/>
                      <a:pt x="303" y="636"/>
                      <a:pt x="320" y="615"/>
                    </a:cubicBezTo>
                    <a:cubicBezTo>
                      <a:pt x="324" y="611"/>
                      <a:pt x="324" y="611"/>
                      <a:pt x="324" y="611"/>
                    </a:cubicBezTo>
                    <a:cubicBezTo>
                      <a:pt x="341" y="591"/>
                      <a:pt x="339" y="560"/>
                      <a:pt x="319" y="543"/>
                    </a:cubicBezTo>
                    <a:close/>
                    <a:moveTo>
                      <a:pt x="449" y="177"/>
                    </a:moveTo>
                    <a:cubicBezTo>
                      <a:pt x="489" y="216"/>
                      <a:pt x="535" y="260"/>
                      <a:pt x="576" y="299"/>
                    </a:cubicBezTo>
                    <a:cubicBezTo>
                      <a:pt x="582" y="305"/>
                      <a:pt x="589" y="307"/>
                      <a:pt x="597" y="306"/>
                    </a:cubicBezTo>
                    <a:cubicBezTo>
                      <a:pt x="605" y="305"/>
                      <a:pt x="612" y="300"/>
                      <a:pt x="616" y="293"/>
                    </a:cubicBezTo>
                    <a:cubicBezTo>
                      <a:pt x="626" y="275"/>
                      <a:pt x="632" y="256"/>
                      <a:pt x="636" y="234"/>
                    </a:cubicBezTo>
                    <a:cubicBezTo>
                      <a:pt x="638" y="224"/>
                      <a:pt x="642" y="216"/>
                      <a:pt x="649" y="209"/>
                    </a:cubicBezTo>
                    <a:cubicBezTo>
                      <a:pt x="671" y="186"/>
                      <a:pt x="671" y="186"/>
                      <a:pt x="671" y="186"/>
                    </a:cubicBezTo>
                    <a:cubicBezTo>
                      <a:pt x="688" y="168"/>
                      <a:pt x="689" y="139"/>
                      <a:pt x="672" y="121"/>
                    </a:cubicBezTo>
                    <a:cubicBezTo>
                      <a:pt x="580" y="21"/>
                      <a:pt x="580" y="21"/>
                      <a:pt x="580" y="21"/>
                    </a:cubicBezTo>
                    <a:cubicBezTo>
                      <a:pt x="563" y="3"/>
                      <a:pt x="534" y="0"/>
                      <a:pt x="515" y="16"/>
                    </a:cubicBezTo>
                    <a:cubicBezTo>
                      <a:pt x="493" y="34"/>
                      <a:pt x="493" y="34"/>
                      <a:pt x="493" y="34"/>
                    </a:cubicBezTo>
                    <a:cubicBezTo>
                      <a:pt x="483" y="42"/>
                      <a:pt x="471" y="45"/>
                      <a:pt x="457" y="44"/>
                    </a:cubicBezTo>
                    <a:cubicBezTo>
                      <a:pt x="435" y="41"/>
                      <a:pt x="412" y="38"/>
                      <a:pt x="390" y="36"/>
                    </a:cubicBezTo>
                    <a:cubicBezTo>
                      <a:pt x="347" y="30"/>
                      <a:pt x="308" y="41"/>
                      <a:pt x="274" y="67"/>
                    </a:cubicBezTo>
                    <a:cubicBezTo>
                      <a:pt x="229" y="101"/>
                      <a:pt x="184" y="136"/>
                      <a:pt x="139" y="171"/>
                    </a:cubicBezTo>
                    <a:cubicBezTo>
                      <a:pt x="95" y="207"/>
                      <a:pt x="151" y="255"/>
                      <a:pt x="203" y="222"/>
                    </a:cubicBezTo>
                    <a:cubicBezTo>
                      <a:pt x="301" y="161"/>
                      <a:pt x="301" y="161"/>
                      <a:pt x="301" y="161"/>
                    </a:cubicBezTo>
                    <a:cubicBezTo>
                      <a:pt x="315" y="153"/>
                      <a:pt x="331" y="152"/>
                      <a:pt x="346" y="158"/>
                    </a:cubicBezTo>
                    <a:cubicBezTo>
                      <a:pt x="364" y="167"/>
                      <a:pt x="388" y="168"/>
                      <a:pt x="408" y="165"/>
                    </a:cubicBezTo>
                    <a:cubicBezTo>
                      <a:pt x="423" y="162"/>
                      <a:pt x="437" y="166"/>
                      <a:pt x="449" y="1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000">
        <p14:prism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" dur="14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456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66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66" tmFilter="0, 0; 0.125,0.2665; 0.25,0.4; 0.375,0.465; 0.5,0.5;  0.625,0.535; 0.75,0.6; 0.875,0.7335; 1,1">
                                              <p:stCondLst>
                                                <p:cond delay="166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83" tmFilter="0, 0; 0.125,0.2665; 0.25,0.4; 0.375,0.465; 0.5,0.5;  0.625,0.535; 0.75,0.6; 0.875,0.7335; 1,1">
                                              <p:stCondLst>
                                                <p:cond delay="331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41" tmFilter="0, 0; 0.125,0.2665; 0.25,0.4; 0.375,0.465; 0.5,0.5;  0.625,0.535; 0.75,0.6; 0.875,0.7335; 1,1">
                                              <p:stCondLst>
                                                <p:cond delay="414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8" dur="7">
                                              <p:stCondLst>
                                                <p:cond delay="162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9" dur="41" decel="50000">
                                              <p:stCondLst>
                                                <p:cond delay="169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0" dur="7">
                                              <p:stCondLst>
                                                <p:cond delay="328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1" dur="41" decel="50000">
                                              <p:stCondLst>
                                                <p:cond delay="335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2" dur="7">
                                              <p:stCondLst>
                                                <p:cond delay="41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3" dur="41" decel="50000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4" dur="7">
                                              <p:stCondLst>
                                                <p:cond delay="452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25" dur="41" decel="50000">
                                              <p:stCondLst>
                                                <p:cond delay="459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7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14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456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66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66" tmFilter="0, 0; 0.125,0.2665; 0.25,0.4; 0.375,0.465; 0.5,0.5;  0.625,0.535; 0.75,0.6; 0.875,0.7335; 1,1">
                                              <p:stCondLst>
                                                <p:cond delay="166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83" tmFilter="0, 0; 0.125,0.2665; 0.25,0.4; 0.375,0.465; 0.5,0.5;  0.625,0.535; 0.75,0.6; 0.875,0.7335; 1,1">
                                              <p:stCondLst>
                                                <p:cond delay="331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41" tmFilter="0, 0; 0.125,0.2665; 0.25,0.4; 0.375,0.465; 0.5,0.5;  0.625,0.535; 0.75,0.6; 0.875,0.7335; 1,1">
                                              <p:stCondLst>
                                                <p:cond delay="414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35" dur="7">
                                              <p:stCondLst>
                                                <p:cond delay="162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36" dur="41" decel="50000">
                                              <p:stCondLst>
                                                <p:cond delay="16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7" dur="7">
                                              <p:stCondLst>
                                                <p:cond delay="328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38" dur="41" decel="50000">
                                              <p:stCondLst>
                                                <p:cond delay="335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9" dur="7">
                                              <p:stCondLst>
                                                <p:cond delay="41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40" dur="41" decel="50000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1" dur="7">
                                              <p:stCondLst>
                                                <p:cond delay="452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42" dur="41" decel="50000">
                                              <p:stCondLst>
                                                <p:cond delay="45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4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14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456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66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66" tmFilter="0, 0; 0.125,0.2665; 0.25,0.4; 0.375,0.465; 0.5,0.5;  0.625,0.535; 0.75,0.6; 0.875,0.7335; 1,1">
                                              <p:stCondLst>
                                                <p:cond delay="166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83" tmFilter="0, 0; 0.125,0.2665; 0.25,0.4; 0.375,0.465; 0.5,0.5;  0.625,0.535; 0.75,0.6; 0.875,0.7335; 1,1">
                                              <p:stCondLst>
                                                <p:cond delay="331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41" tmFilter="0, 0; 0.125,0.2665; 0.25,0.4; 0.375,0.465; 0.5,0.5;  0.625,0.535; 0.75,0.6; 0.875,0.7335; 1,1">
                                              <p:stCondLst>
                                                <p:cond delay="414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52" dur="7">
                                              <p:stCondLst>
                                                <p:cond delay="162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53" dur="41" decel="50000">
                                              <p:stCondLst>
                                                <p:cond delay="16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54" dur="7">
                                              <p:stCondLst>
                                                <p:cond delay="328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55" dur="41" decel="50000">
                                              <p:stCondLst>
                                                <p:cond delay="335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56" dur="7">
                                              <p:stCondLst>
                                                <p:cond delay="41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57" dur="41" decel="50000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58" dur="7">
                                              <p:stCondLst>
                                                <p:cond delay="452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59" dur="41" decel="50000">
                                              <p:stCondLst>
                                                <p:cond delay="45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1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3" dur="14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4" dur="456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166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66" tmFilter="0, 0; 0.125,0.2665; 0.25,0.4; 0.375,0.465; 0.5,0.5;  0.625,0.535; 0.75,0.6; 0.875,0.7335; 1,1">
                                              <p:stCondLst>
                                                <p:cond delay="166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83" tmFilter="0, 0; 0.125,0.2665; 0.25,0.4; 0.375,0.465; 0.5,0.5;  0.625,0.535; 0.75,0.6; 0.875,0.7335; 1,1">
                                              <p:stCondLst>
                                                <p:cond delay="331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41" tmFilter="0, 0; 0.125,0.2665; 0.25,0.4; 0.375,0.465; 0.5,0.5;  0.625,0.535; 0.75,0.6; 0.875,0.7335; 1,1">
                                              <p:stCondLst>
                                                <p:cond delay="414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69" dur="7">
                                              <p:stCondLst>
                                                <p:cond delay="162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70" dur="41" decel="50000">
                                              <p:stCondLst>
                                                <p:cond delay="16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1" dur="7">
                                              <p:stCondLst>
                                                <p:cond delay="328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72" dur="41" decel="50000">
                                              <p:stCondLst>
                                                <p:cond delay="335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3" dur="7">
                                              <p:stCondLst>
                                                <p:cond delay="41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74" dur="41" decel="50000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5" dur="7">
                                              <p:stCondLst>
                                                <p:cond delay="452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76" dur="41" decel="50000">
                                              <p:stCondLst>
                                                <p:cond delay="45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8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0" dur="14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456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66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166" tmFilter="0, 0; 0.125,0.2665; 0.25,0.4; 0.375,0.465; 0.5,0.5;  0.625,0.535; 0.75,0.6; 0.875,0.7335; 1,1">
                                              <p:stCondLst>
                                                <p:cond delay="166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83" tmFilter="0, 0; 0.125,0.2665; 0.25,0.4; 0.375,0.465; 0.5,0.5;  0.625,0.535; 0.75,0.6; 0.875,0.7335; 1,1">
                                              <p:stCondLst>
                                                <p:cond delay="331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41" tmFilter="0, 0; 0.125,0.2665; 0.25,0.4; 0.375,0.465; 0.5,0.5;  0.625,0.535; 0.75,0.6; 0.875,0.7335; 1,1">
                                              <p:stCondLst>
                                                <p:cond delay="414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86" dur="7">
                                              <p:stCondLst>
                                                <p:cond delay="162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87" dur="41" decel="50000">
                                              <p:stCondLst>
                                                <p:cond delay="16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88" dur="7">
                                              <p:stCondLst>
                                                <p:cond delay="328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89" dur="41" decel="50000">
                                              <p:stCondLst>
                                                <p:cond delay="335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90" dur="7">
                                              <p:stCondLst>
                                                <p:cond delay="41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91" dur="41" decel="50000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92" dur="7">
                                              <p:stCondLst>
                                                <p:cond delay="452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93" dur="41" decel="50000">
                                              <p:stCondLst>
                                                <p:cond delay="45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95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7" dur="14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8" dur="456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166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166" tmFilter="0, 0; 0.125,0.2665; 0.25,0.4; 0.375,0.465; 0.5,0.5;  0.625,0.535; 0.75,0.6; 0.875,0.7335; 1,1">
                                              <p:stCondLst>
                                                <p:cond delay="166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83" tmFilter="0, 0; 0.125,0.2665; 0.25,0.4; 0.375,0.465; 0.5,0.5;  0.625,0.535; 0.75,0.6; 0.875,0.7335; 1,1">
                                              <p:stCondLst>
                                                <p:cond delay="331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41" tmFilter="0, 0; 0.125,0.2665; 0.25,0.4; 0.375,0.465; 0.5,0.5;  0.625,0.535; 0.75,0.6; 0.875,0.7335; 1,1">
                                              <p:stCondLst>
                                                <p:cond delay="414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03" dur="7">
                                              <p:stCondLst>
                                                <p:cond delay="162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04" dur="41" decel="50000">
                                              <p:stCondLst>
                                                <p:cond delay="16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05" dur="7">
                                              <p:stCondLst>
                                                <p:cond delay="328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06" dur="41" decel="50000">
                                              <p:stCondLst>
                                                <p:cond delay="33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07" dur="7">
                                              <p:stCondLst>
                                                <p:cond delay="41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08" dur="41" decel="50000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09" dur="7">
                                              <p:stCondLst>
                                                <p:cond delay="452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110" dur="41" decel="50000">
                                              <p:stCondLst>
                                                <p:cond delay="45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12" presetID="2" presetClass="entr" presetSubtype="2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4" dur="5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15" dur="5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17" presetID="2" presetClass="entr" presetSubtype="2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9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0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122" presetID="2" presetClass="entr" presetSubtype="2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24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5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127" presetID="2" presetClass="entr" presetSubtype="2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29" dur="5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30" dur="5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32" presetID="2" presetClass="entr" presetSubtype="2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34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35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6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37" presetID="2" presetClass="entr" presetSubtype="2" fill="hold" nodeType="after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39" dur="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40" dur="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" dur="14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456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66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66" tmFilter="0, 0; 0.125,0.2665; 0.25,0.4; 0.375,0.465; 0.5,0.5;  0.625,0.535; 0.75,0.6; 0.875,0.7335; 1,1">
                                              <p:stCondLst>
                                                <p:cond delay="166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83" tmFilter="0, 0; 0.125,0.2665; 0.25,0.4; 0.375,0.465; 0.5,0.5;  0.625,0.535; 0.75,0.6; 0.875,0.7335; 1,1">
                                              <p:stCondLst>
                                                <p:cond delay="331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41" tmFilter="0, 0; 0.125,0.2665; 0.25,0.4; 0.375,0.465; 0.5,0.5;  0.625,0.535; 0.75,0.6; 0.875,0.7335; 1,1">
                                              <p:stCondLst>
                                                <p:cond delay="414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8" dur="7">
                                              <p:stCondLst>
                                                <p:cond delay="162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9" dur="41" decel="50000">
                                              <p:stCondLst>
                                                <p:cond delay="169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0" dur="7">
                                              <p:stCondLst>
                                                <p:cond delay="328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1" dur="41" decel="50000">
                                              <p:stCondLst>
                                                <p:cond delay="335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2" dur="7">
                                              <p:stCondLst>
                                                <p:cond delay="41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3" dur="41" decel="50000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4" dur="7">
                                              <p:stCondLst>
                                                <p:cond delay="452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25" dur="41" decel="50000">
                                              <p:stCondLst>
                                                <p:cond delay="459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7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9" dur="14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456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66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66" tmFilter="0, 0; 0.125,0.2665; 0.25,0.4; 0.375,0.465; 0.5,0.5;  0.625,0.535; 0.75,0.6; 0.875,0.7335; 1,1">
                                              <p:stCondLst>
                                                <p:cond delay="166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83" tmFilter="0, 0; 0.125,0.2665; 0.25,0.4; 0.375,0.465; 0.5,0.5;  0.625,0.535; 0.75,0.6; 0.875,0.7335; 1,1">
                                              <p:stCondLst>
                                                <p:cond delay="331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41" tmFilter="0, 0; 0.125,0.2665; 0.25,0.4; 0.375,0.465; 0.5,0.5;  0.625,0.535; 0.75,0.6; 0.875,0.7335; 1,1">
                                              <p:stCondLst>
                                                <p:cond delay="414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35" dur="7">
                                              <p:stCondLst>
                                                <p:cond delay="162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36" dur="41" decel="50000">
                                              <p:stCondLst>
                                                <p:cond delay="16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7" dur="7">
                                              <p:stCondLst>
                                                <p:cond delay="328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38" dur="41" decel="50000">
                                              <p:stCondLst>
                                                <p:cond delay="335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9" dur="7">
                                              <p:stCondLst>
                                                <p:cond delay="41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40" dur="41" decel="50000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1" dur="7">
                                              <p:stCondLst>
                                                <p:cond delay="452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42" dur="41" decel="50000">
                                              <p:stCondLst>
                                                <p:cond delay="45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4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6" dur="14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456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66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66" tmFilter="0, 0; 0.125,0.2665; 0.25,0.4; 0.375,0.465; 0.5,0.5;  0.625,0.535; 0.75,0.6; 0.875,0.7335; 1,1">
                                              <p:stCondLst>
                                                <p:cond delay="166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83" tmFilter="0, 0; 0.125,0.2665; 0.25,0.4; 0.375,0.465; 0.5,0.5;  0.625,0.535; 0.75,0.6; 0.875,0.7335; 1,1">
                                              <p:stCondLst>
                                                <p:cond delay="331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41" tmFilter="0, 0; 0.125,0.2665; 0.25,0.4; 0.375,0.465; 0.5,0.5;  0.625,0.535; 0.75,0.6; 0.875,0.7335; 1,1">
                                              <p:stCondLst>
                                                <p:cond delay="414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52" dur="7">
                                              <p:stCondLst>
                                                <p:cond delay="162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53" dur="41" decel="50000">
                                              <p:stCondLst>
                                                <p:cond delay="16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54" dur="7">
                                              <p:stCondLst>
                                                <p:cond delay="328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55" dur="41" decel="50000">
                                              <p:stCondLst>
                                                <p:cond delay="335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56" dur="7">
                                              <p:stCondLst>
                                                <p:cond delay="41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57" dur="41" decel="50000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58" dur="7">
                                              <p:stCondLst>
                                                <p:cond delay="452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59" dur="41" decel="50000">
                                              <p:stCondLst>
                                                <p:cond delay="45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1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3" dur="14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4" dur="456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166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66" tmFilter="0, 0; 0.125,0.2665; 0.25,0.4; 0.375,0.465; 0.5,0.5;  0.625,0.535; 0.75,0.6; 0.875,0.7335; 1,1">
                                              <p:stCondLst>
                                                <p:cond delay="166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83" tmFilter="0, 0; 0.125,0.2665; 0.25,0.4; 0.375,0.465; 0.5,0.5;  0.625,0.535; 0.75,0.6; 0.875,0.7335; 1,1">
                                              <p:stCondLst>
                                                <p:cond delay="331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41" tmFilter="0, 0; 0.125,0.2665; 0.25,0.4; 0.375,0.465; 0.5,0.5;  0.625,0.535; 0.75,0.6; 0.875,0.7335; 1,1">
                                              <p:stCondLst>
                                                <p:cond delay="414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69" dur="7">
                                              <p:stCondLst>
                                                <p:cond delay="162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70" dur="41" decel="50000">
                                              <p:stCondLst>
                                                <p:cond delay="16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1" dur="7">
                                              <p:stCondLst>
                                                <p:cond delay="328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72" dur="41" decel="50000">
                                              <p:stCondLst>
                                                <p:cond delay="335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3" dur="7">
                                              <p:stCondLst>
                                                <p:cond delay="41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74" dur="41" decel="50000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75" dur="7">
                                              <p:stCondLst>
                                                <p:cond delay="452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76" dur="41" decel="50000">
                                              <p:stCondLst>
                                                <p:cond delay="45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78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0" dur="14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456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66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166" tmFilter="0, 0; 0.125,0.2665; 0.25,0.4; 0.375,0.465; 0.5,0.5;  0.625,0.535; 0.75,0.6; 0.875,0.7335; 1,1">
                                              <p:stCondLst>
                                                <p:cond delay="166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83" tmFilter="0, 0; 0.125,0.2665; 0.25,0.4; 0.375,0.465; 0.5,0.5;  0.625,0.535; 0.75,0.6; 0.875,0.7335; 1,1">
                                              <p:stCondLst>
                                                <p:cond delay="331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41" tmFilter="0, 0; 0.125,0.2665; 0.25,0.4; 0.375,0.465; 0.5,0.5;  0.625,0.535; 0.75,0.6; 0.875,0.7335; 1,1">
                                              <p:stCondLst>
                                                <p:cond delay="414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86" dur="7">
                                              <p:stCondLst>
                                                <p:cond delay="162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87" dur="41" decel="50000">
                                              <p:stCondLst>
                                                <p:cond delay="16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88" dur="7">
                                              <p:stCondLst>
                                                <p:cond delay="328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89" dur="41" decel="50000">
                                              <p:stCondLst>
                                                <p:cond delay="335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90" dur="7">
                                              <p:stCondLst>
                                                <p:cond delay="41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91" dur="41" decel="50000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92" dur="7">
                                              <p:stCondLst>
                                                <p:cond delay="452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93" dur="41" decel="50000">
                                              <p:stCondLst>
                                                <p:cond delay="45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95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7" dur="14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8" dur="456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166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166" tmFilter="0, 0; 0.125,0.2665; 0.25,0.4; 0.375,0.465; 0.5,0.5;  0.625,0.535; 0.75,0.6; 0.875,0.7335; 1,1">
                                              <p:stCondLst>
                                                <p:cond delay="166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83" tmFilter="0, 0; 0.125,0.2665; 0.25,0.4; 0.375,0.465; 0.5,0.5;  0.625,0.535; 0.75,0.6; 0.875,0.7335; 1,1">
                                              <p:stCondLst>
                                                <p:cond delay="331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41" tmFilter="0, 0; 0.125,0.2665; 0.25,0.4; 0.375,0.465; 0.5,0.5;  0.625,0.535; 0.75,0.6; 0.875,0.7335; 1,1">
                                              <p:stCondLst>
                                                <p:cond delay="414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103" dur="7">
                                              <p:stCondLst>
                                                <p:cond delay="162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104" dur="41" decel="50000">
                                              <p:stCondLst>
                                                <p:cond delay="16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05" dur="7">
                                              <p:stCondLst>
                                                <p:cond delay="328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106" dur="41" decel="50000">
                                              <p:stCondLst>
                                                <p:cond delay="33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07" dur="7">
                                              <p:stCondLst>
                                                <p:cond delay="41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108" dur="41" decel="50000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109" dur="7">
                                              <p:stCondLst>
                                                <p:cond delay="452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110" dur="41" decel="50000">
                                              <p:stCondLst>
                                                <p:cond delay="45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1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5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1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500" fill="hold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12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4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5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12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9" dur="5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0" dur="500" fill="hold"/>
                                            <p:tgtEl>
                                              <p:spTgt spid="1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13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4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5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6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3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500" fill="hold"/>
                                            <p:tgtEl>
                                              <p:spTgt spid="1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/>
          <p:cNvSpPr/>
          <p:nvPr/>
        </p:nvSpPr>
        <p:spPr bwMode="gray">
          <a:xfrm rot="19490962">
            <a:off x="4229429" y="3848133"/>
            <a:ext cx="1893508" cy="2288029"/>
          </a:xfrm>
          <a:custGeom>
            <a:avLst/>
            <a:gdLst>
              <a:gd name="T0" fmla="*/ 1219 w 1921"/>
              <a:gd name="T1" fmla="*/ 3 h 1516"/>
              <a:gd name="T2" fmla="*/ 1047 w 1921"/>
              <a:gd name="T3" fmla="*/ 20 h 1516"/>
              <a:gd name="T4" fmla="*/ 900 w 1921"/>
              <a:gd name="T5" fmla="*/ 43 h 1516"/>
              <a:gd name="T6" fmla="*/ 763 w 1921"/>
              <a:gd name="T7" fmla="*/ 76 h 1516"/>
              <a:gd name="T8" fmla="*/ 593 w 1921"/>
              <a:gd name="T9" fmla="*/ 128 h 1516"/>
              <a:gd name="T10" fmla="*/ 449 w 1921"/>
              <a:gd name="T11" fmla="*/ 187 h 1516"/>
              <a:gd name="T12" fmla="*/ 345 w 1921"/>
              <a:gd name="T13" fmla="*/ 244 h 1516"/>
              <a:gd name="T14" fmla="*/ 261 w 1921"/>
              <a:gd name="T15" fmla="*/ 301 h 1516"/>
              <a:gd name="T16" fmla="*/ 184 w 1921"/>
              <a:gd name="T17" fmla="*/ 366 h 1516"/>
              <a:gd name="T18" fmla="*/ 118 w 1921"/>
              <a:gd name="T19" fmla="*/ 431 h 1516"/>
              <a:gd name="T20" fmla="*/ 58 w 1921"/>
              <a:gd name="T21" fmla="*/ 516 h 1516"/>
              <a:gd name="T22" fmla="*/ 21 w 1921"/>
              <a:gd name="T23" fmla="*/ 594 h 1516"/>
              <a:gd name="T24" fmla="*/ 0 w 1921"/>
              <a:gd name="T25" fmla="*/ 695 h 1516"/>
              <a:gd name="T26" fmla="*/ 14 w 1921"/>
              <a:gd name="T27" fmla="*/ 785 h 1516"/>
              <a:gd name="T28" fmla="*/ 47 w 1921"/>
              <a:gd name="T29" fmla="*/ 872 h 1516"/>
              <a:gd name="T30" fmla="*/ 92 w 1921"/>
              <a:gd name="T31" fmla="*/ 946 h 1516"/>
              <a:gd name="T32" fmla="*/ 179 w 1921"/>
              <a:gd name="T33" fmla="*/ 1041 h 1516"/>
              <a:gd name="T34" fmla="*/ 271 w 1921"/>
              <a:gd name="T35" fmla="*/ 1115 h 1516"/>
              <a:gd name="T36" fmla="*/ 377 w 1921"/>
              <a:gd name="T37" fmla="*/ 1176 h 1516"/>
              <a:gd name="T38" fmla="*/ 512 w 1921"/>
              <a:gd name="T39" fmla="*/ 1244 h 1516"/>
              <a:gd name="T40" fmla="*/ 667 w 1921"/>
              <a:gd name="T41" fmla="*/ 1302 h 1516"/>
              <a:gd name="T42" fmla="*/ 978 w 1921"/>
              <a:gd name="T43" fmla="*/ 1373 h 1516"/>
              <a:gd name="T44" fmla="*/ 1248 w 1921"/>
              <a:gd name="T45" fmla="*/ 1403 h 1516"/>
              <a:gd name="T46" fmla="*/ 1403 w 1921"/>
              <a:gd name="T47" fmla="*/ 1515 h 1516"/>
              <a:gd name="T48" fmla="*/ 1397 w 1921"/>
              <a:gd name="T49" fmla="*/ 1031 h 1516"/>
              <a:gd name="T50" fmla="*/ 1243 w 1921"/>
              <a:gd name="T51" fmla="*/ 1132 h 1516"/>
              <a:gd name="T52" fmla="*/ 1007 w 1921"/>
              <a:gd name="T53" fmla="*/ 1098 h 1516"/>
              <a:gd name="T54" fmla="*/ 757 w 1921"/>
              <a:gd name="T55" fmla="*/ 1025 h 1516"/>
              <a:gd name="T56" fmla="*/ 619 w 1921"/>
              <a:gd name="T57" fmla="*/ 957 h 1516"/>
              <a:gd name="T58" fmla="*/ 506 w 1921"/>
              <a:gd name="T59" fmla="*/ 888 h 1516"/>
              <a:gd name="T60" fmla="*/ 417 w 1921"/>
              <a:gd name="T61" fmla="*/ 806 h 1516"/>
              <a:gd name="T62" fmla="*/ 348 w 1921"/>
              <a:gd name="T63" fmla="*/ 708 h 1516"/>
              <a:gd name="T64" fmla="*/ 319 w 1921"/>
              <a:gd name="T65" fmla="*/ 610 h 1516"/>
              <a:gd name="T66" fmla="*/ 321 w 1921"/>
              <a:gd name="T67" fmla="*/ 522 h 1516"/>
              <a:gd name="T68" fmla="*/ 348 w 1921"/>
              <a:gd name="T69" fmla="*/ 437 h 1516"/>
              <a:gd name="T70" fmla="*/ 401 w 1921"/>
              <a:gd name="T71" fmla="*/ 351 h 1516"/>
              <a:gd name="T72" fmla="*/ 509 w 1921"/>
              <a:gd name="T73" fmla="*/ 251 h 1516"/>
              <a:gd name="T74" fmla="*/ 643 w 1921"/>
              <a:gd name="T75" fmla="*/ 169 h 1516"/>
              <a:gd name="T76" fmla="*/ 778 w 1921"/>
              <a:gd name="T77" fmla="*/ 110 h 1516"/>
              <a:gd name="T78" fmla="*/ 913 w 1921"/>
              <a:gd name="T79" fmla="*/ 68 h 1516"/>
              <a:gd name="T80" fmla="*/ 1021 w 1921"/>
              <a:gd name="T81" fmla="*/ 42 h 1516"/>
              <a:gd name="T82" fmla="*/ 1150 w 1921"/>
              <a:gd name="T83" fmla="*/ 25 h 1516"/>
              <a:gd name="T84" fmla="*/ 1446 w 1921"/>
              <a:gd name="T85" fmla="*/ 0 h 1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21" h="1516">
                <a:moveTo>
                  <a:pt x="1446" y="0"/>
                </a:moveTo>
                <a:lnTo>
                  <a:pt x="1219" y="3"/>
                </a:lnTo>
                <a:lnTo>
                  <a:pt x="1142" y="9"/>
                </a:lnTo>
                <a:lnTo>
                  <a:pt x="1047" y="20"/>
                </a:lnTo>
                <a:lnTo>
                  <a:pt x="974" y="29"/>
                </a:lnTo>
                <a:lnTo>
                  <a:pt x="900" y="43"/>
                </a:lnTo>
                <a:lnTo>
                  <a:pt x="828" y="59"/>
                </a:lnTo>
                <a:lnTo>
                  <a:pt x="763" y="76"/>
                </a:lnTo>
                <a:lnTo>
                  <a:pt x="686" y="97"/>
                </a:lnTo>
                <a:lnTo>
                  <a:pt x="593" y="128"/>
                </a:lnTo>
                <a:lnTo>
                  <a:pt x="520" y="156"/>
                </a:lnTo>
                <a:lnTo>
                  <a:pt x="449" y="187"/>
                </a:lnTo>
                <a:lnTo>
                  <a:pt x="401" y="213"/>
                </a:lnTo>
                <a:lnTo>
                  <a:pt x="345" y="244"/>
                </a:lnTo>
                <a:lnTo>
                  <a:pt x="304" y="268"/>
                </a:lnTo>
                <a:lnTo>
                  <a:pt x="261" y="301"/>
                </a:lnTo>
                <a:lnTo>
                  <a:pt x="222" y="332"/>
                </a:lnTo>
                <a:lnTo>
                  <a:pt x="184" y="366"/>
                </a:lnTo>
                <a:lnTo>
                  <a:pt x="155" y="393"/>
                </a:lnTo>
                <a:lnTo>
                  <a:pt x="118" y="431"/>
                </a:lnTo>
                <a:lnTo>
                  <a:pt x="82" y="474"/>
                </a:lnTo>
                <a:lnTo>
                  <a:pt x="58" y="516"/>
                </a:lnTo>
                <a:lnTo>
                  <a:pt x="39" y="552"/>
                </a:lnTo>
                <a:lnTo>
                  <a:pt x="21" y="594"/>
                </a:lnTo>
                <a:lnTo>
                  <a:pt x="6" y="638"/>
                </a:lnTo>
                <a:lnTo>
                  <a:pt x="0" y="695"/>
                </a:lnTo>
                <a:lnTo>
                  <a:pt x="5" y="744"/>
                </a:lnTo>
                <a:lnTo>
                  <a:pt x="14" y="785"/>
                </a:lnTo>
                <a:lnTo>
                  <a:pt x="26" y="826"/>
                </a:lnTo>
                <a:lnTo>
                  <a:pt x="47" y="872"/>
                </a:lnTo>
                <a:lnTo>
                  <a:pt x="66" y="911"/>
                </a:lnTo>
                <a:lnTo>
                  <a:pt x="92" y="946"/>
                </a:lnTo>
                <a:lnTo>
                  <a:pt x="130" y="991"/>
                </a:lnTo>
                <a:lnTo>
                  <a:pt x="179" y="1041"/>
                </a:lnTo>
                <a:lnTo>
                  <a:pt x="229" y="1081"/>
                </a:lnTo>
                <a:lnTo>
                  <a:pt x="271" y="1115"/>
                </a:lnTo>
                <a:lnTo>
                  <a:pt x="325" y="1149"/>
                </a:lnTo>
                <a:lnTo>
                  <a:pt x="377" y="1176"/>
                </a:lnTo>
                <a:lnTo>
                  <a:pt x="437" y="1207"/>
                </a:lnTo>
                <a:lnTo>
                  <a:pt x="512" y="1244"/>
                </a:lnTo>
                <a:lnTo>
                  <a:pt x="585" y="1271"/>
                </a:lnTo>
                <a:lnTo>
                  <a:pt x="667" y="1302"/>
                </a:lnTo>
                <a:lnTo>
                  <a:pt x="836" y="1346"/>
                </a:lnTo>
                <a:lnTo>
                  <a:pt x="978" y="1373"/>
                </a:lnTo>
                <a:lnTo>
                  <a:pt x="1128" y="1393"/>
                </a:lnTo>
                <a:lnTo>
                  <a:pt x="1248" y="1403"/>
                </a:lnTo>
                <a:lnTo>
                  <a:pt x="1403" y="1410"/>
                </a:lnTo>
                <a:lnTo>
                  <a:pt x="1403" y="1515"/>
                </a:lnTo>
                <a:lnTo>
                  <a:pt x="1920" y="1275"/>
                </a:lnTo>
                <a:lnTo>
                  <a:pt x="1397" y="1031"/>
                </a:lnTo>
                <a:lnTo>
                  <a:pt x="1398" y="1139"/>
                </a:lnTo>
                <a:lnTo>
                  <a:pt x="1243" y="1132"/>
                </a:lnTo>
                <a:lnTo>
                  <a:pt x="1128" y="1119"/>
                </a:lnTo>
                <a:lnTo>
                  <a:pt x="1007" y="1098"/>
                </a:lnTo>
                <a:lnTo>
                  <a:pt x="836" y="1054"/>
                </a:lnTo>
                <a:lnTo>
                  <a:pt x="757" y="1025"/>
                </a:lnTo>
                <a:lnTo>
                  <a:pt x="681" y="993"/>
                </a:lnTo>
                <a:lnTo>
                  <a:pt x="619" y="957"/>
                </a:lnTo>
                <a:lnTo>
                  <a:pt x="556" y="922"/>
                </a:lnTo>
                <a:lnTo>
                  <a:pt x="506" y="888"/>
                </a:lnTo>
                <a:lnTo>
                  <a:pt x="464" y="850"/>
                </a:lnTo>
                <a:lnTo>
                  <a:pt x="417" y="806"/>
                </a:lnTo>
                <a:lnTo>
                  <a:pt x="377" y="755"/>
                </a:lnTo>
                <a:lnTo>
                  <a:pt x="348" y="708"/>
                </a:lnTo>
                <a:lnTo>
                  <a:pt x="333" y="664"/>
                </a:lnTo>
                <a:lnTo>
                  <a:pt x="319" y="610"/>
                </a:lnTo>
                <a:lnTo>
                  <a:pt x="317" y="558"/>
                </a:lnTo>
                <a:lnTo>
                  <a:pt x="321" y="522"/>
                </a:lnTo>
                <a:lnTo>
                  <a:pt x="329" y="483"/>
                </a:lnTo>
                <a:lnTo>
                  <a:pt x="348" y="437"/>
                </a:lnTo>
                <a:lnTo>
                  <a:pt x="372" y="393"/>
                </a:lnTo>
                <a:lnTo>
                  <a:pt x="401" y="351"/>
                </a:lnTo>
                <a:lnTo>
                  <a:pt x="440" y="310"/>
                </a:lnTo>
                <a:lnTo>
                  <a:pt x="509" y="251"/>
                </a:lnTo>
                <a:lnTo>
                  <a:pt x="567" y="211"/>
                </a:lnTo>
                <a:lnTo>
                  <a:pt x="643" y="169"/>
                </a:lnTo>
                <a:lnTo>
                  <a:pt x="720" y="133"/>
                </a:lnTo>
                <a:lnTo>
                  <a:pt x="778" y="110"/>
                </a:lnTo>
                <a:lnTo>
                  <a:pt x="847" y="86"/>
                </a:lnTo>
                <a:lnTo>
                  <a:pt x="913" y="68"/>
                </a:lnTo>
                <a:lnTo>
                  <a:pt x="966" y="54"/>
                </a:lnTo>
                <a:lnTo>
                  <a:pt x="1021" y="42"/>
                </a:lnTo>
                <a:lnTo>
                  <a:pt x="1089" y="32"/>
                </a:lnTo>
                <a:lnTo>
                  <a:pt x="1150" y="25"/>
                </a:lnTo>
                <a:lnTo>
                  <a:pt x="1234" y="15"/>
                </a:lnTo>
                <a:lnTo>
                  <a:pt x="1446" y="0"/>
                </a:lnTo>
              </a:path>
            </a:pathLst>
          </a:custGeom>
          <a:gradFill>
            <a:gsLst>
              <a:gs pos="100000">
                <a:schemeClr val="bg1"/>
              </a:gs>
              <a:gs pos="0">
                <a:schemeClr val="bg1">
                  <a:lumMod val="75000"/>
                </a:schemeClr>
              </a:gs>
            </a:gsLst>
            <a:lin ang="2700000" scaled="1"/>
          </a:gradFill>
          <a:ln w="95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" name="Freeform 4"/>
          <p:cNvSpPr/>
          <p:nvPr/>
        </p:nvSpPr>
        <p:spPr bwMode="gray">
          <a:xfrm rot="19490962" flipH="1" flipV="1">
            <a:off x="6307516" y="1557256"/>
            <a:ext cx="1893508" cy="2288029"/>
          </a:xfrm>
          <a:custGeom>
            <a:avLst/>
            <a:gdLst>
              <a:gd name="T0" fmla="*/ 1219 w 1921"/>
              <a:gd name="T1" fmla="*/ 3 h 1516"/>
              <a:gd name="T2" fmla="*/ 1047 w 1921"/>
              <a:gd name="T3" fmla="*/ 20 h 1516"/>
              <a:gd name="T4" fmla="*/ 900 w 1921"/>
              <a:gd name="T5" fmla="*/ 43 h 1516"/>
              <a:gd name="T6" fmla="*/ 763 w 1921"/>
              <a:gd name="T7" fmla="*/ 76 h 1516"/>
              <a:gd name="T8" fmla="*/ 593 w 1921"/>
              <a:gd name="T9" fmla="*/ 128 h 1516"/>
              <a:gd name="T10" fmla="*/ 449 w 1921"/>
              <a:gd name="T11" fmla="*/ 187 h 1516"/>
              <a:gd name="T12" fmla="*/ 345 w 1921"/>
              <a:gd name="T13" fmla="*/ 244 h 1516"/>
              <a:gd name="T14" fmla="*/ 261 w 1921"/>
              <a:gd name="T15" fmla="*/ 301 h 1516"/>
              <a:gd name="T16" fmla="*/ 184 w 1921"/>
              <a:gd name="T17" fmla="*/ 366 h 1516"/>
              <a:gd name="T18" fmla="*/ 118 w 1921"/>
              <a:gd name="T19" fmla="*/ 431 h 1516"/>
              <a:gd name="T20" fmla="*/ 58 w 1921"/>
              <a:gd name="T21" fmla="*/ 516 h 1516"/>
              <a:gd name="T22" fmla="*/ 21 w 1921"/>
              <a:gd name="T23" fmla="*/ 594 h 1516"/>
              <a:gd name="T24" fmla="*/ 0 w 1921"/>
              <a:gd name="T25" fmla="*/ 695 h 1516"/>
              <a:gd name="T26" fmla="*/ 14 w 1921"/>
              <a:gd name="T27" fmla="*/ 785 h 1516"/>
              <a:gd name="T28" fmla="*/ 47 w 1921"/>
              <a:gd name="T29" fmla="*/ 872 h 1516"/>
              <a:gd name="T30" fmla="*/ 92 w 1921"/>
              <a:gd name="T31" fmla="*/ 946 h 1516"/>
              <a:gd name="T32" fmla="*/ 179 w 1921"/>
              <a:gd name="T33" fmla="*/ 1041 h 1516"/>
              <a:gd name="T34" fmla="*/ 271 w 1921"/>
              <a:gd name="T35" fmla="*/ 1115 h 1516"/>
              <a:gd name="T36" fmla="*/ 377 w 1921"/>
              <a:gd name="T37" fmla="*/ 1176 h 1516"/>
              <a:gd name="T38" fmla="*/ 512 w 1921"/>
              <a:gd name="T39" fmla="*/ 1244 h 1516"/>
              <a:gd name="T40" fmla="*/ 667 w 1921"/>
              <a:gd name="T41" fmla="*/ 1302 h 1516"/>
              <a:gd name="T42" fmla="*/ 978 w 1921"/>
              <a:gd name="T43" fmla="*/ 1373 h 1516"/>
              <a:gd name="T44" fmla="*/ 1248 w 1921"/>
              <a:gd name="T45" fmla="*/ 1403 h 1516"/>
              <a:gd name="T46" fmla="*/ 1403 w 1921"/>
              <a:gd name="T47" fmla="*/ 1515 h 1516"/>
              <a:gd name="T48" fmla="*/ 1397 w 1921"/>
              <a:gd name="T49" fmla="*/ 1031 h 1516"/>
              <a:gd name="T50" fmla="*/ 1243 w 1921"/>
              <a:gd name="T51" fmla="*/ 1132 h 1516"/>
              <a:gd name="T52" fmla="*/ 1007 w 1921"/>
              <a:gd name="T53" fmla="*/ 1098 h 1516"/>
              <a:gd name="T54" fmla="*/ 757 w 1921"/>
              <a:gd name="T55" fmla="*/ 1025 h 1516"/>
              <a:gd name="T56" fmla="*/ 619 w 1921"/>
              <a:gd name="T57" fmla="*/ 957 h 1516"/>
              <a:gd name="T58" fmla="*/ 506 w 1921"/>
              <a:gd name="T59" fmla="*/ 888 h 1516"/>
              <a:gd name="T60" fmla="*/ 417 w 1921"/>
              <a:gd name="T61" fmla="*/ 806 h 1516"/>
              <a:gd name="T62" fmla="*/ 348 w 1921"/>
              <a:gd name="T63" fmla="*/ 708 h 1516"/>
              <a:gd name="T64" fmla="*/ 319 w 1921"/>
              <a:gd name="T65" fmla="*/ 610 h 1516"/>
              <a:gd name="T66" fmla="*/ 321 w 1921"/>
              <a:gd name="T67" fmla="*/ 522 h 1516"/>
              <a:gd name="T68" fmla="*/ 348 w 1921"/>
              <a:gd name="T69" fmla="*/ 437 h 1516"/>
              <a:gd name="T70" fmla="*/ 401 w 1921"/>
              <a:gd name="T71" fmla="*/ 351 h 1516"/>
              <a:gd name="T72" fmla="*/ 509 w 1921"/>
              <a:gd name="T73" fmla="*/ 251 h 1516"/>
              <a:gd name="T74" fmla="*/ 643 w 1921"/>
              <a:gd name="T75" fmla="*/ 169 h 1516"/>
              <a:gd name="T76" fmla="*/ 778 w 1921"/>
              <a:gd name="T77" fmla="*/ 110 h 1516"/>
              <a:gd name="T78" fmla="*/ 913 w 1921"/>
              <a:gd name="T79" fmla="*/ 68 h 1516"/>
              <a:gd name="T80" fmla="*/ 1021 w 1921"/>
              <a:gd name="T81" fmla="*/ 42 h 1516"/>
              <a:gd name="T82" fmla="*/ 1150 w 1921"/>
              <a:gd name="T83" fmla="*/ 25 h 1516"/>
              <a:gd name="T84" fmla="*/ 1446 w 1921"/>
              <a:gd name="T85" fmla="*/ 0 h 1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921" h="1516">
                <a:moveTo>
                  <a:pt x="1446" y="0"/>
                </a:moveTo>
                <a:lnTo>
                  <a:pt x="1219" y="3"/>
                </a:lnTo>
                <a:lnTo>
                  <a:pt x="1142" y="9"/>
                </a:lnTo>
                <a:lnTo>
                  <a:pt x="1047" y="20"/>
                </a:lnTo>
                <a:lnTo>
                  <a:pt x="974" y="29"/>
                </a:lnTo>
                <a:lnTo>
                  <a:pt x="900" y="43"/>
                </a:lnTo>
                <a:lnTo>
                  <a:pt x="828" y="59"/>
                </a:lnTo>
                <a:lnTo>
                  <a:pt x="763" y="76"/>
                </a:lnTo>
                <a:lnTo>
                  <a:pt x="686" y="97"/>
                </a:lnTo>
                <a:lnTo>
                  <a:pt x="593" y="128"/>
                </a:lnTo>
                <a:lnTo>
                  <a:pt x="520" y="156"/>
                </a:lnTo>
                <a:lnTo>
                  <a:pt x="449" y="187"/>
                </a:lnTo>
                <a:lnTo>
                  <a:pt x="401" y="213"/>
                </a:lnTo>
                <a:lnTo>
                  <a:pt x="345" y="244"/>
                </a:lnTo>
                <a:lnTo>
                  <a:pt x="304" y="268"/>
                </a:lnTo>
                <a:lnTo>
                  <a:pt x="261" y="301"/>
                </a:lnTo>
                <a:lnTo>
                  <a:pt x="222" y="332"/>
                </a:lnTo>
                <a:lnTo>
                  <a:pt x="184" y="366"/>
                </a:lnTo>
                <a:lnTo>
                  <a:pt x="155" y="393"/>
                </a:lnTo>
                <a:lnTo>
                  <a:pt x="118" y="431"/>
                </a:lnTo>
                <a:lnTo>
                  <a:pt x="82" y="474"/>
                </a:lnTo>
                <a:lnTo>
                  <a:pt x="58" y="516"/>
                </a:lnTo>
                <a:lnTo>
                  <a:pt x="39" y="552"/>
                </a:lnTo>
                <a:lnTo>
                  <a:pt x="21" y="594"/>
                </a:lnTo>
                <a:lnTo>
                  <a:pt x="6" y="638"/>
                </a:lnTo>
                <a:lnTo>
                  <a:pt x="0" y="695"/>
                </a:lnTo>
                <a:lnTo>
                  <a:pt x="5" y="744"/>
                </a:lnTo>
                <a:lnTo>
                  <a:pt x="14" y="785"/>
                </a:lnTo>
                <a:lnTo>
                  <a:pt x="26" y="826"/>
                </a:lnTo>
                <a:lnTo>
                  <a:pt x="47" y="872"/>
                </a:lnTo>
                <a:lnTo>
                  <a:pt x="66" y="911"/>
                </a:lnTo>
                <a:lnTo>
                  <a:pt x="92" y="946"/>
                </a:lnTo>
                <a:lnTo>
                  <a:pt x="130" y="991"/>
                </a:lnTo>
                <a:lnTo>
                  <a:pt x="179" y="1041"/>
                </a:lnTo>
                <a:lnTo>
                  <a:pt x="229" y="1081"/>
                </a:lnTo>
                <a:lnTo>
                  <a:pt x="271" y="1115"/>
                </a:lnTo>
                <a:lnTo>
                  <a:pt x="325" y="1149"/>
                </a:lnTo>
                <a:lnTo>
                  <a:pt x="377" y="1176"/>
                </a:lnTo>
                <a:lnTo>
                  <a:pt x="437" y="1207"/>
                </a:lnTo>
                <a:lnTo>
                  <a:pt x="512" y="1244"/>
                </a:lnTo>
                <a:lnTo>
                  <a:pt x="585" y="1271"/>
                </a:lnTo>
                <a:lnTo>
                  <a:pt x="667" y="1302"/>
                </a:lnTo>
                <a:lnTo>
                  <a:pt x="836" y="1346"/>
                </a:lnTo>
                <a:lnTo>
                  <a:pt x="978" y="1373"/>
                </a:lnTo>
                <a:lnTo>
                  <a:pt x="1128" y="1393"/>
                </a:lnTo>
                <a:lnTo>
                  <a:pt x="1248" y="1403"/>
                </a:lnTo>
                <a:lnTo>
                  <a:pt x="1403" y="1410"/>
                </a:lnTo>
                <a:lnTo>
                  <a:pt x="1403" y="1515"/>
                </a:lnTo>
                <a:lnTo>
                  <a:pt x="1920" y="1275"/>
                </a:lnTo>
                <a:lnTo>
                  <a:pt x="1397" y="1031"/>
                </a:lnTo>
                <a:lnTo>
                  <a:pt x="1398" y="1139"/>
                </a:lnTo>
                <a:lnTo>
                  <a:pt x="1243" y="1132"/>
                </a:lnTo>
                <a:lnTo>
                  <a:pt x="1128" y="1119"/>
                </a:lnTo>
                <a:lnTo>
                  <a:pt x="1007" y="1098"/>
                </a:lnTo>
                <a:lnTo>
                  <a:pt x="836" y="1054"/>
                </a:lnTo>
                <a:lnTo>
                  <a:pt x="757" y="1025"/>
                </a:lnTo>
                <a:lnTo>
                  <a:pt x="681" y="993"/>
                </a:lnTo>
                <a:lnTo>
                  <a:pt x="619" y="957"/>
                </a:lnTo>
                <a:lnTo>
                  <a:pt x="556" y="922"/>
                </a:lnTo>
                <a:lnTo>
                  <a:pt x="506" y="888"/>
                </a:lnTo>
                <a:lnTo>
                  <a:pt x="464" y="850"/>
                </a:lnTo>
                <a:lnTo>
                  <a:pt x="417" y="806"/>
                </a:lnTo>
                <a:lnTo>
                  <a:pt x="377" y="755"/>
                </a:lnTo>
                <a:lnTo>
                  <a:pt x="348" y="708"/>
                </a:lnTo>
                <a:lnTo>
                  <a:pt x="333" y="664"/>
                </a:lnTo>
                <a:lnTo>
                  <a:pt x="319" y="610"/>
                </a:lnTo>
                <a:lnTo>
                  <a:pt x="317" y="558"/>
                </a:lnTo>
                <a:lnTo>
                  <a:pt x="321" y="522"/>
                </a:lnTo>
                <a:lnTo>
                  <a:pt x="329" y="483"/>
                </a:lnTo>
                <a:lnTo>
                  <a:pt x="348" y="437"/>
                </a:lnTo>
                <a:lnTo>
                  <a:pt x="372" y="393"/>
                </a:lnTo>
                <a:lnTo>
                  <a:pt x="401" y="351"/>
                </a:lnTo>
                <a:lnTo>
                  <a:pt x="440" y="310"/>
                </a:lnTo>
                <a:lnTo>
                  <a:pt x="509" y="251"/>
                </a:lnTo>
                <a:lnTo>
                  <a:pt x="567" y="211"/>
                </a:lnTo>
                <a:lnTo>
                  <a:pt x="643" y="169"/>
                </a:lnTo>
                <a:lnTo>
                  <a:pt x="720" y="133"/>
                </a:lnTo>
                <a:lnTo>
                  <a:pt x="778" y="110"/>
                </a:lnTo>
                <a:lnTo>
                  <a:pt x="847" y="86"/>
                </a:lnTo>
                <a:lnTo>
                  <a:pt x="913" y="68"/>
                </a:lnTo>
                <a:lnTo>
                  <a:pt x="966" y="54"/>
                </a:lnTo>
                <a:lnTo>
                  <a:pt x="1021" y="42"/>
                </a:lnTo>
                <a:lnTo>
                  <a:pt x="1089" y="32"/>
                </a:lnTo>
                <a:lnTo>
                  <a:pt x="1150" y="25"/>
                </a:lnTo>
                <a:lnTo>
                  <a:pt x="1234" y="15"/>
                </a:lnTo>
                <a:lnTo>
                  <a:pt x="1446" y="0"/>
                </a:lnTo>
              </a:path>
            </a:pathLst>
          </a:custGeom>
          <a:gradFill>
            <a:gsLst>
              <a:gs pos="100000">
                <a:schemeClr val="bg1"/>
              </a:gs>
              <a:gs pos="0">
                <a:schemeClr val="bg1">
                  <a:lumMod val="75000"/>
                </a:schemeClr>
              </a:gs>
            </a:gsLst>
            <a:lin ang="2700000" scaled="1"/>
          </a:gradFill>
          <a:ln w="95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401310" y="3836171"/>
            <a:ext cx="1642069" cy="1642069"/>
            <a:chOff x="6401310" y="3836171"/>
            <a:chExt cx="1642069" cy="1642069"/>
          </a:xfrm>
        </p:grpSpPr>
        <p:sp>
          <p:nvSpPr>
            <p:cNvPr id="5" name="Oval 6"/>
            <p:cNvSpPr>
              <a:spLocks noChangeArrowheads="1"/>
            </p:cNvSpPr>
            <p:nvPr/>
          </p:nvSpPr>
          <p:spPr bwMode="gray">
            <a:xfrm>
              <a:off x="6401310" y="3836171"/>
              <a:ext cx="1642069" cy="1642069"/>
            </a:xfrm>
            <a:prstGeom prst="ellipse">
              <a:avLst/>
            </a:prstGeom>
            <a:solidFill>
              <a:srgbClr val="0DC0FF"/>
            </a:soli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Oval 12"/>
            <p:cNvSpPr>
              <a:spLocks noChangeArrowheads="1"/>
            </p:cNvSpPr>
            <p:nvPr/>
          </p:nvSpPr>
          <p:spPr bwMode="auto">
            <a:xfrm>
              <a:off x="6595680" y="4029417"/>
              <a:ext cx="1253327" cy="1255576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7" name="组合 6"/>
            <p:cNvGrpSpPr>
              <a:grpSpLocks noChangeAspect="1"/>
            </p:cNvGrpSpPr>
            <p:nvPr/>
          </p:nvGrpSpPr>
          <p:grpSpPr>
            <a:xfrm>
              <a:off x="6976620" y="4282946"/>
              <a:ext cx="555299" cy="748517"/>
              <a:chOff x="3722033" y="3714538"/>
              <a:chExt cx="500321" cy="674410"/>
            </a:xfrm>
            <a:solidFill>
              <a:srgbClr val="0DC0FF"/>
            </a:solidFill>
          </p:grpSpPr>
          <p:sp>
            <p:nvSpPr>
              <p:cNvPr id="8" name="Freeform 27"/>
              <p:cNvSpPr>
                <a:spLocks noEditPoints="1"/>
              </p:cNvSpPr>
              <p:nvPr/>
            </p:nvSpPr>
            <p:spPr bwMode="auto">
              <a:xfrm>
                <a:off x="3818586" y="4203888"/>
                <a:ext cx="306118" cy="185060"/>
              </a:xfrm>
              <a:custGeom>
                <a:avLst/>
                <a:gdLst>
                  <a:gd name="T0" fmla="*/ 317 w 354"/>
                  <a:gd name="T1" fmla="*/ 5 h 214"/>
                  <a:gd name="T2" fmla="*/ 354 w 354"/>
                  <a:gd name="T3" fmla="*/ 186 h 214"/>
                  <a:gd name="T4" fmla="*/ 294 w 354"/>
                  <a:gd name="T5" fmla="*/ 171 h 214"/>
                  <a:gd name="T6" fmla="*/ 250 w 354"/>
                  <a:gd name="T7" fmla="*/ 214 h 214"/>
                  <a:gd name="T8" fmla="*/ 215 w 354"/>
                  <a:gd name="T9" fmla="*/ 44 h 214"/>
                  <a:gd name="T10" fmla="*/ 230 w 354"/>
                  <a:gd name="T11" fmla="*/ 46 h 214"/>
                  <a:gd name="T12" fmla="*/ 241 w 354"/>
                  <a:gd name="T13" fmla="*/ 45 h 214"/>
                  <a:gd name="T14" fmla="*/ 287 w 354"/>
                  <a:gd name="T15" fmla="*/ 7 h 214"/>
                  <a:gd name="T16" fmla="*/ 292 w 354"/>
                  <a:gd name="T17" fmla="*/ 0 h 214"/>
                  <a:gd name="T18" fmla="*/ 300 w 354"/>
                  <a:gd name="T19" fmla="*/ 2 h 214"/>
                  <a:gd name="T20" fmla="*/ 317 w 354"/>
                  <a:gd name="T21" fmla="*/ 5 h 214"/>
                  <a:gd name="T22" fmla="*/ 140 w 354"/>
                  <a:gd name="T23" fmla="*/ 44 h 214"/>
                  <a:gd name="T24" fmla="*/ 105 w 354"/>
                  <a:gd name="T25" fmla="*/ 214 h 214"/>
                  <a:gd name="T26" fmla="*/ 60 w 354"/>
                  <a:gd name="T27" fmla="*/ 171 h 214"/>
                  <a:gd name="T28" fmla="*/ 0 w 354"/>
                  <a:gd name="T29" fmla="*/ 186 h 214"/>
                  <a:gd name="T30" fmla="*/ 38 w 354"/>
                  <a:gd name="T31" fmla="*/ 5 h 214"/>
                  <a:gd name="T32" fmla="*/ 55 w 354"/>
                  <a:gd name="T33" fmla="*/ 2 h 214"/>
                  <a:gd name="T34" fmla="*/ 63 w 354"/>
                  <a:gd name="T35" fmla="*/ 0 h 214"/>
                  <a:gd name="T36" fmla="*/ 67 w 354"/>
                  <a:gd name="T37" fmla="*/ 7 h 214"/>
                  <a:gd name="T38" fmla="*/ 103 w 354"/>
                  <a:gd name="T39" fmla="*/ 42 h 214"/>
                  <a:gd name="T40" fmla="*/ 114 w 354"/>
                  <a:gd name="T41" fmla="*/ 45 h 214"/>
                  <a:gd name="T42" fmla="*/ 140 w 354"/>
                  <a:gd name="T43" fmla="*/ 4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4" h="214">
                    <a:moveTo>
                      <a:pt x="317" y="5"/>
                    </a:moveTo>
                    <a:cubicBezTo>
                      <a:pt x="354" y="186"/>
                      <a:pt x="354" y="186"/>
                      <a:pt x="354" y="186"/>
                    </a:cubicBezTo>
                    <a:cubicBezTo>
                      <a:pt x="294" y="171"/>
                      <a:pt x="294" y="171"/>
                      <a:pt x="294" y="171"/>
                    </a:cubicBezTo>
                    <a:cubicBezTo>
                      <a:pt x="250" y="214"/>
                      <a:pt x="250" y="214"/>
                      <a:pt x="250" y="214"/>
                    </a:cubicBezTo>
                    <a:cubicBezTo>
                      <a:pt x="215" y="44"/>
                      <a:pt x="215" y="44"/>
                      <a:pt x="215" y="44"/>
                    </a:cubicBezTo>
                    <a:cubicBezTo>
                      <a:pt x="220" y="45"/>
                      <a:pt x="225" y="46"/>
                      <a:pt x="230" y="46"/>
                    </a:cubicBezTo>
                    <a:cubicBezTo>
                      <a:pt x="234" y="46"/>
                      <a:pt x="238" y="46"/>
                      <a:pt x="241" y="45"/>
                    </a:cubicBezTo>
                    <a:cubicBezTo>
                      <a:pt x="264" y="40"/>
                      <a:pt x="276" y="25"/>
                      <a:pt x="287" y="7"/>
                    </a:cubicBezTo>
                    <a:cubicBezTo>
                      <a:pt x="289" y="5"/>
                      <a:pt x="290" y="2"/>
                      <a:pt x="292" y="0"/>
                    </a:cubicBezTo>
                    <a:cubicBezTo>
                      <a:pt x="295" y="0"/>
                      <a:pt x="298" y="1"/>
                      <a:pt x="300" y="2"/>
                    </a:cubicBezTo>
                    <a:cubicBezTo>
                      <a:pt x="306" y="3"/>
                      <a:pt x="311" y="4"/>
                      <a:pt x="317" y="5"/>
                    </a:cubicBezTo>
                    <a:close/>
                    <a:moveTo>
                      <a:pt x="140" y="44"/>
                    </a:moveTo>
                    <a:cubicBezTo>
                      <a:pt x="105" y="214"/>
                      <a:pt x="105" y="214"/>
                      <a:pt x="105" y="214"/>
                    </a:cubicBezTo>
                    <a:cubicBezTo>
                      <a:pt x="60" y="171"/>
                      <a:pt x="60" y="171"/>
                      <a:pt x="60" y="171"/>
                    </a:cubicBezTo>
                    <a:cubicBezTo>
                      <a:pt x="0" y="186"/>
                      <a:pt x="0" y="186"/>
                      <a:pt x="0" y="186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43" y="4"/>
                      <a:pt x="49" y="3"/>
                      <a:pt x="55" y="2"/>
                    </a:cubicBezTo>
                    <a:cubicBezTo>
                      <a:pt x="57" y="1"/>
                      <a:pt x="60" y="1"/>
                      <a:pt x="63" y="0"/>
                    </a:cubicBezTo>
                    <a:cubicBezTo>
                      <a:pt x="65" y="2"/>
                      <a:pt x="66" y="5"/>
                      <a:pt x="67" y="7"/>
                    </a:cubicBezTo>
                    <a:cubicBezTo>
                      <a:pt x="77" y="21"/>
                      <a:pt x="86" y="35"/>
                      <a:pt x="103" y="42"/>
                    </a:cubicBezTo>
                    <a:cubicBezTo>
                      <a:pt x="106" y="43"/>
                      <a:pt x="110" y="44"/>
                      <a:pt x="114" y="45"/>
                    </a:cubicBezTo>
                    <a:cubicBezTo>
                      <a:pt x="123" y="47"/>
                      <a:pt x="131" y="46"/>
                      <a:pt x="14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28"/>
              <p:cNvSpPr>
                <a:spLocks noEditPoints="1"/>
              </p:cNvSpPr>
              <p:nvPr/>
            </p:nvSpPr>
            <p:spPr bwMode="auto">
              <a:xfrm>
                <a:off x="3722033" y="3714538"/>
                <a:ext cx="500321" cy="500687"/>
              </a:xfrm>
              <a:custGeom>
                <a:avLst/>
                <a:gdLst>
                  <a:gd name="T0" fmla="*/ 289 w 579"/>
                  <a:gd name="T1" fmla="*/ 28 h 579"/>
                  <a:gd name="T2" fmla="*/ 346 w 579"/>
                  <a:gd name="T3" fmla="*/ 4 h 579"/>
                  <a:gd name="T4" fmla="*/ 390 w 579"/>
                  <a:gd name="T5" fmla="*/ 48 h 579"/>
                  <a:gd name="T6" fmla="*/ 451 w 579"/>
                  <a:gd name="T7" fmla="*/ 48 h 579"/>
                  <a:gd name="T8" fmla="*/ 475 w 579"/>
                  <a:gd name="T9" fmla="*/ 105 h 579"/>
                  <a:gd name="T10" fmla="*/ 532 w 579"/>
                  <a:gd name="T11" fmla="*/ 128 h 579"/>
                  <a:gd name="T12" fmla="*/ 531 w 579"/>
                  <a:gd name="T13" fmla="*/ 190 h 579"/>
                  <a:gd name="T14" fmla="*/ 575 w 579"/>
                  <a:gd name="T15" fmla="*/ 233 h 579"/>
                  <a:gd name="T16" fmla="*/ 551 w 579"/>
                  <a:gd name="T17" fmla="*/ 290 h 579"/>
                  <a:gd name="T18" fmla="*/ 575 w 579"/>
                  <a:gd name="T19" fmla="*/ 347 h 579"/>
                  <a:gd name="T20" fmla="*/ 531 w 579"/>
                  <a:gd name="T21" fmla="*/ 390 h 579"/>
                  <a:gd name="T22" fmla="*/ 532 w 579"/>
                  <a:gd name="T23" fmla="*/ 452 h 579"/>
                  <a:gd name="T24" fmla="*/ 475 w 579"/>
                  <a:gd name="T25" fmla="*/ 475 h 579"/>
                  <a:gd name="T26" fmla="*/ 451 w 579"/>
                  <a:gd name="T27" fmla="*/ 532 h 579"/>
                  <a:gd name="T28" fmla="*/ 390 w 579"/>
                  <a:gd name="T29" fmla="*/ 532 h 579"/>
                  <a:gd name="T30" fmla="*/ 346 w 579"/>
                  <a:gd name="T31" fmla="*/ 575 h 579"/>
                  <a:gd name="T32" fmla="*/ 289 w 579"/>
                  <a:gd name="T33" fmla="*/ 552 h 579"/>
                  <a:gd name="T34" fmla="*/ 233 w 579"/>
                  <a:gd name="T35" fmla="*/ 575 h 579"/>
                  <a:gd name="T36" fmla="*/ 189 w 579"/>
                  <a:gd name="T37" fmla="*/ 532 h 579"/>
                  <a:gd name="T38" fmla="*/ 128 w 579"/>
                  <a:gd name="T39" fmla="*/ 532 h 579"/>
                  <a:gd name="T40" fmla="*/ 104 w 579"/>
                  <a:gd name="T41" fmla="*/ 475 h 579"/>
                  <a:gd name="T42" fmla="*/ 47 w 579"/>
                  <a:gd name="T43" fmla="*/ 452 h 579"/>
                  <a:gd name="T44" fmla="*/ 47 w 579"/>
                  <a:gd name="T45" fmla="*/ 390 h 579"/>
                  <a:gd name="T46" fmla="*/ 4 w 579"/>
                  <a:gd name="T47" fmla="*/ 347 h 579"/>
                  <a:gd name="T48" fmla="*/ 27 w 579"/>
                  <a:gd name="T49" fmla="*/ 290 h 579"/>
                  <a:gd name="T50" fmla="*/ 4 w 579"/>
                  <a:gd name="T51" fmla="*/ 233 h 579"/>
                  <a:gd name="T52" fmla="*/ 47 w 579"/>
                  <a:gd name="T53" fmla="*/ 190 h 579"/>
                  <a:gd name="T54" fmla="*/ 47 w 579"/>
                  <a:gd name="T55" fmla="*/ 128 h 579"/>
                  <a:gd name="T56" fmla="*/ 104 w 579"/>
                  <a:gd name="T57" fmla="*/ 105 h 579"/>
                  <a:gd name="T58" fmla="*/ 128 w 579"/>
                  <a:gd name="T59" fmla="*/ 48 h 579"/>
                  <a:gd name="T60" fmla="*/ 189 w 579"/>
                  <a:gd name="T61" fmla="*/ 48 h 579"/>
                  <a:gd name="T62" fmla="*/ 233 w 579"/>
                  <a:gd name="T63" fmla="*/ 4 h 579"/>
                  <a:gd name="T64" fmla="*/ 289 w 579"/>
                  <a:gd name="T65" fmla="*/ 28 h 579"/>
                  <a:gd name="T66" fmla="*/ 367 w 579"/>
                  <a:gd name="T67" fmla="*/ 103 h 579"/>
                  <a:gd name="T68" fmla="*/ 87 w 579"/>
                  <a:gd name="T69" fmla="*/ 288 h 579"/>
                  <a:gd name="T70" fmla="*/ 367 w 579"/>
                  <a:gd name="T71" fmla="*/ 477 h 579"/>
                  <a:gd name="T72" fmla="*/ 431 w 579"/>
                  <a:gd name="T73" fmla="*/ 146 h 579"/>
                  <a:gd name="T74" fmla="*/ 367 w 579"/>
                  <a:gd name="T75" fmla="*/ 103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79" h="579">
                    <a:moveTo>
                      <a:pt x="289" y="28"/>
                    </a:moveTo>
                    <a:cubicBezTo>
                      <a:pt x="308" y="29"/>
                      <a:pt x="327" y="0"/>
                      <a:pt x="346" y="4"/>
                    </a:cubicBezTo>
                    <a:cubicBezTo>
                      <a:pt x="365" y="8"/>
                      <a:pt x="371" y="42"/>
                      <a:pt x="390" y="48"/>
                    </a:cubicBezTo>
                    <a:cubicBezTo>
                      <a:pt x="407" y="56"/>
                      <a:pt x="435" y="37"/>
                      <a:pt x="451" y="48"/>
                    </a:cubicBezTo>
                    <a:cubicBezTo>
                      <a:pt x="467" y="58"/>
                      <a:pt x="460" y="92"/>
                      <a:pt x="475" y="105"/>
                    </a:cubicBezTo>
                    <a:cubicBezTo>
                      <a:pt x="487" y="119"/>
                      <a:pt x="521" y="112"/>
                      <a:pt x="532" y="128"/>
                    </a:cubicBezTo>
                    <a:cubicBezTo>
                      <a:pt x="542" y="144"/>
                      <a:pt x="523" y="172"/>
                      <a:pt x="531" y="190"/>
                    </a:cubicBezTo>
                    <a:cubicBezTo>
                      <a:pt x="537" y="208"/>
                      <a:pt x="571" y="214"/>
                      <a:pt x="575" y="233"/>
                    </a:cubicBezTo>
                    <a:cubicBezTo>
                      <a:pt x="579" y="252"/>
                      <a:pt x="550" y="271"/>
                      <a:pt x="551" y="290"/>
                    </a:cubicBezTo>
                    <a:cubicBezTo>
                      <a:pt x="550" y="309"/>
                      <a:pt x="579" y="328"/>
                      <a:pt x="575" y="347"/>
                    </a:cubicBezTo>
                    <a:cubicBezTo>
                      <a:pt x="571" y="366"/>
                      <a:pt x="538" y="372"/>
                      <a:pt x="531" y="390"/>
                    </a:cubicBezTo>
                    <a:cubicBezTo>
                      <a:pt x="523" y="407"/>
                      <a:pt x="542" y="436"/>
                      <a:pt x="532" y="452"/>
                    </a:cubicBezTo>
                    <a:cubicBezTo>
                      <a:pt x="521" y="468"/>
                      <a:pt x="487" y="461"/>
                      <a:pt x="475" y="475"/>
                    </a:cubicBezTo>
                    <a:cubicBezTo>
                      <a:pt x="460" y="488"/>
                      <a:pt x="467" y="521"/>
                      <a:pt x="451" y="532"/>
                    </a:cubicBezTo>
                    <a:cubicBezTo>
                      <a:pt x="435" y="543"/>
                      <a:pt x="407" y="523"/>
                      <a:pt x="390" y="532"/>
                    </a:cubicBezTo>
                    <a:cubicBezTo>
                      <a:pt x="372" y="538"/>
                      <a:pt x="365" y="572"/>
                      <a:pt x="346" y="575"/>
                    </a:cubicBezTo>
                    <a:cubicBezTo>
                      <a:pt x="327" y="579"/>
                      <a:pt x="309" y="550"/>
                      <a:pt x="289" y="552"/>
                    </a:cubicBezTo>
                    <a:cubicBezTo>
                      <a:pt x="270" y="550"/>
                      <a:pt x="252" y="579"/>
                      <a:pt x="233" y="575"/>
                    </a:cubicBezTo>
                    <a:cubicBezTo>
                      <a:pt x="214" y="572"/>
                      <a:pt x="207" y="538"/>
                      <a:pt x="189" y="532"/>
                    </a:cubicBezTo>
                    <a:cubicBezTo>
                      <a:pt x="172" y="523"/>
                      <a:pt x="144" y="543"/>
                      <a:pt x="128" y="532"/>
                    </a:cubicBezTo>
                    <a:cubicBezTo>
                      <a:pt x="112" y="521"/>
                      <a:pt x="119" y="488"/>
                      <a:pt x="104" y="475"/>
                    </a:cubicBezTo>
                    <a:cubicBezTo>
                      <a:pt x="92" y="461"/>
                      <a:pt x="58" y="468"/>
                      <a:pt x="47" y="452"/>
                    </a:cubicBezTo>
                    <a:cubicBezTo>
                      <a:pt x="36" y="436"/>
                      <a:pt x="56" y="407"/>
                      <a:pt x="47" y="390"/>
                    </a:cubicBezTo>
                    <a:cubicBezTo>
                      <a:pt x="41" y="372"/>
                      <a:pt x="8" y="366"/>
                      <a:pt x="4" y="347"/>
                    </a:cubicBezTo>
                    <a:cubicBezTo>
                      <a:pt x="0" y="328"/>
                      <a:pt x="29" y="309"/>
                      <a:pt x="27" y="290"/>
                    </a:cubicBezTo>
                    <a:cubicBezTo>
                      <a:pt x="29" y="271"/>
                      <a:pt x="0" y="252"/>
                      <a:pt x="4" y="233"/>
                    </a:cubicBezTo>
                    <a:cubicBezTo>
                      <a:pt x="8" y="214"/>
                      <a:pt x="41" y="208"/>
                      <a:pt x="47" y="190"/>
                    </a:cubicBezTo>
                    <a:cubicBezTo>
                      <a:pt x="56" y="172"/>
                      <a:pt x="36" y="144"/>
                      <a:pt x="47" y="128"/>
                    </a:cubicBezTo>
                    <a:cubicBezTo>
                      <a:pt x="58" y="112"/>
                      <a:pt x="92" y="119"/>
                      <a:pt x="104" y="105"/>
                    </a:cubicBezTo>
                    <a:cubicBezTo>
                      <a:pt x="119" y="92"/>
                      <a:pt x="112" y="58"/>
                      <a:pt x="128" y="48"/>
                    </a:cubicBezTo>
                    <a:cubicBezTo>
                      <a:pt x="144" y="37"/>
                      <a:pt x="172" y="56"/>
                      <a:pt x="189" y="48"/>
                    </a:cubicBezTo>
                    <a:cubicBezTo>
                      <a:pt x="207" y="42"/>
                      <a:pt x="214" y="8"/>
                      <a:pt x="233" y="4"/>
                    </a:cubicBezTo>
                    <a:cubicBezTo>
                      <a:pt x="252" y="0"/>
                      <a:pt x="270" y="29"/>
                      <a:pt x="289" y="28"/>
                    </a:cubicBezTo>
                    <a:close/>
                    <a:moveTo>
                      <a:pt x="367" y="103"/>
                    </a:moveTo>
                    <a:cubicBezTo>
                      <a:pt x="234" y="48"/>
                      <a:pt x="88" y="145"/>
                      <a:pt x="87" y="288"/>
                    </a:cubicBezTo>
                    <a:cubicBezTo>
                      <a:pt x="86" y="433"/>
                      <a:pt x="233" y="532"/>
                      <a:pt x="367" y="477"/>
                    </a:cubicBezTo>
                    <a:cubicBezTo>
                      <a:pt x="501" y="421"/>
                      <a:pt x="534" y="247"/>
                      <a:pt x="431" y="146"/>
                    </a:cubicBezTo>
                    <a:cubicBezTo>
                      <a:pt x="413" y="127"/>
                      <a:pt x="391" y="113"/>
                      <a:pt x="367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29"/>
              <p:cNvSpPr>
                <a:spLocks noEditPoints="1"/>
              </p:cNvSpPr>
              <p:nvPr/>
            </p:nvSpPr>
            <p:spPr bwMode="auto">
              <a:xfrm>
                <a:off x="3829192" y="3821698"/>
                <a:ext cx="286002" cy="287100"/>
              </a:xfrm>
              <a:custGeom>
                <a:avLst/>
                <a:gdLst>
                  <a:gd name="T0" fmla="*/ 165 w 331"/>
                  <a:gd name="T1" fmla="*/ 0 h 332"/>
                  <a:gd name="T2" fmla="*/ 331 w 331"/>
                  <a:gd name="T3" fmla="*/ 166 h 332"/>
                  <a:gd name="T4" fmla="*/ 165 w 331"/>
                  <a:gd name="T5" fmla="*/ 332 h 332"/>
                  <a:gd name="T6" fmla="*/ 0 w 331"/>
                  <a:gd name="T7" fmla="*/ 166 h 332"/>
                  <a:gd name="T8" fmla="*/ 165 w 331"/>
                  <a:gd name="T9" fmla="*/ 0 h 332"/>
                  <a:gd name="T10" fmla="*/ 176 w 331"/>
                  <a:gd name="T11" fmla="*/ 50 h 332"/>
                  <a:gd name="T12" fmla="*/ 205 w 331"/>
                  <a:gd name="T13" fmla="*/ 111 h 332"/>
                  <a:gd name="T14" fmla="*/ 272 w 331"/>
                  <a:gd name="T15" fmla="*/ 119 h 332"/>
                  <a:gd name="T16" fmla="*/ 282 w 331"/>
                  <a:gd name="T17" fmla="*/ 127 h 332"/>
                  <a:gd name="T18" fmla="*/ 279 w 331"/>
                  <a:gd name="T19" fmla="*/ 140 h 332"/>
                  <a:gd name="T20" fmla="*/ 229 w 331"/>
                  <a:gd name="T21" fmla="*/ 186 h 332"/>
                  <a:gd name="T22" fmla="*/ 242 w 331"/>
                  <a:gd name="T23" fmla="*/ 252 h 332"/>
                  <a:gd name="T24" fmla="*/ 237 w 331"/>
                  <a:gd name="T25" fmla="*/ 265 h 332"/>
                  <a:gd name="T26" fmla="*/ 224 w 331"/>
                  <a:gd name="T27" fmla="*/ 265 h 332"/>
                  <a:gd name="T28" fmla="*/ 165 w 331"/>
                  <a:gd name="T29" fmla="*/ 232 h 332"/>
                  <a:gd name="T30" fmla="*/ 106 w 331"/>
                  <a:gd name="T31" fmla="*/ 265 h 332"/>
                  <a:gd name="T32" fmla="*/ 93 w 331"/>
                  <a:gd name="T33" fmla="*/ 265 h 332"/>
                  <a:gd name="T34" fmla="*/ 89 w 331"/>
                  <a:gd name="T35" fmla="*/ 252 h 332"/>
                  <a:gd name="T36" fmla="*/ 102 w 331"/>
                  <a:gd name="T37" fmla="*/ 186 h 332"/>
                  <a:gd name="T38" fmla="*/ 52 w 331"/>
                  <a:gd name="T39" fmla="*/ 140 h 332"/>
                  <a:gd name="T40" fmla="*/ 49 w 331"/>
                  <a:gd name="T41" fmla="*/ 127 h 332"/>
                  <a:gd name="T42" fmla="*/ 59 w 331"/>
                  <a:gd name="T43" fmla="*/ 119 h 332"/>
                  <a:gd name="T44" fmla="*/ 126 w 331"/>
                  <a:gd name="T45" fmla="*/ 111 h 332"/>
                  <a:gd name="T46" fmla="*/ 154 w 331"/>
                  <a:gd name="T47" fmla="*/ 50 h 332"/>
                  <a:gd name="T48" fmla="*/ 165 w 331"/>
                  <a:gd name="T49" fmla="*/ 43 h 332"/>
                  <a:gd name="T50" fmla="*/ 176 w 331"/>
                  <a:gd name="T51" fmla="*/ 5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1" h="332">
                    <a:moveTo>
                      <a:pt x="165" y="0"/>
                    </a:moveTo>
                    <a:cubicBezTo>
                      <a:pt x="257" y="0"/>
                      <a:pt x="331" y="74"/>
                      <a:pt x="331" y="166"/>
                    </a:cubicBezTo>
                    <a:cubicBezTo>
                      <a:pt x="331" y="257"/>
                      <a:pt x="257" y="332"/>
                      <a:pt x="165" y="332"/>
                    </a:cubicBezTo>
                    <a:cubicBezTo>
                      <a:pt x="74" y="332"/>
                      <a:pt x="0" y="257"/>
                      <a:pt x="0" y="166"/>
                    </a:cubicBezTo>
                    <a:cubicBezTo>
                      <a:pt x="0" y="74"/>
                      <a:pt x="74" y="0"/>
                      <a:pt x="165" y="0"/>
                    </a:cubicBezTo>
                    <a:close/>
                    <a:moveTo>
                      <a:pt x="176" y="50"/>
                    </a:moveTo>
                    <a:cubicBezTo>
                      <a:pt x="205" y="111"/>
                      <a:pt x="205" y="111"/>
                      <a:pt x="205" y="111"/>
                    </a:cubicBezTo>
                    <a:cubicBezTo>
                      <a:pt x="272" y="119"/>
                      <a:pt x="272" y="119"/>
                      <a:pt x="272" y="119"/>
                    </a:cubicBezTo>
                    <a:cubicBezTo>
                      <a:pt x="277" y="120"/>
                      <a:pt x="281" y="123"/>
                      <a:pt x="282" y="127"/>
                    </a:cubicBezTo>
                    <a:cubicBezTo>
                      <a:pt x="284" y="132"/>
                      <a:pt x="282" y="137"/>
                      <a:pt x="279" y="140"/>
                    </a:cubicBezTo>
                    <a:cubicBezTo>
                      <a:pt x="229" y="186"/>
                      <a:pt x="229" y="186"/>
                      <a:pt x="229" y="186"/>
                    </a:cubicBezTo>
                    <a:cubicBezTo>
                      <a:pt x="242" y="252"/>
                      <a:pt x="242" y="252"/>
                      <a:pt x="242" y="252"/>
                    </a:cubicBezTo>
                    <a:cubicBezTo>
                      <a:pt x="243" y="257"/>
                      <a:pt x="241" y="262"/>
                      <a:pt x="237" y="265"/>
                    </a:cubicBezTo>
                    <a:cubicBezTo>
                      <a:pt x="234" y="267"/>
                      <a:pt x="229" y="268"/>
                      <a:pt x="224" y="265"/>
                    </a:cubicBezTo>
                    <a:cubicBezTo>
                      <a:pt x="165" y="232"/>
                      <a:pt x="165" y="232"/>
                      <a:pt x="165" y="232"/>
                    </a:cubicBezTo>
                    <a:cubicBezTo>
                      <a:pt x="106" y="265"/>
                      <a:pt x="106" y="265"/>
                      <a:pt x="106" y="265"/>
                    </a:cubicBezTo>
                    <a:cubicBezTo>
                      <a:pt x="102" y="268"/>
                      <a:pt x="97" y="267"/>
                      <a:pt x="93" y="265"/>
                    </a:cubicBezTo>
                    <a:cubicBezTo>
                      <a:pt x="89" y="262"/>
                      <a:pt x="88" y="257"/>
                      <a:pt x="89" y="252"/>
                    </a:cubicBezTo>
                    <a:cubicBezTo>
                      <a:pt x="102" y="186"/>
                      <a:pt x="102" y="186"/>
                      <a:pt x="102" y="186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48" y="137"/>
                      <a:pt x="47" y="132"/>
                      <a:pt x="49" y="127"/>
                    </a:cubicBezTo>
                    <a:cubicBezTo>
                      <a:pt x="50" y="123"/>
                      <a:pt x="54" y="120"/>
                      <a:pt x="59" y="119"/>
                    </a:cubicBezTo>
                    <a:cubicBezTo>
                      <a:pt x="126" y="111"/>
                      <a:pt x="126" y="111"/>
                      <a:pt x="126" y="111"/>
                    </a:cubicBezTo>
                    <a:cubicBezTo>
                      <a:pt x="154" y="50"/>
                      <a:pt x="154" y="50"/>
                      <a:pt x="154" y="50"/>
                    </a:cubicBezTo>
                    <a:cubicBezTo>
                      <a:pt x="156" y="45"/>
                      <a:pt x="161" y="43"/>
                      <a:pt x="165" y="43"/>
                    </a:cubicBezTo>
                    <a:cubicBezTo>
                      <a:pt x="170" y="43"/>
                      <a:pt x="174" y="45"/>
                      <a:pt x="176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4612240" y="2366885"/>
            <a:ext cx="1642069" cy="1642069"/>
            <a:chOff x="4612240" y="2366885"/>
            <a:chExt cx="1642069" cy="1642069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gray">
            <a:xfrm>
              <a:off x="4612240" y="2366885"/>
              <a:ext cx="1642069" cy="1642069"/>
            </a:xfrm>
            <a:prstGeom prst="ellipse">
              <a:avLst/>
            </a:prstGeom>
            <a:solidFill>
              <a:srgbClr val="059CF9"/>
            </a:soli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6" name="Oval 12"/>
            <p:cNvSpPr>
              <a:spLocks noChangeArrowheads="1"/>
            </p:cNvSpPr>
            <p:nvPr/>
          </p:nvSpPr>
          <p:spPr bwMode="auto">
            <a:xfrm>
              <a:off x="4806611" y="2560131"/>
              <a:ext cx="1253327" cy="1255576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 w="952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5078251" y="2832550"/>
              <a:ext cx="710045" cy="710737"/>
              <a:chOff x="5240338" y="2657475"/>
              <a:chExt cx="1630363" cy="1631951"/>
            </a:xfrm>
            <a:solidFill>
              <a:srgbClr val="059CF9"/>
            </a:solidFill>
          </p:grpSpPr>
          <p:sp>
            <p:nvSpPr>
              <p:cNvPr id="12" name="Freeform 5"/>
              <p:cNvSpPr/>
              <p:nvPr/>
            </p:nvSpPr>
            <p:spPr bwMode="auto">
              <a:xfrm>
                <a:off x="5240338" y="2735263"/>
                <a:ext cx="1552575" cy="1554163"/>
              </a:xfrm>
              <a:custGeom>
                <a:avLst/>
                <a:gdLst>
                  <a:gd name="T0" fmla="*/ 391 w 517"/>
                  <a:gd name="T1" fmla="*/ 73 h 519"/>
                  <a:gd name="T2" fmla="*/ 346 w 517"/>
                  <a:gd name="T3" fmla="*/ 101 h 519"/>
                  <a:gd name="T4" fmla="*/ 325 w 517"/>
                  <a:gd name="T5" fmla="*/ 98 h 519"/>
                  <a:gd name="T6" fmla="*/ 122 w 517"/>
                  <a:gd name="T7" fmla="*/ 151 h 519"/>
                  <a:gd name="T8" fmla="*/ 125 w 517"/>
                  <a:gd name="T9" fmla="*/ 369 h 519"/>
                  <a:gd name="T10" fmla="*/ 332 w 517"/>
                  <a:gd name="T11" fmla="*/ 416 h 519"/>
                  <a:gd name="T12" fmla="*/ 421 w 517"/>
                  <a:gd name="T13" fmla="*/ 197 h 519"/>
                  <a:gd name="T14" fmla="*/ 425 w 517"/>
                  <a:gd name="T15" fmla="*/ 155 h 519"/>
                  <a:gd name="T16" fmla="*/ 443 w 517"/>
                  <a:gd name="T17" fmla="*/ 127 h 519"/>
                  <a:gd name="T18" fmla="*/ 444 w 517"/>
                  <a:gd name="T19" fmla="*/ 398 h 519"/>
                  <a:gd name="T20" fmla="*/ 113 w 517"/>
                  <a:gd name="T21" fmla="*/ 438 h 519"/>
                  <a:gd name="T22" fmla="*/ 88 w 517"/>
                  <a:gd name="T23" fmla="*/ 101 h 519"/>
                  <a:gd name="T24" fmla="*/ 391 w 517"/>
                  <a:gd name="T25" fmla="*/ 73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7" h="519">
                    <a:moveTo>
                      <a:pt x="391" y="73"/>
                    </a:moveTo>
                    <a:cubicBezTo>
                      <a:pt x="376" y="83"/>
                      <a:pt x="361" y="93"/>
                      <a:pt x="346" y="101"/>
                    </a:cubicBezTo>
                    <a:cubicBezTo>
                      <a:pt x="340" y="103"/>
                      <a:pt x="331" y="100"/>
                      <a:pt x="325" y="98"/>
                    </a:cubicBezTo>
                    <a:cubicBezTo>
                      <a:pt x="252" y="68"/>
                      <a:pt x="166" y="91"/>
                      <a:pt x="122" y="151"/>
                    </a:cubicBezTo>
                    <a:cubicBezTo>
                      <a:pt x="72" y="219"/>
                      <a:pt x="73" y="305"/>
                      <a:pt x="125" y="369"/>
                    </a:cubicBezTo>
                    <a:cubicBezTo>
                      <a:pt x="174" y="429"/>
                      <a:pt x="261" y="449"/>
                      <a:pt x="332" y="416"/>
                    </a:cubicBezTo>
                    <a:cubicBezTo>
                      <a:pt x="413" y="379"/>
                      <a:pt x="454" y="279"/>
                      <a:pt x="421" y="197"/>
                    </a:cubicBezTo>
                    <a:cubicBezTo>
                      <a:pt x="414" y="181"/>
                      <a:pt x="415" y="169"/>
                      <a:pt x="425" y="155"/>
                    </a:cubicBezTo>
                    <a:cubicBezTo>
                      <a:pt x="432" y="146"/>
                      <a:pt x="437" y="136"/>
                      <a:pt x="443" y="127"/>
                    </a:cubicBezTo>
                    <a:cubicBezTo>
                      <a:pt x="491" y="165"/>
                      <a:pt x="517" y="302"/>
                      <a:pt x="444" y="398"/>
                    </a:cubicBezTo>
                    <a:cubicBezTo>
                      <a:pt x="366" y="501"/>
                      <a:pt x="209" y="519"/>
                      <a:pt x="113" y="438"/>
                    </a:cubicBezTo>
                    <a:cubicBezTo>
                      <a:pt x="0" y="343"/>
                      <a:pt x="9" y="187"/>
                      <a:pt x="88" y="101"/>
                    </a:cubicBezTo>
                    <a:cubicBezTo>
                      <a:pt x="181" y="0"/>
                      <a:pt x="336" y="17"/>
                      <a:pt x="391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6"/>
              <p:cNvSpPr/>
              <p:nvPr/>
            </p:nvSpPr>
            <p:spPr bwMode="auto">
              <a:xfrm>
                <a:off x="5618163" y="3103563"/>
                <a:ext cx="793750" cy="793750"/>
              </a:xfrm>
              <a:custGeom>
                <a:avLst/>
                <a:gdLst>
                  <a:gd name="T0" fmla="*/ 132 w 264"/>
                  <a:gd name="T1" fmla="*/ 265 h 265"/>
                  <a:gd name="T2" fmla="*/ 3 w 264"/>
                  <a:gd name="T3" fmla="*/ 128 h 265"/>
                  <a:gd name="T4" fmla="*/ 141 w 264"/>
                  <a:gd name="T5" fmla="*/ 5 h 265"/>
                  <a:gd name="T6" fmla="*/ 161 w 264"/>
                  <a:gd name="T7" fmla="*/ 8 h 265"/>
                  <a:gd name="T8" fmla="*/ 168 w 264"/>
                  <a:gd name="T9" fmla="*/ 27 h 265"/>
                  <a:gd name="T10" fmla="*/ 156 w 264"/>
                  <a:gd name="T11" fmla="*/ 50 h 265"/>
                  <a:gd name="T12" fmla="*/ 135 w 264"/>
                  <a:gd name="T13" fmla="*/ 63 h 265"/>
                  <a:gd name="T14" fmla="*/ 60 w 264"/>
                  <a:gd name="T15" fmla="*/ 131 h 265"/>
                  <a:gd name="T16" fmla="*/ 124 w 264"/>
                  <a:gd name="T17" fmla="*/ 207 h 265"/>
                  <a:gd name="T18" fmla="*/ 205 w 264"/>
                  <a:gd name="T19" fmla="*/ 136 h 265"/>
                  <a:gd name="T20" fmla="*/ 224 w 264"/>
                  <a:gd name="T21" fmla="*/ 110 h 265"/>
                  <a:gd name="T22" fmla="*/ 226 w 264"/>
                  <a:gd name="T23" fmla="*/ 109 h 265"/>
                  <a:gd name="T24" fmla="*/ 254 w 264"/>
                  <a:gd name="T25" fmla="*/ 97 h 265"/>
                  <a:gd name="T26" fmla="*/ 263 w 264"/>
                  <a:gd name="T27" fmla="*/ 135 h 265"/>
                  <a:gd name="T28" fmla="*/ 132 w 264"/>
                  <a:gd name="T2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4" h="265">
                    <a:moveTo>
                      <a:pt x="132" y="265"/>
                    </a:moveTo>
                    <a:cubicBezTo>
                      <a:pt x="57" y="265"/>
                      <a:pt x="0" y="205"/>
                      <a:pt x="3" y="128"/>
                    </a:cubicBezTo>
                    <a:cubicBezTo>
                      <a:pt x="5" y="58"/>
                      <a:pt x="70" y="0"/>
                      <a:pt x="141" y="5"/>
                    </a:cubicBezTo>
                    <a:cubicBezTo>
                      <a:pt x="148" y="6"/>
                      <a:pt x="155" y="7"/>
                      <a:pt x="161" y="8"/>
                    </a:cubicBezTo>
                    <a:cubicBezTo>
                      <a:pt x="173" y="11"/>
                      <a:pt x="175" y="17"/>
                      <a:pt x="168" y="27"/>
                    </a:cubicBezTo>
                    <a:cubicBezTo>
                      <a:pt x="164" y="34"/>
                      <a:pt x="159" y="42"/>
                      <a:pt x="156" y="50"/>
                    </a:cubicBezTo>
                    <a:cubicBezTo>
                      <a:pt x="152" y="60"/>
                      <a:pt x="147" y="63"/>
                      <a:pt x="135" y="63"/>
                    </a:cubicBezTo>
                    <a:cubicBezTo>
                      <a:pt x="94" y="63"/>
                      <a:pt x="63" y="92"/>
                      <a:pt x="60" y="131"/>
                    </a:cubicBezTo>
                    <a:cubicBezTo>
                      <a:pt x="57" y="167"/>
                      <a:pt x="85" y="200"/>
                      <a:pt x="124" y="207"/>
                    </a:cubicBezTo>
                    <a:cubicBezTo>
                      <a:pt x="164" y="214"/>
                      <a:pt x="204" y="180"/>
                      <a:pt x="205" y="136"/>
                    </a:cubicBezTo>
                    <a:cubicBezTo>
                      <a:pt x="205" y="120"/>
                      <a:pt x="209" y="113"/>
                      <a:pt x="224" y="110"/>
                    </a:cubicBezTo>
                    <a:cubicBezTo>
                      <a:pt x="225" y="110"/>
                      <a:pt x="225" y="109"/>
                      <a:pt x="226" y="109"/>
                    </a:cubicBezTo>
                    <a:cubicBezTo>
                      <a:pt x="235" y="105"/>
                      <a:pt x="244" y="101"/>
                      <a:pt x="254" y="97"/>
                    </a:cubicBezTo>
                    <a:cubicBezTo>
                      <a:pt x="257" y="109"/>
                      <a:pt x="263" y="122"/>
                      <a:pt x="263" y="135"/>
                    </a:cubicBezTo>
                    <a:cubicBezTo>
                      <a:pt x="264" y="207"/>
                      <a:pt x="205" y="265"/>
                      <a:pt x="132" y="2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7"/>
              <p:cNvSpPr/>
              <p:nvPr/>
            </p:nvSpPr>
            <p:spPr bwMode="auto">
              <a:xfrm>
                <a:off x="6018213" y="2657475"/>
                <a:ext cx="852488" cy="850900"/>
              </a:xfrm>
              <a:custGeom>
                <a:avLst/>
                <a:gdLst>
                  <a:gd name="T0" fmla="*/ 0 w 284"/>
                  <a:gd name="T1" fmla="*/ 280 h 284"/>
                  <a:gd name="T2" fmla="*/ 10 w 284"/>
                  <a:gd name="T3" fmla="*/ 266 h 284"/>
                  <a:gd name="T4" fmla="*/ 31 w 284"/>
                  <a:gd name="T5" fmla="*/ 214 h 284"/>
                  <a:gd name="T6" fmla="*/ 68 w 284"/>
                  <a:gd name="T7" fmla="*/ 156 h 284"/>
                  <a:gd name="T8" fmla="*/ 165 w 284"/>
                  <a:gd name="T9" fmla="*/ 97 h 284"/>
                  <a:gd name="T10" fmla="*/ 186 w 284"/>
                  <a:gd name="T11" fmla="*/ 62 h 284"/>
                  <a:gd name="T12" fmla="*/ 186 w 284"/>
                  <a:gd name="T13" fmla="*/ 41 h 284"/>
                  <a:gd name="T14" fmla="*/ 216 w 284"/>
                  <a:gd name="T15" fmla="*/ 2 h 284"/>
                  <a:gd name="T16" fmla="*/ 249 w 284"/>
                  <a:gd name="T17" fmla="*/ 34 h 284"/>
                  <a:gd name="T18" fmla="*/ 282 w 284"/>
                  <a:gd name="T19" fmla="*/ 68 h 284"/>
                  <a:gd name="T20" fmla="*/ 243 w 284"/>
                  <a:gd name="T21" fmla="*/ 97 h 284"/>
                  <a:gd name="T22" fmla="*/ 175 w 284"/>
                  <a:gd name="T23" fmla="*/ 142 h 284"/>
                  <a:gd name="T24" fmla="*/ 102 w 284"/>
                  <a:gd name="T25" fmla="*/ 240 h 284"/>
                  <a:gd name="T26" fmla="*/ 69 w 284"/>
                  <a:gd name="T27" fmla="*/ 253 h 284"/>
                  <a:gd name="T28" fmla="*/ 19 w 284"/>
                  <a:gd name="T29" fmla="*/ 273 h 284"/>
                  <a:gd name="T30" fmla="*/ 4 w 284"/>
                  <a:gd name="T31" fmla="*/ 284 h 284"/>
                  <a:gd name="T32" fmla="*/ 0 w 284"/>
                  <a:gd name="T33" fmla="*/ 28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4" h="284">
                    <a:moveTo>
                      <a:pt x="0" y="280"/>
                    </a:moveTo>
                    <a:cubicBezTo>
                      <a:pt x="4" y="275"/>
                      <a:pt x="6" y="270"/>
                      <a:pt x="10" y="266"/>
                    </a:cubicBezTo>
                    <a:cubicBezTo>
                      <a:pt x="23" y="251"/>
                      <a:pt x="31" y="236"/>
                      <a:pt x="31" y="214"/>
                    </a:cubicBezTo>
                    <a:cubicBezTo>
                      <a:pt x="31" y="189"/>
                      <a:pt x="48" y="169"/>
                      <a:pt x="68" y="156"/>
                    </a:cubicBezTo>
                    <a:cubicBezTo>
                      <a:pt x="100" y="134"/>
                      <a:pt x="132" y="115"/>
                      <a:pt x="165" y="97"/>
                    </a:cubicBezTo>
                    <a:cubicBezTo>
                      <a:pt x="180" y="89"/>
                      <a:pt x="188" y="79"/>
                      <a:pt x="186" y="62"/>
                    </a:cubicBezTo>
                    <a:cubicBezTo>
                      <a:pt x="185" y="55"/>
                      <a:pt x="185" y="48"/>
                      <a:pt x="186" y="41"/>
                    </a:cubicBezTo>
                    <a:cubicBezTo>
                      <a:pt x="187" y="17"/>
                      <a:pt x="198" y="4"/>
                      <a:pt x="216" y="2"/>
                    </a:cubicBezTo>
                    <a:cubicBezTo>
                      <a:pt x="234" y="0"/>
                      <a:pt x="243" y="9"/>
                      <a:pt x="249" y="34"/>
                    </a:cubicBezTo>
                    <a:cubicBezTo>
                      <a:pt x="274" y="40"/>
                      <a:pt x="284" y="50"/>
                      <a:pt x="282" y="68"/>
                    </a:cubicBezTo>
                    <a:cubicBezTo>
                      <a:pt x="280" y="86"/>
                      <a:pt x="266" y="100"/>
                      <a:pt x="243" y="97"/>
                    </a:cubicBezTo>
                    <a:cubicBezTo>
                      <a:pt x="205" y="92"/>
                      <a:pt x="189" y="111"/>
                      <a:pt x="175" y="142"/>
                    </a:cubicBezTo>
                    <a:cubicBezTo>
                      <a:pt x="159" y="181"/>
                      <a:pt x="137" y="215"/>
                      <a:pt x="102" y="240"/>
                    </a:cubicBezTo>
                    <a:cubicBezTo>
                      <a:pt x="92" y="246"/>
                      <a:pt x="80" y="253"/>
                      <a:pt x="69" y="253"/>
                    </a:cubicBezTo>
                    <a:cubicBezTo>
                      <a:pt x="49" y="252"/>
                      <a:pt x="33" y="259"/>
                      <a:pt x="19" y="273"/>
                    </a:cubicBezTo>
                    <a:cubicBezTo>
                      <a:pt x="15" y="277"/>
                      <a:pt x="9" y="280"/>
                      <a:pt x="4" y="284"/>
                    </a:cubicBezTo>
                    <a:cubicBezTo>
                      <a:pt x="3" y="283"/>
                      <a:pt x="1" y="281"/>
                      <a:pt x="0" y="2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8"/>
              <p:cNvSpPr/>
              <p:nvPr/>
            </p:nvSpPr>
            <p:spPr bwMode="auto">
              <a:xfrm>
                <a:off x="5907088" y="3403600"/>
                <a:ext cx="222250" cy="219075"/>
              </a:xfrm>
              <a:custGeom>
                <a:avLst/>
                <a:gdLst>
                  <a:gd name="T0" fmla="*/ 39 w 74"/>
                  <a:gd name="T1" fmla="*/ 3 h 73"/>
                  <a:gd name="T2" fmla="*/ 30 w 74"/>
                  <a:gd name="T3" fmla="*/ 43 h 73"/>
                  <a:gd name="T4" fmla="*/ 69 w 74"/>
                  <a:gd name="T5" fmla="*/ 35 h 73"/>
                  <a:gd name="T6" fmla="*/ 58 w 74"/>
                  <a:gd name="T7" fmla="*/ 62 h 73"/>
                  <a:gd name="T8" fmla="*/ 15 w 74"/>
                  <a:gd name="T9" fmla="*/ 63 h 73"/>
                  <a:gd name="T10" fmla="*/ 6 w 74"/>
                  <a:gd name="T11" fmla="*/ 21 h 73"/>
                  <a:gd name="T12" fmla="*/ 39 w 74"/>
                  <a:gd name="T13" fmla="*/ 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4" h="73">
                    <a:moveTo>
                      <a:pt x="39" y="3"/>
                    </a:moveTo>
                    <a:cubicBezTo>
                      <a:pt x="40" y="19"/>
                      <a:pt x="14" y="29"/>
                      <a:pt x="30" y="43"/>
                    </a:cubicBezTo>
                    <a:cubicBezTo>
                      <a:pt x="37" y="48"/>
                      <a:pt x="54" y="38"/>
                      <a:pt x="69" y="35"/>
                    </a:cubicBezTo>
                    <a:cubicBezTo>
                      <a:pt x="74" y="46"/>
                      <a:pt x="68" y="56"/>
                      <a:pt x="58" y="62"/>
                    </a:cubicBezTo>
                    <a:cubicBezTo>
                      <a:pt x="44" y="72"/>
                      <a:pt x="29" y="73"/>
                      <a:pt x="15" y="63"/>
                    </a:cubicBezTo>
                    <a:cubicBezTo>
                      <a:pt x="1" y="52"/>
                      <a:pt x="0" y="36"/>
                      <a:pt x="6" y="21"/>
                    </a:cubicBezTo>
                    <a:cubicBezTo>
                      <a:pt x="11" y="7"/>
                      <a:pt x="22" y="0"/>
                      <a:pt x="3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1721997" y="2355475"/>
            <a:ext cx="2379005" cy="1328420"/>
            <a:chOff x="1366709" y="1562029"/>
            <a:chExt cx="2379005" cy="1328420"/>
          </a:xfrm>
        </p:grpSpPr>
        <p:sp>
          <p:nvSpPr>
            <p:cNvPr id="19" name="文本框 81"/>
            <p:cNvSpPr txBox="1">
              <a:spLocks noChangeArrowheads="1"/>
            </p:cNvSpPr>
            <p:nvPr/>
          </p:nvSpPr>
          <p:spPr bwMode="auto">
            <a:xfrm flipH="1">
              <a:off x="1366709" y="1960809"/>
              <a:ext cx="2378710" cy="92964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400" kern="10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dist"/>
              <a:r>
                <a:rPr lang="zh-CN" altLang="en-US" dirty="0"/>
                <a:t>Add your words here according to your need to draw the text box size</a:t>
              </a:r>
              <a:endParaRPr lang="zh-CN" altLang="en-US" dirty="0"/>
            </a:p>
          </p:txBody>
        </p:sp>
        <p:sp>
          <p:nvSpPr>
            <p:cNvPr id="20" name="文本框 81"/>
            <p:cNvSpPr txBox="1">
              <a:spLocks noChangeArrowheads="1"/>
            </p:cNvSpPr>
            <p:nvPr/>
          </p:nvSpPr>
          <p:spPr bwMode="auto">
            <a:xfrm>
              <a:off x="1894054" y="1562029"/>
              <a:ext cx="185166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spcBef>
                  <a:spcPct val="0"/>
                </a:spcBef>
                <a:defRPr sz="200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l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</a:rPr>
                <a:t>Add your title</a:t>
              </a:r>
              <a:endParaRPr lang="en-US" altLang="zh-CN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355994" y="3990868"/>
            <a:ext cx="2352675" cy="1329690"/>
            <a:chOff x="8020137" y="2524959"/>
            <a:chExt cx="2352675" cy="1329690"/>
          </a:xfrm>
        </p:grpSpPr>
        <p:sp>
          <p:nvSpPr>
            <p:cNvPr id="22" name="文本框 81"/>
            <p:cNvSpPr txBox="1">
              <a:spLocks noChangeArrowheads="1"/>
            </p:cNvSpPr>
            <p:nvPr/>
          </p:nvSpPr>
          <p:spPr bwMode="auto">
            <a:xfrm>
              <a:off x="8020137" y="2925009"/>
              <a:ext cx="2352675" cy="92964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400" kern="10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dist"/>
              <a:r>
                <a:rPr lang="zh-CN" altLang="en-US" dirty="0"/>
                <a:t>Add your words here according to your need to draw the text box size</a:t>
              </a:r>
              <a:endParaRPr lang="zh-CN" altLang="en-US" dirty="0"/>
            </a:p>
          </p:txBody>
        </p:sp>
        <p:sp>
          <p:nvSpPr>
            <p:cNvPr id="23" name="文本框 81"/>
            <p:cNvSpPr txBox="1">
              <a:spLocks noChangeArrowheads="1"/>
            </p:cNvSpPr>
            <p:nvPr/>
          </p:nvSpPr>
          <p:spPr bwMode="auto">
            <a:xfrm flipH="1">
              <a:off x="8020137" y="2524959"/>
              <a:ext cx="185166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spcBef>
                  <a:spcPct val="0"/>
                </a:spcBef>
                <a:defRPr sz="200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l"/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</a:rPr>
                <a:t>Add your title</a:t>
              </a:r>
              <a:endParaRPr lang="en-US" altLang="zh-CN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000">
        <p14:prism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2" presetID="2" presetClass="entr" presetSubtype="2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/>
          <p:nvPr/>
        </p:nvSpPr>
        <p:spPr>
          <a:xfrm>
            <a:off x="6075927" y="1498489"/>
            <a:ext cx="4749382" cy="2269698"/>
          </a:xfrm>
          <a:prstGeom prst="rect">
            <a:avLst/>
          </a:prstGeom>
          <a:blipFill>
            <a:blip r:embed="rId1" cstate="print"/>
            <a:srcRect/>
            <a:stretch>
              <a:fillRect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 defTabSz="685165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780487" y="3942660"/>
            <a:ext cx="929495" cy="934128"/>
            <a:chOff x="1780487" y="3942660"/>
            <a:chExt cx="929495" cy="934128"/>
          </a:xfrm>
        </p:grpSpPr>
        <p:sp>
          <p:nvSpPr>
            <p:cNvPr id="4" name="Oval 4"/>
            <p:cNvSpPr/>
            <p:nvPr/>
          </p:nvSpPr>
          <p:spPr>
            <a:xfrm>
              <a:off x="1780487" y="3942660"/>
              <a:ext cx="929495" cy="934128"/>
            </a:xfrm>
            <a:prstGeom prst="ellipse">
              <a:avLst/>
            </a:prstGeom>
            <a:solidFill>
              <a:srgbClr val="0DC0FF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defTabSz="685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800">
                <a:solidFill>
                  <a:schemeClr val="bg1"/>
                </a:solidFill>
              </a:endParaRPr>
            </a:p>
          </p:txBody>
        </p:sp>
        <p:grpSp>
          <p:nvGrpSpPr>
            <p:cNvPr id="8" name="Group 20"/>
            <p:cNvGrpSpPr/>
            <p:nvPr/>
          </p:nvGrpSpPr>
          <p:grpSpPr>
            <a:xfrm>
              <a:off x="1997936" y="4144963"/>
              <a:ext cx="521086" cy="524322"/>
              <a:chOff x="7971783" y="2080670"/>
              <a:chExt cx="401822" cy="404317"/>
            </a:xfrm>
            <a:solidFill>
              <a:schemeClr val="bg1"/>
            </a:solidFill>
          </p:grpSpPr>
          <p:sp>
            <p:nvSpPr>
              <p:cNvPr id="9" name="Freeform 42"/>
              <p:cNvSpPr>
                <a:spLocks noEditPoints="1"/>
              </p:cNvSpPr>
              <p:nvPr/>
            </p:nvSpPr>
            <p:spPr bwMode="auto">
              <a:xfrm>
                <a:off x="7971783" y="2080670"/>
                <a:ext cx="401822" cy="404317"/>
              </a:xfrm>
              <a:custGeom>
                <a:avLst/>
                <a:gdLst>
                  <a:gd name="T0" fmla="*/ 60 w 121"/>
                  <a:gd name="T1" fmla="*/ 0 h 121"/>
                  <a:gd name="T2" fmla="*/ 0 w 121"/>
                  <a:gd name="T3" fmla="*/ 61 h 121"/>
                  <a:gd name="T4" fmla="*/ 60 w 121"/>
                  <a:gd name="T5" fmla="*/ 121 h 121"/>
                  <a:gd name="T6" fmla="*/ 121 w 121"/>
                  <a:gd name="T7" fmla="*/ 61 h 121"/>
                  <a:gd name="T8" fmla="*/ 60 w 121"/>
                  <a:gd name="T9" fmla="*/ 0 h 121"/>
                  <a:gd name="T10" fmla="*/ 60 w 121"/>
                  <a:gd name="T11" fmla="*/ 111 h 121"/>
                  <a:gd name="T12" fmla="*/ 10 w 121"/>
                  <a:gd name="T13" fmla="*/ 61 h 121"/>
                  <a:gd name="T14" fmla="*/ 60 w 121"/>
                  <a:gd name="T15" fmla="*/ 10 h 121"/>
                  <a:gd name="T16" fmla="*/ 111 w 121"/>
                  <a:gd name="T17" fmla="*/ 61 h 121"/>
                  <a:gd name="T18" fmla="*/ 60 w 121"/>
                  <a:gd name="T19" fmla="*/ 11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1" h="121">
                    <a:moveTo>
                      <a:pt x="60" y="0"/>
                    </a:moveTo>
                    <a:cubicBezTo>
                      <a:pt x="27" y="0"/>
                      <a:pt x="0" y="27"/>
                      <a:pt x="0" y="61"/>
                    </a:cubicBezTo>
                    <a:cubicBezTo>
                      <a:pt x="0" y="94"/>
                      <a:pt x="27" y="121"/>
                      <a:pt x="60" y="121"/>
                    </a:cubicBezTo>
                    <a:cubicBezTo>
                      <a:pt x="94" y="121"/>
                      <a:pt x="121" y="94"/>
                      <a:pt x="121" y="61"/>
                    </a:cubicBezTo>
                    <a:cubicBezTo>
                      <a:pt x="121" y="27"/>
                      <a:pt x="94" y="0"/>
                      <a:pt x="60" y="0"/>
                    </a:cubicBezTo>
                    <a:close/>
                    <a:moveTo>
                      <a:pt x="60" y="111"/>
                    </a:moveTo>
                    <a:cubicBezTo>
                      <a:pt x="32" y="111"/>
                      <a:pt x="10" y="89"/>
                      <a:pt x="10" y="61"/>
                    </a:cubicBezTo>
                    <a:cubicBezTo>
                      <a:pt x="10" y="33"/>
                      <a:pt x="32" y="10"/>
                      <a:pt x="60" y="10"/>
                    </a:cubicBezTo>
                    <a:cubicBezTo>
                      <a:pt x="88" y="10"/>
                      <a:pt x="111" y="33"/>
                      <a:pt x="111" y="61"/>
                    </a:cubicBezTo>
                    <a:cubicBezTo>
                      <a:pt x="111" y="89"/>
                      <a:pt x="88" y="111"/>
                      <a:pt x="60" y="1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0" name="Freeform 43"/>
              <p:cNvSpPr/>
              <p:nvPr/>
            </p:nvSpPr>
            <p:spPr bwMode="auto">
              <a:xfrm>
                <a:off x="8079103" y="2178006"/>
                <a:ext cx="139764" cy="199662"/>
              </a:xfrm>
              <a:custGeom>
                <a:avLst/>
                <a:gdLst>
                  <a:gd name="T0" fmla="*/ 42 w 42"/>
                  <a:gd name="T1" fmla="*/ 60 h 60"/>
                  <a:gd name="T2" fmla="*/ 42 w 42"/>
                  <a:gd name="T3" fmla="*/ 0 h 60"/>
                  <a:gd name="T4" fmla="*/ 0 w 42"/>
                  <a:gd name="T5" fmla="*/ 42 h 60"/>
                  <a:gd name="T6" fmla="*/ 42 w 42"/>
                  <a:gd name="T7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" h="60">
                    <a:moveTo>
                      <a:pt x="42" y="6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9" y="42"/>
                      <a:pt x="42" y="60"/>
                      <a:pt x="42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4348178" y="3942660"/>
            <a:ext cx="931039" cy="934128"/>
            <a:chOff x="4348178" y="3942660"/>
            <a:chExt cx="931039" cy="934128"/>
          </a:xfrm>
        </p:grpSpPr>
        <p:sp>
          <p:nvSpPr>
            <p:cNvPr id="5" name="Oval 12"/>
            <p:cNvSpPr/>
            <p:nvPr/>
          </p:nvSpPr>
          <p:spPr>
            <a:xfrm>
              <a:off x="4348178" y="3942660"/>
              <a:ext cx="931039" cy="934128"/>
            </a:xfrm>
            <a:prstGeom prst="ellipse">
              <a:avLst/>
            </a:prstGeom>
            <a:solidFill>
              <a:srgbClr val="059CF9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defTabSz="685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800">
                <a:solidFill>
                  <a:schemeClr val="bg1"/>
                </a:solidFill>
              </a:endParaRPr>
            </a:p>
          </p:txBody>
        </p:sp>
        <p:grpSp>
          <p:nvGrpSpPr>
            <p:cNvPr id="11" name="Group 23"/>
            <p:cNvGrpSpPr/>
            <p:nvPr/>
          </p:nvGrpSpPr>
          <p:grpSpPr>
            <a:xfrm>
              <a:off x="4604078" y="4201602"/>
              <a:ext cx="504902" cy="440170"/>
              <a:chOff x="7540014" y="4306907"/>
              <a:chExt cx="389342" cy="339426"/>
            </a:xfrm>
            <a:solidFill>
              <a:schemeClr val="bg1"/>
            </a:solidFill>
          </p:grpSpPr>
          <p:sp>
            <p:nvSpPr>
              <p:cNvPr id="12" name="Freeform 110"/>
              <p:cNvSpPr/>
              <p:nvPr/>
            </p:nvSpPr>
            <p:spPr bwMode="auto">
              <a:xfrm>
                <a:off x="7799575" y="4409234"/>
                <a:ext cx="102328" cy="102328"/>
              </a:xfrm>
              <a:custGeom>
                <a:avLst/>
                <a:gdLst>
                  <a:gd name="T0" fmla="*/ 0 w 41"/>
                  <a:gd name="T1" fmla="*/ 39 h 41"/>
                  <a:gd name="T2" fmla="*/ 3 w 41"/>
                  <a:gd name="T3" fmla="*/ 41 h 41"/>
                  <a:gd name="T4" fmla="*/ 41 w 41"/>
                  <a:gd name="T5" fmla="*/ 3 h 41"/>
                  <a:gd name="T6" fmla="*/ 39 w 41"/>
                  <a:gd name="T7" fmla="*/ 0 h 41"/>
                  <a:gd name="T8" fmla="*/ 0 w 41"/>
                  <a:gd name="T9" fmla="*/ 3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0" y="39"/>
                    </a:moveTo>
                    <a:lnTo>
                      <a:pt x="3" y="41"/>
                    </a:lnTo>
                    <a:lnTo>
                      <a:pt x="41" y="3"/>
                    </a:lnTo>
                    <a:lnTo>
                      <a:pt x="39" y="0"/>
                    </a:lnTo>
                    <a:lnTo>
                      <a:pt x="0" y="3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3" name="Freeform 111"/>
              <p:cNvSpPr/>
              <p:nvPr/>
            </p:nvSpPr>
            <p:spPr bwMode="auto">
              <a:xfrm>
                <a:off x="7777112" y="4381780"/>
                <a:ext cx="109814" cy="114806"/>
              </a:xfrm>
              <a:custGeom>
                <a:avLst/>
                <a:gdLst>
                  <a:gd name="T0" fmla="*/ 37 w 44"/>
                  <a:gd name="T1" fmla="*/ 0 h 46"/>
                  <a:gd name="T2" fmla="*/ 0 w 44"/>
                  <a:gd name="T3" fmla="*/ 39 h 46"/>
                  <a:gd name="T4" fmla="*/ 6 w 44"/>
                  <a:gd name="T5" fmla="*/ 46 h 46"/>
                  <a:gd name="T6" fmla="*/ 44 w 44"/>
                  <a:gd name="T7" fmla="*/ 8 h 46"/>
                  <a:gd name="T8" fmla="*/ 37 w 4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6">
                    <a:moveTo>
                      <a:pt x="37" y="0"/>
                    </a:moveTo>
                    <a:lnTo>
                      <a:pt x="0" y="39"/>
                    </a:lnTo>
                    <a:lnTo>
                      <a:pt x="6" y="46"/>
                    </a:lnTo>
                    <a:lnTo>
                      <a:pt x="44" y="8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4" name="Freeform 112"/>
              <p:cNvSpPr/>
              <p:nvPr/>
            </p:nvSpPr>
            <p:spPr bwMode="auto">
              <a:xfrm>
                <a:off x="7757146" y="4366805"/>
                <a:ext cx="104823" cy="104823"/>
              </a:xfrm>
              <a:custGeom>
                <a:avLst/>
                <a:gdLst>
                  <a:gd name="T0" fmla="*/ 0 w 42"/>
                  <a:gd name="T1" fmla="*/ 38 h 42"/>
                  <a:gd name="T2" fmla="*/ 4 w 42"/>
                  <a:gd name="T3" fmla="*/ 42 h 42"/>
                  <a:gd name="T4" fmla="*/ 42 w 42"/>
                  <a:gd name="T5" fmla="*/ 4 h 42"/>
                  <a:gd name="T6" fmla="*/ 38 w 42"/>
                  <a:gd name="T7" fmla="*/ 0 h 42"/>
                  <a:gd name="T8" fmla="*/ 0 w 42"/>
                  <a:gd name="T9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38"/>
                    </a:moveTo>
                    <a:lnTo>
                      <a:pt x="4" y="42"/>
                    </a:lnTo>
                    <a:lnTo>
                      <a:pt x="42" y="4"/>
                    </a:lnTo>
                    <a:lnTo>
                      <a:pt x="38" y="0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5" name="Freeform 113"/>
              <p:cNvSpPr/>
              <p:nvPr/>
            </p:nvSpPr>
            <p:spPr bwMode="auto">
              <a:xfrm>
                <a:off x="7729693" y="4469133"/>
                <a:ext cx="69882" cy="69882"/>
              </a:xfrm>
              <a:custGeom>
                <a:avLst/>
                <a:gdLst>
                  <a:gd name="T0" fmla="*/ 28 w 28"/>
                  <a:gd name="T1" fmla="*/ 20 h 28"/>
                  <a:gd name="T2" fmla="*/ 8 w 28"/>
                  <a:gd name="T3" fmla="*/ 0 h 28"/>
                  <a:gd name="T4" fmla="*/ 0 w 28"/>
                  <a:gd name="T5" fmla="*/ 20 h 28"/>
                  <a:gd name="T6" fmla="*/ 9 w 28"/>
                  <a:gd name="T7" fmla="*/ 28 h 28"/>
                  <a:gd name="T8" fmla="*/ 28 w 28"/>
                  <a:gd name="T9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28" y="20"/>
                    </a:moveTo>
                    <a:lnTo>
                      <a:pt x="8" y="0"/>
                    </a:lnTo>
                    <a:lnTo>
                      <a:pt x="0" y="20"/>
                    </a:lnTo>
                    <a:lnTo>
                      <a:pt x="9" y="28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6" name="Freeform 114"/>
              <p:cNvSpPr/>
              <p:nvPr/>
            </p:nvSpPr>
            <p:spPr bwMode="auto">
              <a:xfrm>
                <a:off x="7712222" y="4526535"/>
                <a:ext cx="34941" cy="32446"/>
              </a:xfrm>
              <a:custGeom>
                <a:avLst/>
                <a:gdLst>
                  <a:gd name="T0" fmla="*/ 0 w 14"/>
                  <a:gd name="T1" fmla="*/ 13 h 13"/>
                  <a:gd name="T2" fmla="*/ 14 w 14"/>
                  <a:gd name="T3" fmla="*/ 6 h 13"/>
                  <a:gd name="T4" fmla="*/ 6 w 14"/>
                  <a:gd name="T5" fmla="*/ 0 h 13"/>
                  <a:gd name="T6" fmla="*/ 0 w 14"/>
                  <a:gd name="T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3">
                    <a:moveTo>
                      <a:pt x="0" y="13"/>
                    </a:moveTo>
                    <a:lnTo>
                      <a:pt x="14" y="6"/>
                    </a:lnTo>
                    <a:lnTo>
                      <a:pt x="6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7" name="Freeform 115"/>
              <p:cNvSpPr/>
              <p:nvPr/>
            </p:nvSpPr>
            <p:spPr bwMode="auto">
              <a:xfrm>
                <a:off x="7859474" y="4341848"/>
                <a:ext cx="69882" cy="69882"/>
              </a:xfrm>
              <a:custGeom>
                <a:avLst/>
                <a:gdLst>
                  <a:gd name="T0" fmla="*/ 7 w 28"/>
                  <a:gd name="T1" fmla="*/ 0 h 28"/>
                  <a:gd name="T2" fmla="*/ 0 w 28"/>
                  <a:gd name="T3" fmla="*/ 8 h 28"/>
                  <a:gd name="T4" fmla="*/ 20 w 28"/>
                  <a:gd name="T5" fmla="*/ 28 h 28"/>
                  <a:gd name="T6" fmla="*/ 28 w 28"/>
                  <a:gd name="T7" fmla="*/ 20 h 28"/>
                  <a:gd name="T8" fmla="*/ 7 w 28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7" y="0"/>
                    </a:moveTo>
                    <a:lnTo>
                      <a:pt x="0" y="8"/>
                    </a:lnTo>
                    <a:lnTo>
                      <a:pt x="20" y="28"/>
                    </a:lnTo>
                    <a:lnTo>
                      <a:pt x="28" y="2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8" name="Freeform 116"/>
              <p:cNvSpPr/>
              <p:nvPr/>
            </p:nvSpPr>
            <p:spPr bwMode="auto">
              <a:xfrm>
                <a:off x="7540014" y="4306907"/>
                <a:ext cx="279527" cy="339426"/>
              </a:xfrm>
              <a:custGeom>
                <a:avLst/>
                <a:gdLst>
                  <a:gd name="T0" fmla="*/ 104 w 112"/>
                  <a:gd name="T1" fmla="*/ 101 h 136"/>
                  <a:gd name="T2" fmla="*/ 83 w 112"/>
                  <a:gd name="T3" fmla="*/ 101 h 136"/>
                  <a:gd name="T4" fmla="*/ 83 w 112"/>
                  <a:gd name="T5" fmla="*/ 129 h 136"/>
                  <a:gd name="T6" fmla="*/ 7 w 112"/>
                  <a:gd name="T7" fmla="*/ 129 h 136"/>
                  <a:gd name="T8" fmla="*/ 7 w 112"/>
                  <a:gd name="T9" fmla="*/ 32 h 136"/>
                  <a:gd name="T10" fmla="*/ 104 w 112"/>
                  <a:gd name="T11" fmla="*/ 32 h 136"/>
                  <a:gd name="T12" fmla="*/ 104 w 112"/>
                  <a:gd name="T13" fmla="*/ 40 h 136"/>
                  <a:gd name="T14" fmla="*/ 112 w 112"/>
                  <a:gd name="T15" fmla="*/ 32 h 136"/>
                  <a:gd name="T16" fmla="*/ 112 w 112"/>
                  <a:gd name="T17" fmla="*/ 6 h 136"/>
                  <a:gd name="T18" fmla="*/ 97 w 112"/>
                  <a:gd name="T19" fmla="*/ 6 h 136"/>
                  <a:gd name="T20" fmla="*/ 97 w 112"/>
                  <a:gd name="T21" fmla="*/ 20 h 136"/>
                  <a:gd name="T22" fmla="*/ 95 w 112"/>
                  <a:gd name="T23" fmla="*/ 20 h 136"/>
                  <a:gd name="T24" fmla="*/ 95 w 112"/>
                  <a:gd name="T25" fmla="*/ 0 h 136"/>
                  <a:gd name="T26" fmla="*/ 89 w 112"/>
                  <a:gd name="T27" fmla="*/ 0 h 136"/>
                  <a:gd name="T28" fmla="*/ 89 w 112"/>
                  <a:gd name="T29" fmla="*/ 20 h 136"/>
                  <a:gd name="T30" fmla="*/ 87 w 112"/>
                  <a:gd name="T31" fmla="*/ 20 h 136"/>
                  <a:gd name="T32" fmla="*/ 87 w 112"/>
                  <a:gd name="T33" fmla="*/ 6 h 136"/>
                  <a:gd name="T34" fmla="*/ 79 w 112"/>
                  <a:gd name="T35" fmla="*/ 6 h 136"/>
                  <a:gd name="T36" fmla="*/ 79 w 112"/>
                  <a:gd name="T37" fmla="*/ 20 h 136"/>
                  <a:gd name="T38" fmla="*/ 76 w 112"/>
                  <a:gd name="T39" fmla="*/ 20 h 136"/>
                  <a:gd name="T40" fmla="*/ 76 w 112"/>
                  <a:gd name="T41" fmla="*/ 0 h 136"/>
                  <a:gd name="T42" fmla="*/ 72 w 112"/>
                  <a:gd name="T43" fmla="*/ 0 h 136"/>
                  <a:gd name="T44" fmla="*/ 72 w 112"/>
                  <a:gd name="T45" fmla="*/ 20 h 136"/>
                  <a:gd name="T46" fmla="*/ 68 w 112"/>
                  <a:gd name="T47" fmla="*/ 20 h 136"/>
                  <a:gd name="T48" fmla="*/ 68 w 112"/>
                  <a:gd name="T49" fmla="*/ 6 h 136"/>
                  <a:gd name="T50" fmla="*/ 60 w 112"/>
                  <a:gd name="T51" fmla="*/ 6 h 136"/>
                  <a:gd name="T52" fmla="*/ 60 w 112"/>
                  <a:gd name="T53" fmla="*/ 20 h 136"/>
                  <a:gd name="T54" fmla="*/ 57 w 112"/>
                  <a:gd name="T55" fmla="*/ 20 h 136"/>
                  <a:gd name="T56" fmla="*/ 57 w 112"/>
                  <a:gd name="T57" fmla="*/ 0 h 136"/>
                  <a:gd name="T58" fmla="*/ 53 w 112"/>
                  <a:gd name="T59" fmla="*/ 0 h 136"/>
                  <a:gd name="T60" fmla="*/ 53 w 112"/>
                  <a:gd name="T61" fmla="*/ 20 h 136"/>
                  <a:gd name="T62" fmla="*/ 51 w 112"/>
                  <a:gd name="T63" fmla="*/ 20 h 136"/>
                  <a:gd name="T64" fmla="*/ 51 w 112"/>
                  <a:gd name="T65" fmla="*/ 6 h 136"/>
                  <a:gd name="T66" fmla="*/ 43 w 112"/>
                  <a:gd name="T67" fmla="*/ 6 h 136"/>
                  <a:gd name="T68" fmla="*/ 43 w 112"/>
                  <a:gd name="T69" fmla="*/ 20 h 136"/>
                  <a:gd name="T70" fmla="*/ 40 w 112"/>
                  <a:gd name="T71" fmla="*/ 20 h 136"/>
                  <a:gd name="T72" fmla="*/ 40 w 112"/>
                  <a:gd name="T73" fmla="*/ 0 h 136"/>
                  <a:gd name="T74" fmla="*/ 35 w 112"/>
                  <a:gd name="T75" fmla="*/ 0 h 136"/>
                  <a:gd name="T76" fmla="*/ 35 w 112"/>
                  <a:gd name="T77" fmla="*/ 20 h 136"/>
                  <a:gd name="T78" fmla="*/ 32 w 112"/>
                  <a:gd name="T79" fmla="*/ 20 h 136"/>
                  <a:gd name="T80" fmla="*/ 32 w 112"/>
                  <a:gd name="T81" fmla="*/ 6 h 136"/>
                  <a:gd name="T82" fmla="*/ 25 w 112"/>
                  <a:gd name="T83" fmla="*/ 6 h 136"/>
                  <a:gd name="T84" fmla="*/ 25 w 112"/>
                  <a:gd name="T85" fmla="*/ 20 h 136"/>
                  <a:gd name="T86" fmla="*/ 23 w 112"/>
                  <a:gd name="T87" fmla="*/ 20 h 136"/>
                  <a:gd name="T88" fmla="*/ 23 w 112"/>
                  <a:gd name="T89" fmla="*/ 0 h 136"/>
                  <a:gd name="T90" fmla="*/ 17 w 112"/>
                  <a:gd name="T91" fmla="*/ 0 h 136"/>
                  <a:gd name="T92" fmla="*/ 17 w 112"/>
                  <a:gd name="T93" fmla="*/ 20 h 136"/>
                  <a:gd name="T94" fmla="*/ 15 w 112"/>
                  <a:gd name="T95" fmla="*/ 20 h 136"/>
                  <a:gd name="T96" fmla="*/ 15 w 112"/>
                  <a:gd name="T97" fmla="*/ 6 h 136"/>
                  <a:gd name="T98" fmla="*/ 0 w 112"/>
                  <a:gd name="T99" fmla="*/ 6 h 136"/>
                  <a:gd name="T100" fmla="*/ 0 w 112"/>
                  <a:gd name="T101" fmla="*/ 24 h 136"/>
                  <a:gd name="T102" fmla="*/ 0 w 112"/>
                  <a:gd name="T103" fmla="*/ 28 h 136"/>
                  <a:gd name="T104" fmla="*/ 0 w 112"/>
                  <a:gd name="T105" fmla="*/ 136 h 136"/>
                  <a:gd name="T106" fmla="*/ 89 w 112"/>
                  <a:gd name="T107" fmla="*/ 136 h 136"/>
                  <a:gd name="T108" fmla="*/ 112 w 112"/>
                  <a:gd name="T109" fmla="*/ 110 h 136"/>
                  <a:gd name="T110" fmla="*/ 112 w 112"/>
                  <a:gd name="T111" fmla="*/ 84 h 136"/>
                  <a:gd name="T112" fmla="*/ 104 w 112"/>
                  <a:gd name="T113" fmla="*/ 92 h 136"/>
                  <a:gd name="T114" fmla="*/ 104 w 112"/>
                  <a:gd name="T115" fmla="*/ 10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" h="136">
                    <a:moveTo>
                      <a:pt x="104" y="101"/>
                    </a:moveTo>
                    <a:lnTo>
                      <a:pt x="83" y="101"/>
                    </a:lnTo>
                    <a:lnTo>
                      <a:pt x="83" y="129"/>
                    </a:lnTo>
                    <a:lnTo>
                      <a:pt x="7" y="129"/>
                    </a:lnTo>
                    <a:lnTo>
                      <a:pt x="7" y="32"/>
                    </a:lnTo>
                    <a:lnTo>
                      <a:pt x="104" y="32"/>
                    </a:lnTo>
                    <a:lnTo>
                      <a:pt x="104" y="40"/>
                    </a:lnTo>
                    <a:lnTo>
                      <a:pt x="112" y="32"/>
                    </a:lnTo>
                    <a:lnTo>
                      <a:pt x="112" y="6"/>
                    </a:lnTo>
                    <a:lnTo>
                      <a:pt x="97" y="6"/>
                    </a:lnTo>
                    <a:lnTo>
                      <a:pt x="97" y="20"/>
                    </a:lnTo>
                    <a:lnTo>
                      <a:pt x="95" y="20"/>
                    </a:lnTo>
                    <a:lnTo>
                      <a:pt x="95" y="0"/>
                    </a:lnTo>
                    <a:lnTo>
                      <a:pt x="89" y="0"/>
                    </a:lnTo>
                    <a:lnTo>
                      <a:pt x="89" y="20"/>
                    </a:lnTo>
                    <a:lnTo>
                      <a:pt x="87" y="20"/>
                    </a:lnTo>
                    <a:lnTo>
                      <a:pt x="87" y="6"/>
                    </a:lnTo>
                    <a:lnTo>
                      <a:pt x="79" y="6"/>
                    </a:lnTo>
                    <a:lnTo>
                      <a:pt x="79" y="20"/>
                    </a:lnTo>
                    <a:lnTo>
                      <a:pt x="76" y="20"/>
                    </a:lnTo>
                    <a:lnTo>
                      <a:pt x="76" y="0"/>
                    </a:lnTo>
                    <a:lnTo>
                      <a:pt x="72" y="0"/>
                    </a:lnTo>
                    <a:lnTo>
                      <a:pt x="72" y="20"/>
                    </a:lnTo>
                    <a:lnTo>
                      <a:pt x="68" y="20"/>
                    </a:lnTo>
                    <a:lnTo>
                      <a:pt x="68" y="6"/>
                    </a:lnTo>
                    <a:lnTo>
                      <a:pt x="60" y="6"/>
                    </a:lnTo>
                    <a:lnTo>
                      <a:pt x="60" y="20"/>
                    </a:lnTo>
                    <a:lnTo>
                      <a:pt x="57" y="20"/>
                    </a:lnTo>
                    <a:lnTo>
                      <a:pt x="57" y="0"/>
                    </a:lnTo>
                    <a:lnTo>
                      <a:pt x="53" y="0"/>
                    </a:lnTo>
                    <a:lnTo>
                      <a:pt x="53" y="20"/>
                    </a:lnTo>
                    <a:lnTo>
                      <a:pt x="51" y="20"/>
                    </a:lnTo>
                    <a:lnTo>
                      <a:pt x="51" y="6"/>
                    </a:lnTo>
                    <a:lnTo>
                      <a:pt x="43" y="6"/>
                    </a:lnTo>
                    <a:lnTo>
                      <a:pt x="43" y="20"/>
                    </a:lnTo>
                    <a:lnTo>
                      <a:pt x="40" y="20"/>
                    </a:lnTo>
                    <a:lnTo>
                      <a:pt x="40" y="0"/>
                    </a:lnTo>
                    <a:lnTo>
                      <a:pt x="35" y="0"/>
                    </a:lnTo>
                    <a:lnTo>
                      <a:pt x="35" y="20"/>
                    </a:lnTo>
                    <a:lnTo>
                      <a:pt x="32" y="20"/>
                    </a:lnTo>
                    <a:lnTo>
                      <a:pt x="32" y="6"/>
                    </a:lnTo>
                    <a:lnTo>
                      <a:pt x="25" y="6"/>
                    </a:lnTo>
                    <a:lnTo>
                      <a:pt x="25" y="20"/>
                    </a:lnTo>
                    <a:lnTo>
                      <a:pt x="23" y="20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20"/>
                    </a:lnTo>
                    <a:lnTo>
                      <a:pt x="15" y="20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136"/>
                    </a:lnTo>
                    <a:lnTo>
                      <a:pt x="89" y="136"/>
                    </a:lnTo>
                    <a:lnTo>
                      <a:pt x="112" y="110"/>
                    </a:lnTo>
                    <a:lnTo>
                      <a:pt x="112" y="84"/>
                    </a:lnTo>
                    <a:lnTo>
                      <a:pt x="104" y="92"/>
                    </a:lnTo>
                    <a:lnTo>
                      <a:pt x="104" y="1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19" name="Rectangle 117"/>
              <p:cNvSpPr>
                <a:spLocks noChangeArrowheads="1"/>
              </p:cNvSpPr>
              <p:nvPr/>
            </p:nvSpPr>
            <p:spPr bwMode="auto">
              <a:xfrm>
                <a:off x="7589930" y="4421713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0" name="Rectangle 118"/>
              <p:cNvSpPr>
                <a:spLocks noChangeArrowheads="1"/>
              </p:cNvSpPr>
              <p:nvPr/>
            </p:nvSpPr>
            <p:spPr bwMode="auto">
              <a:xfrm>
                <a:off x="7589930" y="4461645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1" name="Rectangle 119"/>
              <p:cNvSpPr>
                <a:spLocks noChangeArrowheads="1"/>
              </p:cNvSpPr>
              <p:nvPr/>
            </p:nvSpPr>
            <p:spPr bwMode="auto">
              <a:xfrm>
                <a:off x="7589930" y="4506569"/>
                <a:ext cx="109814" cy="149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2" name="Rectangle 120"/>
              <p:cNvSpPr>
                <a:spLocks noChangeArrowheads="1"/>
              </p:cNvSpPr>
              <p:nvPr/>
            </p:nvSpPr>
            <p:spPr bwMode="auto">
              <a:xfrm>
                <a:off x="7589930" y="4548998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9482018" y="3942660"/>
            <a:ext cx="929495" cy="934128"/>
            <a:chOff x="9482018" y="3942660"/>
            <a:chExt cx="929495" cy="934128"/>
          </a:xfrm>
        </p:grpSpPr>
        <p:sp>
          <p:nvSpPr>
            <p:cNvPr id="7" name="Oval 16"/>
            <p:cNvSpPr/>
            <p:nvPr/>
          </p:nvSpPr>
          <p:spPr>
            <a:xfrm>
              <a:off x="9482018" y="3942660"/>
              <a:ext cx="929495" cy="934128"/>
            </a:xfrm>
            <a:prstGeom prst="ellipse">
              <a:avLst/>
            </a:prstGeom>
            <a:solidFill>
              <a:srgbClr val="059CF9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defTabSz="685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800">
                <a:solidFill>
                  <a:schemeClr val="bg1"/>
                </a:solidFill>
              </a:endParaRPr>
            </a:p>
          </p:txBody>
        </p:sp>
        <p:grpSp>
          <p:nvGrpSpPr>
            <p:cNvPr id="23" name="Group 35"/>
            <p:cNvGrpSpPr/>
            <p:nvPr/>
          </p:nvGrpSpPr>
          <p:grpSpPr>
            <a:xfrm>
              <a:off x="9699384" y="4156871"/>
              <a:ext cx="491956" cy="488720"/>
              <a:chOff x="6853673" y="3715407"/>
              <a:chExt cx="379359" cy="376864"/>
            </a:xfrm>
            <a:solidFill>
              <a:schemeClr val="bg1"/>
            </a:solidFill>
          </p:grpSpPr>
          <p:sp>
            <p:nvSpPr>
              <p:cNvPr id="24" name="Freeform 150"/>
              <p:cNvSpPr>
                <a:spLocks noEditPoints="1"/>
              </p:cNvSpPr>
              <p:nvPr/>
            </p:nvSpPr>
            <p:spPr bwMode="auto">
              <a:xfrm>
                <a:off x="6853673" y="3715407"/>
                <a:ext cx="379359" cy="376864"/>
              </a:xfrm>
              <a:custGeom>
                <a:avLst/>
                <a:gdLst>
                  <a:gd name="T0" fmla="*/ 57 w 114"/>
                  <a:gd name="T1" fmla="*/ 0 h 114"/>
                  <a:gd name="T2" fmla="*/ 0 w 114"/>
                  <a:gd name="T3" fmla="*/ 57 h 114"/>
                  <a:gd name="T4" fmla="*/ 57 w 114"/>
                  <a:gd name="T5" fmla="*/ 114 h 114"/>
                  <a:gd name="T6" fmla="*/ 114 w 114"/>
                  <a:gd name="T7" fmla="*/ 57 h 114"/>
                  <a:gd name="T8" fmla="*/ 57 w 114"/>
                  <a:gd name="T9" fmla="*/ 0 h 114"/>
                  <a:gd name="T10" fmla="*/ 57 w 114"/>
                  <a:gd name="T11" fmla="*/ 108 h 114"/>
                  <a:gd name="T12" fmla="*/ 6 w 114"/>
                  <a:gd name="T13" fmla="*/ 57 h 114"/>
                  <a:gd name="T14" fmla="*/ 57 w 114"/>
                  <a:gd name="T15" fmla="*/ 6 h 114"/>
                  <a:gd name="T16" fmla="*/ 108 w 114"/>
                  <a:gd name="T17" fmla="*/ 57 h 114"/>
                  <a:gd name="T18" fmla="*/ 57 w 114"/>
                  <a:gd name="T19" fmla="*/ 10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114">
                    <a:moveTo>
                      <a:pt x="57" y="0"/>
                    </a:moveTo>
                    <a:cubicBezTo>
                      <a:pt x="25" y="0"/>
                      <a:pt x="0" y="25"/>
                      <a:pt x="0" y="57"/>
                    </a:cubicBezTo>
                    <a:cubicBezTo>
                      <a:pt x="0" y="89"/>
                      <a:pt x="25" y="114"/>
                      <a:pt x="57" y="114"/>
                    </a:cubicBezTo>
                    <a:cubicBezTo>
                      <a:pt x="89" y="114"/>
                      <a:pt x="114" y="89"/>
                      <a:pt x="114" y="57"/>
                    </a:cubicBezTo>
                    <a:cubicBezTo>
                      <a:pt x="114" y="25"/>
                      <a:pt x="89" y="0"/>
                      <a:pt x="57" y="0"/>
                    </a:cubicBezTo>
                    <a:close/>
                    <a:moveTo>
                      <a:pt x="57" y="108"/>
                    </a:moveTo>
                    <a:cubicBezTo>
                      <a:pt x="29" y="108"/>
                      <a:pt x="6" y="85"/>
                      <a:pt x="6" y="57"/>
                    </a:cubicBezTo>
                    <a:cubicBezTo>
                      <a:pt x="6" y="29"/>
                      <a:pt x="29" y="6"/>
                      <a:pt x="57" y="6"/>
                    </a:cubicBezTo>
                    <a:cubicBezTo>
                      <a:pt x="85" y="6"/>
                      <a:pt x="108" y="29"/>
                      <a:pt x="108" y="57"/>
                    </a:cubicBezTo>
                    <a:cubicBezTo>
                      <a:pt x="108" y="85"/>
                      <a:pt x="85" y="108"/>
                      <a:pt x="57" y="10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5" name="Rectangle 151"/>
              <p:cNvSpPr>
                <a:spLocks noChangeArrowheads="1"/>
              </p:cNvSpPr>
              <p:nvPr/>
            </p:nvSpPr>
            <p:spPr bwMode="auto">
              <a:xfrm>
                <a:off x="6998429" y="3987447"/>
                <a:ext cx="22463" cy="4242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6" name="Rectangle 152"/>
              <p:cNvSpPr>
                <a:spLocks noChangeArrowheads="1"/>
              </p:cNvSpPr>
              <p:nvPr/>
            </p:nvSpPr>
            <p:spPr bwMode="auto">
              <a:xfrm>
                <a:off x="7033370" y="3987447"/>
                <a:ext cx="19966" cy="4242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7" name="Rectangle 153"/>
              <p:cNvSpPr>
                <a:spLocks noChangeArrowheads="1"/>
              </p:cNvSpPr>
              <p:nvPr/>
            </p:nvSpPr>
            <p:spPr bwMode="auto">
              <a:xfrm>
                <a:off x="7068311" y="3987447"/>
                <a:ext cx="19966" cy="4242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8" name="Freeform 154"/>
              <p:cNvSpPr/>
              <p:nvPr/>
            </p:nvSpPr>
            <p:spPr bwMode="auto">
              <a:xfrm>
                <a:off x="6970976" y="3822725"/>
                <a:ext cx="82362" cy="84857"/>
              </a:xfrm>
              <a:custGeom>
                <a:avLst/>
                <a:gdLst>
                  <a:gd name="T0" fmla="*/ 19 w 25"/>
                  <a:gd name="T1" fmla="*/ 22 h 25"/>
                  <a:gd name="T2" fmla="*/ 22 w 25"/>
                  <a:gd name="T3" fmla="*/ 25 h 25"/>
                  <a:gd name="T4" fmla="*/ 25 w 25"/>
                  <a:gd name="T5" fmla="*/ 22 h 25"/>
                  <a:gd name="T6" fmla="*/ 22 w 25"/>
                  <a:gd name="T7" fmla="*/ 19 h 25"/>
                  <a:gd name="T8" fmla="*/ 21 w 25"/>
                  <a:gd name="T9" fmla="*/ 19 h 25"/>
                  <a:gd name="T10" fmla="*/ 0 w 25"/>
                  <a:gd name="T11" fmla="*/ 0 h 25"/>
                  <a:gd name="T12" fmla="*/ 19 w 25"/>
                  <a:gd name="T13" fmla="*/ 22 h 25"/>
                  <a:gd name="T14" fmla="*/ 19 w 25"/>
                  <a:gd name="T15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5">
                    <a:moveTo>
                      <a:pt x="19" y="22"/>
                    </a:moveTo>
                    <a:cubicBezTo>
                      <a:pt x="19" y="24"/>
                      <a:pt x="20" y="25"/>
                      <a:pt x="22" y="25"/>
                    </a:cubicBezTo>
                    <a:cubicBezTo>
                      <a:pt x="24" y="25"/>
                      <a:pt x="25" y="24"/>
                      <a:pt x="25" y="22"/>
                    </a:cubicBezTo>
                    <a:cubicBezTo>
                      <a:pt x="25" y="21"/>
                      <a:pt x="24" y="19"/>
                      <a:pt x="22" y="19"/>
                    </a:cubicBezTo>
                    <a:cubicBezTo>
                      <a:pt x="22" y="19"/>
                      <a:pt x="22" y="19"/>
                      <a:pt x="21" y="1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29" name="Freeform 155"/>
              <p:cNvSpPr/>
              <p:nvPr/>
            </p:nvSpPr>
            <p:spPr bwMode="auto">
              <a:xfrm>
                <a:off x="6921060" y="3987447"/>
                <a:ext cx="22463" cy="19966"/>
              </a:xfrm>
              <a:custGeom>
                <a:avLst/>
                <a:gdLst>
                  <a:gd name="T0" fmla="*/ 0 w 9"/>
                  <a:gd name="T1" fmla="*/ 6 h 8"/>
                  <a:gd name="T2" fmla="*/ 3 w 9"/>
                  <a:gd name="T3" fmla="*/ 8 h 8"/>
                  <a:gd name="T4" fmla="*/ 9 w 9"/>
                  <a:gd name="T5" fmla="*/ 1 h 8"/>
                  <a:gd name="T6" fmla="*/ 7 w 9"/>
                  <a:gd name="T7" fmla="*/ 0 h 8"/>
                  <a:gd name="T8" fmla="*/ 0 w 9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0" y="6"/>
                    </a:moveTo>
                    <a:lnTo>
                      <a:pt x="3" y="8"/>
                    </a:lnTo>
                    <a:lnTo>
                      <a:pt x="9" y="1"/>
                    </a:lnTo>
                    <a:lnTo>
                      <a:pt x="7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0" name="Freeform 156"/>
              <p:cNvSpPr/>
              <p:nvPr/>
            </p:nvSpPr>
            <p:spPr bwMode="auto">
              <a:xfrm>
                <a:off x="6901094" y="3942523"/>
                <a:ext cx="27454" cy="14975"/>
              </a:xfrm>
              <a:custGeom>
                <a:avLst/>
                <a:gdLst>
                  <a:gd name="T0" fmla="*/ 9 w 11"/>
                  <a:gd name="T1" fmla="*/ 0 h 6"/>
                  <a:gd name="T2" fmla="*/ 0 w 11"/>
                  <a:gd name="T3" fmla="*/ 3 h 6"/>
                  <a:gd name="T4" fmla="*/ 1 w 11"/>
                  <a:gd name="T5" fmla="*/ 6 h 6"/>
                  <a:gd name="T6" fmla="*/ 11 w 11"/>
                  <a:gd name="T7" fmla="*/ 3 h 6"/>
                  <a:gd name="T8" fmla="*/ 9 w 11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6">
                    <a:moveTo>
                      <a:pt x="9" y="0"/>
                    </a:moveTo>
                    <a:lnTo>
                      <a:pt x="0" y="3"/>
                    </a:lnTo>
                    <a:lnTo>
                      <a:pt x="1" y="6"/>
                    </a:lnTo>
                    <a:lnTo>
                      <a:pt x="11" y="3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1" name="Freeform 157"/>
              <p:cNvSpPr/>
              <p:nvPr/>
            </p:nvSpPr>
            <p:spPr bwMode="auto">
              <a:xfrm>
                <a:off x="6933538" y="3790281"/>
                <a:ext cx="19966" cy="22463"/>
              </a:xfrm>
              <a:custGeom>
                <a:avLst/>
                <a:gdLst>
                  <a:gd name="T0" fmla="*/ 0 w 8"/>
                  <a:gd name="T1" fmla="*/ 3 h 9"/>
                  <a:gd name="T2" fmla="*/ 7 w 8"/>
                  <a:gd name="T3" fmla="*/ 9 h 9"/>
                  <a:gd name="T4" fmla="*/ 8 w 8"/>
                  <a:gd name="T5" fmla="*/ 7 h 9"/>
                  <a:gd name="T6" fmla="*/ 2 w 8"/>
                  <a:gd name="T7" fmla="*/ 0 h 9"/>
                  <a:gd name="T8" fmla="*/ 0 w 8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9">
                    <a:moveTo>
                      <a:pt x="0" y="3"/>
                    </a:moveTo>
                    <a:lnTo>
                      <a:pt x="7" y="9"/>
                    </a:lnTo>
                    <a:lnTo>
                      <a:pt x="8" y="7"/>
                    </a:lnTo>
                    <a:lnTo>
                      <a:pt x="2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2" name="Freeform 158"/>
              <p:cNvSpPr/>
              <p:nvPr/>
            </p:nvSpPr>
            <p:spPr bwMode="auto">
              <a:xfrm>
                <a:off x="6903589" y="3840196"/>
                <a:ext cx="27454" cy="12480"/>
              </a:xfrm>
              <a:custGeom>
                <a:avLst/>
                <a:gdLst>
                  <a:gd name="T0" fmla="*/ 11 w 11"/>
                  <a:gd name="T1" fmla="*/ 3 h 5"/>
                  <a:gd name="T2" fmla="*/ 2 w 11"/>
                  <a:gd name="T3" fmla="*/ 0 h 5"/>
                  <a:gd name="T4" fmla="*/ 0 w 11"/>
                  <a:gd name="T5" fmla="*/ 3 h 5"/>
                  <a:gd name="T6" fmla="*/ 10 w 11"/>
                  <a:gd name="T7" fmla="*/ 5 h 5"/>
                  <a:gd name="T8" fmla="*/ 11 w 11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11" y="3"/>
                    </a:moveTo>
                    <a:lnTo>
                      <a:pt x="2" y="0"/>
                    </a:lnTo>
                    <a:lnTo>
                      <a:pt x="0" y="3"/>
                    </a:lnTo>
                    <a:lnTo>
                      <a:pt x="10" y="5"/>
                    </a:lnTo>
                    <a:lnTo>
                      <a:pt x="11" y="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3" name="Rectangle 159"/>
              <p:cNvSpPr>
                <a:spLocks noChangeArrowheads="1"/>
              </p:cNvSpPr>
              <p:nvPr/>
            </p:nvSpPr>
            <p:spPr bwMode="auto">
              <a:xfrm>
                <a:off x="7040858" y="3750348"/>
                <a:ext cx="7488" cy="224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4" name="Freeform 160"/>
              <p:cNvSpPr/>
              <p:nvPr/>
            </p:nvSpPr>
            <p:spPr bwMode="auto">
              <a:xfrm>
                <a:off x="6973471" y="3760331"/>
                <a:ext cx="17471" cy="22463"/>
              </a:xfrm>
              <a:custGeom>
                <a:avLst/>
                <a:gdLst>
                  <a:gd name="T0" fmla="*/ 7 w 7"/>
                  <a:gd name="T1" fmla="*/ 8 h 9"/>
                  <a:gd name="T2" fmla="*/ 3 w 7"/>
                  <a:gd name="T3" fmla="*/ 0 h 9"/>
                  <a:gd name="T4" fmla="*/ 0 w 7"/>
                  <a:gd name="T5" fmla="*/ 2 h 9"/>
                  <a:gd name="T6" fmla="*/ 4 w 7"/>
                  <a:gd name="T7" fmla="*/ 9 h 9"/>
                  <a:gd name="T8" fmla="*/ 7 w 7"/>
                  <a:gd name="T9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7" y="8"/>
                    </a:moveTo>
                    <a:lnTo>
                      <a:pt x="3" y="0"/>
                    </a:lnTo>
                    <a:lnTo>
                      <a:pt x="0" y="2"/>
                    </a:lnTo>
                    <a:lnTo>
                      <a:pt x="4" y="9"/>
                    </a:lnTo>
                    <a:lnTo>
                      <a:pt x="7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5" name="Freeform 161"/>
              <p:cNvSpPr/>
              <p:nvPr/>
            </p:nvSpPr>
            <p:spPr bwMode="auto">
              <a:xfrm>
                <a:off x="7088277" y="3760331"/>
                <a:ext cx="12480" cy="27454"/>
              </a:xfrm>
              <a:custGeom>
                <a:avLst/>
                <a:gdLst>
                  <a:gd name="T0" fmla="*/ 0 w 5"/>
                  <a:gd name="T1" fmla="*/ 9 h 11"/>
                  <a:gd name="T2" fmla="*/ 2 w 5"/>
                  <a:gd name="T3" fmla="*/ 11 h 11"/>
                  <a:gd name="T4" fmla="*/ 5 w 5"/>
                  <a:gd name="T5" fmla="*/ 2 h 11"/>
                  <a:gd name="T6" fmla="*/ 2 w 5"/>
                  <a:gd name="T7" fmla="*/ 0 h 11"/>
                  <a:gd name="T8" fmla="*/ 0 w 5"/>
                  <a:gd name="T9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1">
                    <a:moveTo>
                      <a:pt x="0" y="9"/>
                    </a:moveTo>
                    <a:lnTo>
                      <a:pt x="2" y="11"/>
                    </a:lnTo>
                    <a:lnTo>
                      <a:pt x="5" y="2"/>
                    </a:lnTo>
                    <a:lnTo>
                      <a:pt x="2" y="0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6" name="Freeform 162"/>
              <p:cNvSpPr/>
              <p:nvPr/>
            </p:nvSpPr>
            <p:spPr bwMode="auto">
              <a:xfrm>
                <a:off x="7130706" y="3987447"/>
                <a:ext cx="22463" cy="19966"/>
              </a:xfrm>
              <a:custGeom>
                <a:avLst/>
                <a:gdLst>
                  <a:gd name="T0" fmla="*/ 0 w 9"/>
                  <a:gd name="T1" fmla="*/ 1 h 8"/>
                  <a:gd name="T2" fmla="*/ 8 w 9"/>
                  <a:gd name="T3" fmla="*/ 8 h 8"/>
                  <a:gd name="T4" fmla="*/ 9 w 9"/>
                  <a:gd name="T5" fmla="*/ 6 h 8"/>
                  <a:gd name="T6" fmla="*/ 3 w 9"/>
                  <a:gd name="T7" fmla="*/ 0 h 8"/>
                  <a:gd name="T8" fmla="*/ 0 w 9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0" y="1"/>
                    </a:moveTo>
                    <a:lnTo>
                      <a:pt x="8" y="8"/>
                    </a:lnTo>
                    <a:lnTo>
                      <a:pt x="9" y="6"/>
                    </a:lnTo>
                    <a:lnTo>
                      <a:pt x="3" y="0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7" name="Freeform 163"/>
              <p:cNvSpPr/>
              <p:nvPr/>
            </p:nvSpPr>
            <p:spPr bwMode="auto">
              <a:xfrm>
                <a:off x="7158159" y="3942523"/>
                <a:ext cx="24958" cy="14975"/>
              </a:xfrm>
              <a:custGeom>
                <a:avLst/>
                <a:gdLst>
                  <a:gd name="T0" fmla="*/ 0 w 10"/>
                  <a:gd name="T1" fmla="*/ 3 h 6"/>
                  <a:gd name="T2" fmla="*/ 9 w 10"/>
                  <a:gd name="T3" fmla="*/ 6 h 6"/>
                  <a:gd name="T4" fmla="*/ 10 w 10"/>
                  <a:gd name="T5" fmla="*/ 3 h 6"/>
                  <a:gd name="T6" fmla="*/ 1 w 10"/>
                  <a:gd name="T7" fmla="*/ 0 h 6"/>
                  <a:gd name="T8" fmla="*/ 0 w 10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0" y="3"/>
                    </a:moveTo>
                    <a:lnTo>
                      <a:pt x="9" y="6"/>
                    </a:lnTo>
                    <a:lnTo>
                      <a:pt x="10" y="3"/>
                    </a:lnTo>
                    <a:lnTo>
                      <a:pt x="1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8" name="Freeform 164"/>
              <p:cNvSpPr/>
              <p:nvPr/>
            </p:nvSpPr>
            <p:spPr bwMode="auto">
              <a:xfrm>
                <a:off x="7128209" y="3790281"/>
                <a:ext cx="22463" cy="22463"/>
              </a:xfrm>
              <a:custGeom>
                <a:avLst/>
                <a:gdLst>
                  <a:gd name="T0" fmla="*/ 9 w 9"/>
                  <a:gd name="T1" fmla="*/ 3 h 9"/>
                  <a:gd name="T2" fmla="*/ 8 w 9"/>
                  <a:gd name="T3" fmla="*/ 0 h 9"/>
                  <a:gd name="T4" fmla="*/ 0 w 9"/>
                  <a:gd name="T5" fmla="*/ 7 h 9"/>
                  <a:gd name="T6" fmla="*/ 2 w 9"/>
                  <a:gd name="T7" fmla="*/ 9 h 9"/>
                  <a:gd name="T8" fmla="*/ 9 w 9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9">
                    <a:moveTo>
                      <a:pt x="9" y="3"/>
                    </a:moveTo>
                    <a:lnTo>
                      <a:pt x="8" y="0"/>
                    </a:lnTo>
                    <a:lnTo>
                      <a:pt x="0" y="7"/>
                    </a:lnTo>
                    <a:lnTo>
                      <a:pt x="2" y="9"/>
                    </a:lnTo>
                    <a:lnTo>
                      <a:pt x="9" y="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39" name="Freeform 165"/>
              <p:cNvSpPr/>
              <p:nvPr/>
            </p:nvSpPr>
            <p:spPr bwMode="auto">
              <a:xfrm>
                <a:off x="7153167" y="3840196"/>
                <a:ext cx="27454" cy="12480"/>
              </a:xfrm>
              <a:custGeom>
                <a:avLst/>
                <a:gdLst>
                  <a:gd name="T0" fmla="*/ 10 w 11"/>
                  <a:gd name="T1" fmla="*/ 0 h 5"/>
                  <a:gd name="T2" fmla="*/ 0 w 11"/>
                  <a:gd name="T3" fmla="*/ 3 h 5"/>
                  <a:gd name="T4" fmla="*/ 2 w 11"/>
                  <a:gd name="T5" fmla="*/ 5 h 5"/>
                  <a:gd name="T6" fmla="*/ 11 w 11"/>
                  <a:gd name="T7" fmla="*/ 3 h 5"/>
                  <a:gd name="T8" fmla="*/ 10 w 11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10" y="0"/>
                    </a:moveTo>
                    <a:lnTo>
                      <a:pt x="0" y="3"/>
                    </a:lnTo>
                    <a:lnTo>
                      <a:pt x="2" y="5"/>
                    </a:lnTo>
                    <a:lnTo>
                      <a:pt x="11" y="3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0" name="Rectangle 166"/>
              <p:cNvSpPr>
                <a:spLocks noChangeArrowheads="1"/>
              </p:cNvSpPr>
              <p:nvPr/>
            </p:nvSpPr>
            <p:spPr bwMode="auto">
              <a:xfrm>
                <a:off x="6893606" y="3890112"/>
                <a:ext cx="24958" cy="74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1" name="Rectangle 167"/>
              <p:cNvSpPr>
                <a:spLocks noChangeArrowheads="1"/>
              </p:cNvSpPr>
              <p:nvPr/>
            </p:nvSpPr>
            <p:spPr bwMode="auto">
              <a:xfrm>
                <a:off x="7170638" y="3892607"/>
                <a:ext cx="27454" cy="748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6915871" y="3942660"/>
            <a:ext cx="929495" cy="934128"/>
            <a:chOff x="6915871" y="3942660"/>
            <a:chExt cx="929495" cy="934128"/>
          </a:xfrm>
        </p:grpSpPr>
        <p:sp>
          <p:nvSpPr>
            <p:cNvPr id="6" name="Oval 14"/>
            <p:cNvSpPr/>
            <p:nvPr/>
          </p:nvSpPr>
          <p:spPr>
            <a:xfrm>
              <a:off x="6915871" y="3942660"/>
              <a:ext cx="929495" cy="934128"/>
            </a:xfrm>
            <a:prstGeom prst="ellipse">
              <a:avLst/>
            </a:prstGeom>
            <a:solidFill>
              <a:srgbClr val="0DC0FF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defTabSz="685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800">
                <a:solidFill>
                  <a:schemeClr val="bg1"/>
                </a:solidFill>
              </a:endParaRPr>
            </a:p>
          </p:txBody>
        </p:sp>
        <p:grpSp>
          <p:nvGrpSpPr>
            <p:cNvPr id="42" name="Group 54"/>
            <p:cNvGrpSpPr/>
            <p:nvPr/>
          </p:nvGrpSpPr>
          <p:grpSpPr>
            <a:xfrm>
              <a:off x="7191318" y="4203872"/>
              <a:ext cx="388386" cy="504902"/>
              <a:chOff x="6421904" y="4798576"/>
              <a:chExt cx="299494" cy="389342"/>
            </a:xfrm>
            <a:solidFill>
              <a:schemeClr val="bg1"/>
            </a:solidFill>
          </p:grpSpPr>
          <p:sp>
            <p:nvSpPr>
              <p:cNvPr id="43" name="Freeform 170"/>
              <p:cNvSpPr/>
              <p:nvPr/>
            </p:nvSpPr>
            <p:spPr bwMode="auto">
              <a:xfrm>
                <a:off x="6421904" y="4910886"/>
                <a:ext cx="299494" cy="277032"/>
              </a:xfrm>
              <a:custGeom>
                <a:avLst/>
                <a:gdLst>
                  <a:gd name="T0" fmla="*/ 45 w 90"/>
                  <a:gd name="T1" fmla="*/ 83 h 83"/>
                  <a:gd name="T2" fmla="*/ 90 w 90"/>
                  <a:gd name="T3" fmla="*/ 0 h 83"/>
                  <a:gd name="T4" fmla="*/ 0 w 90"/>
                  <a:gd name="T5" fmla="*/ 0 h 83"/>
                  <a:gd name="T6" fmla="*/ 45 w 90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83">
                    <a:moveTo>
                      <a:pt x="45" y="83"/>
                    </a:moveTo>
                    <a:cubicBezTo>
                      <a:pt x="90" y="59"/>
                      <a:pt x="90" y="0"/>
                      <a:pt x="9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59"/>
                      <a:pt x="45" y="8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  <p:sp>
            <p:nvSpPr>
              <p:cNvPr id="44" name="Freeform 171"/>
              <p:cNvSpPr/>
              <p:nvPr/>
            </p:nvSpPr>
            <p:spPr bwMode="auto">
              <a:xfrm>
                <a:off x="6421904" y="4798576"/>
                <a:ext cx="299494" cy="94840"/>
              </a:xfrm>
              <a:custGeom>
                <a:avLst/>
                <a:gdLst>
                  <a:gd name="T0" fmla="*/ 84 w 90"/>
                  <a:gd name="T1" fmla="*/ 0 h 29"/>
                  <a:gd name="T2" fmla="*/ 68 w 90"/>
                  <a:gd name="T3" fmla="*/ 16 h 29"/>
                  <a:gd name="T4" fmla="*/ 52 w 90"/>
                  <a:gd name="T5" fmla="*/ 0 h 29"/>
                  <a:gd name="T6" fmla="*/ 39 w 90"/>
                  <a:gd name="T7" fmla="*/ 0 h 29"/>
                  <a:gd name="T8" fmla="*/ 23 w 90"/>
                  <a:gd name="T9" fmla="*/ 16 h 29"/>
                  <a:gd name="T10" fmla="*/ 7 w 90"/>
                  <a:gd name="T11" fmla="*/ 0 h 29"/>
                  <a:gd name="T12" fmla="*/ 0 w 90"/>
                  <a:gd name="T13" fmla="*/ 0 h 29"/>
                  <a:gd name="T14" fmla="*/ 0 w 90"/>
                  <a:gd name="T15" fmla="*/ 29 h 29"/>
                  <a:gd name="T16" fmla="*/ 90 w 90"/>
                  <a:gd name="T17" fmla="*/ 29 h 29"/>
                  <a:gd name="T18" fmla="*/ 90 w 90"/>
                  <a:gd name="T19" fmla="*/ 0 h 29"/>
                  <a:gd name="T20" fmla="*/ 84 w 90"/>
                  <a:gd name="T2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0" h="29">
                    <a:moveTo>
                      <a:pt x="84" y="0"/>
                    </a:moveTo>
                    <a:cubicBezTo>
                      <a:pt x="84" y="9"/>
                      <a:pt x="77" y="16"/>
                      <a:pt x="68" y="16"/>
                    </a:cubicBezTo>
                    <a:cubicBezTo>
                      <a:pt x="59" y="16"/>
                      <a:pt x="52" y="9"/>
                      <a:pt x="52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9"/>
                      <a:pt x="32" y="16"/>
                      <a:pt x="23" y="16"/>
                    </a:cubicBezTo>
                    <a:cubicBezTo>
                      <a:pt x="14" y="16"/>
                      <a:pt x="7" y="9"/>
                      <a:pt x="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90" y="0"/>
                      <a:pt x="90" y="0"/>
                      <a:pt x="90" y="0"/>
                    </a:cubicBezTo>
                    <a:lnTo>
                      <a:pt x="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1286403" y="4987957"/>
            <a:ext cx="1917663" cy="1084168"/>
            <a:chOff x="1286403" y="4987957"/>
            <a:chExt cx="1917663" cy="1084168"/>
          </a:xfrm>
        </p:grpSpPr>
        <p:sp>
          <p:nvSpPr>
            <p:cNvPr id="47" name="矩形 46"/>
            <p:cNvSpPr>
              <a:spLocks noChangeArrowheads="1"/>
            </p:cNvSpPr>
            <p:nvPr/>
          </p:nvSpPr>
          <p:spPr bwMode="auto">
            <a:xfrm>
              <a:off x="1490212" y="4987957"/>
              <a:ext cx="1510043" cy="32829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68573" tIns="34287" rIns="68573" bIns="34287">
              <a:spAutoFit/>
            </a:bodyPr>
            <a:lstStyle/>
            <a:p>
              <a:pPr algn="ctr"/>
              <a:r>
                <a:rPr lang="zh-CN" altLang="en-US" sz="17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en-US" altLang="zh-CN" sz="17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8" name="矩形 47"/>
            <p:cNvSpPr>
              <a:spLocks noChangeArrowheads="1"/>
            </p:cNvSpPr>
            <p:nvPr/>
          </p:nvSpPr>
          <p:spPr bwMode="auto">
            <a:xfrm>
              <a:off x="1286403" y="5397120"/>
              <a:ext cx="1917663" cy="675005"/>
            </a:xfrm>
            <a:prstGeom prst="rect">
              <a:avLst/>
            </a:prstGeom>
            <a:noFill/>
            <a:ln>
              <a:noFill/>
            </a:ln>
          </p:spPr>
          <p:txBody>
            <a:bodyPr lIns="68573" tIns="34287" rIns="68573" bIns="34287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dist" defTabSz="685165" fontAlgn="auto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Microsoft YaHei" panose="020B0503020204020204" pitchFamily="34" charset="-122"/>
                </a:rPr>
                <a:t>Add your words here according to your need to draw the text box size</a:t>
              </a:r>
              <a:endPara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sym typeface="Microsoft YaHei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854096" y="4987957"/>
            <a:ext cx="1916118" cy="1084168"/>
            <a:chOff x="3854096" y="4987957"/>
            <a:chExt cx="1916118" cy="1084168"/>
          </a:xfrm>
        </p:grpSpPr>
        <p:sp>
          <p:nvSpPr>
            <p:cNvPr id="49" name="矩形 48"/>
            <p:cNvSpPr>
              <a:spLocks noChangeArrowheads="1"/>
            </p:cNvSpPr>
            <p:nvPr/>
          </p:nvSpPr>
          <p:spPr bwMode="auto">
            <a:xfrm>
              <a:off x="4057905" y="4987957"/>
              <a:ext cx="1508499" cy="32829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68573" tIns="34287" rIns="68573" bIns="34287">
              <a:spAutoFit/>
            </a:bodyPr>
            <a:lstStyle/>
            <a:p>
              <a:pPr algn="ctr"/>
              <a:r>
                <a:rPr lang="zh-CN" altLang="en-US" sz="17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en-US" altLang="zh-CN" sz="17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" name="矩形 47"/>
            <p:cNvSpPr>
              <a:spLocks noChangeArrowheads="1"/>
            </p:cNvSpPr>
            <p:nvPr/>
          </p:nvSpPr>
          <p:spPr bwMode="auto">
            <a:xfrm>
              <a:off x="3854096" y="5397120"/>
              <a:ext cx="1916118" cy="675005"/>
            </a:xfrm>
            <a:prstGeom prst="rect">
              <a:avLst/>
            </a:prstGeom>
            <a:noFill/>
            <a:ln>
              <a:noFill/>
            </a:ln>
          </p:spPr>
          <p:txBody>
            <a:bodyPr lIns="68573" tIns="34287" rIns="68573" bIns="34287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dist" defTabSz="685165" fontAlgn="auto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Microsoft YaHei" panose="020B0503020204020204" pitchFamily="34" charset="-122"/>
                </a:rPr>
                <a:t>Add your words here according to your need to draw the text box size</a:t>
              </a:r>
              <a:endPara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sym typeface="Microsoft YaHei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8987934" y="4987957"/>
            <a:ext cx="1917663" cy="1084168"/>
            <a:chOff x="8987934" y="4987957"/>
            <a:chExt cx="1917663" cy="1084168"/>
          </a:xfrm>
        </p:grpSpPr>
        <p:sp>
          <p:nvSpPr>
            <p:cNvPr id="51" name="矩形 50"/>
            <p:cNvSpPr>
              <a:spLocks noChangeArrowheads="1"/>
            </p:cNvSpPr>
            <p:nvPr/>
          </p:nvSpPr>
          <p:spPr bwMode="auto">
            <a:xfrm>
              <a:off x="9191745" y="4987957"/>
              <a:ext cx="1510043" cy="32829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68573" tIns="34287" rIns="68573" bIns="34287">
              <a:spAutoFit/>
            </a:bodyPr>
            <a:lstStyle/>
            <a:p>
              <a:pPr algn="ctr"/>
              <a:r>
                <a:rPr lang="zh-CN" altLang="en-US" sz="17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en-US" altLang="zh-CN" sz="17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" name="矩形 47"/>
            <p:cNvSpPr>
              <a:spLocks noChangeArrowheads="1"/>
            </p:cNvSpPr>
            <p:nvPr/>
          </p:nvSpPr>
          <p:spPr bwMode="auto">
            <a:xfrm>
              <a:off x="8987934" y="5397120"/>
              <a:ext cx="1917663" cy="675005"/>
            </a:xfrm>
            <a:prstGeom prst="rect">
              <a:avLst/>
            </a:prstGeom>
            <a:noFill/>
            <a:ln>
              <a:noFill/>
            </a:ln>
          </p:spPr>
          <p:txBody>
            <a:bodyPr lIns="68573" tIns="34287" rIns="68573" bIns="34287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dist" defTabSz="685165" fontAlgn="auto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Microsoft YaHei" panose="020B0503020204020204" pitchFamily="34" charset="-122"/>
                </a:rPr>
                <a:t>Add your words here according to your need to draw the text box size</a:t>
              </a:r>
              <a:endPara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sym typeface="Microsoft YaHei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420243" y="4987957"/>
            <a:ext cx="1917663" cy="1084168"/>
            <a:chOff x="6420243" y="4987957"/>
            <a:chExt cx="1917663" cy="1084168"/>
          </a:xfrm>
        </p:grpSpPr>
        <p:sp>
          <p:nvSpPr>
            <p:cNvPr id="53" name="矩形 52"/>
            <p:cNvSpPr>
              <a:spLocks noChangeArrowheads="1"/>
            </p:cNvSpPr>
            <p:nvPr/>
          </p:nvSpPr>
          <p:spPr bwMode="auto">
            <a:xfrm>
              <a:off x="6624053" y="4987957"/>
              <a:ext cx="1510043" cy="32829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68573" tIns="34287" rIns="68573" bIns="34287">
              <a:spAutoFit/>
            </a:bodyPr>
            <a:lstStyle/>
            <a:p>
              <a:pPr algn="ctr"/>
              <a:r>
                <a:rPr lang="zh-CN" altLang="en-US" sz="1700" b="1" dirty="0">
                  <a:solidFill>
                    <a:srgbClr val="40404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YOUR TITLE</a:t>
              </a:r>
              <a:endParaRPr lang="en-US" altLang="zh-CN" sz="17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" name="矩形 47"/>
            <p:cNvSpPr>
              <a:spLocks noChangeArrowheads="1"/>
            </p:cNvSpPr>
            <p:nvPr/>
          </p:nvSpPr>
          <p:spPr bwMode="auto">
            <a:xfrm>
              <a:off x="6420243" y="5397120"/>
              <a:ext cx="1917663" cy="675005"/>
            </a:xfrm>
            <a:prstGeom prst="rect">
              <a:avLst/>
            </a:prstGeom>
            <a:noFill/>
            <a:ln>
              <a:noFill/>
            </a:ln>
          </p:spPr>
          <p:txBody>
            <a:bodyPr lIns="68573" tIns="34287" rIns="68573" bIns="34287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dist" defTabSz="685165" fontAlgn="auto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zh-CN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Microsoft YaHei" panose="020B0503020204020204" pitchFamily="34" charset="-122"/>
                </a:rPr>
                <a:t>Add your words here according to your need to draw the text box size</a:t>
              </a:r>
              <a:endPara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sym typeface="Microsoft YaHei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332722" y="1498489"/>
            <a:ext cx="4997752" cy="2272786"/>
            <a:chOff x="1332722" y="1498489"/>
            <a:chExt cx="4997752" cy="2272786"/>
          </a:xfrm>
        </p:grpSpPr>
        <p:sp>
          <p:nvSpPr>
            <p:cNvPr id="3" name="Rectangle 3"/>
            <p:cNvSpPr/>
            <p:nvPr/>
          </p:nvSpPr>
          <p:spPr>
            <a:xfrm>
              <a:off x="1332722" y="1498489"/>
              <a:ext cx="4743205" cy="2272786"/>
            </a:xfrm>
            <a:prstGeom prst="rect">
              <a:avLst/>
            </a:prstGeom>
            <a:solidFill>
              <a:srgbClr val="0DC0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defTabSz="68516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9" name="文本框 81"/>
            <p:cNvSpPr txBox="1">
              <a:spLocks noChangeArrowheads="1"/>
            </p:cNvSpPr>
            <p:nvPr/>
          </p:nvSpPr>
          <p:spPr bwMode="auto">
            <a:xfrm>
              <a:off x="2158222" y="2609104"/>
              <a:ext cx="3514725" cy="65024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400" kern="100">
                  <a:solidFill>
                    <a:schemeClr val="bg2">
                      <a:lumMod val="5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dist"/>
              <a:r>
                <a:rPr lang="zh-CN" altLang="en-US" dirty="0">
                  <a:solidFill>
                    <a:schemeClr val="bg1">
                      <a:lumMod val="85000"/>
                    </a:schemeClr>
                  </a:solidFill>
                </a:rPr>
                <a:t>Add your words here according to your need to draw the text box size</a:t>
              </a:r>
              <a:endParaRPr lang="zh-CN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0" name="文本框 81"/>
            <p:cNvSpPr txBox="1">
              <a:spLocks noChangeArrowheads="1"/>
            </p:cNvSpPr>
            <p:nvPr/>
          </p:nvSpPr>
          <p:spPr bwMode="auto">
            <a:xfrm flipH="1">
              <a:off x="3821331" y="2141004"/>
              <a:ext cx="1851660" cy="398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>
                <a:spcBef>
                  <a:spcPct val="0"/>
                </a:spcBef>
                <a:defRPr sz="200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defRPr>
              </a:lvl1pPr>
            </a:lstStyle>
            <a:p>
              <a:pPr algn="r"/>
              <a:r>
                <a:rPr lang="en-US" altLang="zh-CN" dirty="0"/>
                <a:t>Add your title</a:t>
              </a:r>
              <a:endParaRPr lang="en-US" altLang="zh-CN" dirty="0"/>
            </a:p>
          </p:txBody>
        </p:sp>
        <p:sp>
          <p:nvSpPr>
            <p:cNvPr id="61" name="等腰三角形 60"/>
            <p:cNvSpPr/>
            <p:nvPr/>
          </p:nvSpPr>
          <p:spPr>
            <a:xfrm rot="5400000">
              <a:off x="6055563" y="2507609"/>
              <a:ext cx="295275" cy="254547"/>
            </a:xfrm>
            <a:prstGeom prst="triangle">
              <a:avLst/>
            </a:prstGeom>
            <a:solidFill>
              <a:srgbClr val="0DC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5000">
        <p14:prism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1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1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4" fill="hold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4" fill="hold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2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2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" presetClass="entr" presetSubtype="4" fill="hold" nodeType="afterEffect" p14:presetBounceEnd="5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000">
                                          <p:cBhvr additive="base">
                                            <p:cTn id="3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000">
                                          <p:cBhvr additive="base">
                                            <p:cTn id="3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1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0" b="4691"/>
          <a:stretch>
            <a:fillRect/>
          </a:stretch>
        </p:blipFill>
        <p:spPr>
          <a:xfrm>
            <a:off x="7990513" y="3897719"/>
            <a:ext cx="3695644" cy="21321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/>
          <a:stretch>
            <a:fillRect/>
          </a:stretch>
        </p:blipFill>
        <p:spPr>
          <a:xfrm>
            <a:off x="4252916" y="1685367"/>
            <a:ext cx="3686168" cy="21403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43" y="3897720"/>
            <a:ext cx="3686168" cy="2132161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505843" y="1685367"/>
            <a:ext cx="3940715" cy="2140356"/>
            <a:chOff x="505843" y="1685367"/>
            <a:chExt cx="3940715" cy="2140356"/>
          </a:xfrm>
        </p:grpSpPr>
        <p:sp>
          <p:nvSpPr>
            <p:cNvPr id="2" name="矩形 1"/>
            <p:cNvSpPr/>
            <p:nvPr/>
          </p:nvSpPr>
          <p:spPr>
            <a:xfrm>
              <a:off x="505843" y="1685367"/>
              <a:ext cx="3686168" cy="2140356"/>
            </a:xfrm>
            <a:prstGeom prst="rect">
              <a:avLst/>
            </a:prstGeom>
            <a:solidFill>
              <a:srgbClr val="0DC0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</a:t>
              </a:r>
              <a:endParaRPr lang="zh-CN" altLang="en-US" sz="11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" name="等腰三角形 8"/>
            <p:cNvSpPr/>
            <p:nvPr/>
          </p:nvSpPr>
          <p:spPr>
            <a:xfrm rot="5400000">
              <a:off x="4171647" y="2628272"/>
              <a:ext cx="295275" cy="254547"/>
            </a:xfrm>
            <a:prstGeom prst="triangle">
              <a:avLst/>
            </a:prstGeom>
            <a:solidFill>
              <a:srgbClr val="0DC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34604" y="2233669"/>
              <a:ext cx="3228646" cy="1103112"/>
              <a:chOff x="501393" y="2220443"/>
              <a:chExt cx="3228646" cy="1103112"/>
            </a:xfrm>
          </p:grpSpPr>
          <p:sp>
            <p:nvSpPr>
              <p:cNvPr id="13" name="矩形 12"/>
              <p:cNvSpPr/>
              <p:nvPr/>
            </p:nvSpPr>
            <p:spPr>
              <a:xfrm flipH="1">
                <a:off x="501393" y="2220443"/>
                <a:ext cx="2342515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zh-CN" altLang="en-US" sz="2400" kern="1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title</a:t>
                </a:r>
                <a:endParaRPr lang="zh-CN" altLang="en-US" sz="2400" kern="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 flipH="1">
                <a:off x="501393" y="2673315"/>
                <a:ext cx="3228646" cy="6502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en-US" altLang="zh-CN" sz="1400" kern="100" dirty="0">
                    <a:solidFill>
                      <a:schemeClr val="bg1">
                        <a:lumMod val="9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words here according to your need to draw the text box size</a:t>
                </a:r>
                <a:endParaRPr lang="en-US" altLang="zh-CN" sz="1400" kern="100" dirty="0">
                  <a:solidFill>
                    <a:schemeClr val="bg1">
                      <a:lumMod val="9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21" name="椭圆 70"/>
            <p:cNvSpPr/>
            <p:nvPr/>
          </p:nvSpPr>
          <p:spPr>
            <a:xfrm>
              <a:off x="888330" y="1877828"/>
              <a:ext cx="441264" cy="531880"/>
            </a:xfrm>
            <a:custGeom>
              <a:avLst/>
              <a:gdLst/>
              <a:ahLst/>
              <a:cxnLst/>
              <a:rect l="l" t="t" r="r" b="b"/>
              <a:pathLst>
                <a:path w="1674290" h="2018114">
                  <a:moveTo>
                    <a:pt x="307141" y="691642"/>
                  </a:moveTo>
                  <a:lnTo>
                    <a:pt x="1378912" y="691642"/>
                  </a:lnTo>
                  <a:lnTo>
                    <a:pt x="1369387" y="1458335"/>
                  </a:lnTo>
                  <a:cubicBezTo>
                    <a:pt x="1369387" y="1541769"/>
                    <a:pt x="1301750" y="1609406"/>
                    <a:pt x="1218316" y="1609406"/>
                  </a:cubicBezTo>
                  <a:lnTo>
                    <a:pt x="1158892" y="1609406"/>
                  </a:lnTo>
                  <a:lnTo>
                    <a:pt x="1158892" y="1898352"/>
                  </a:lnTo>
                  <a:cubicBezTo>
                    <a:pt x="1158892" y="1964495"/>
                    <a:pt x="1105273" y="2018114"/>
                    <a:pt x="1039130" y="2018114"/>
                  </a:cubicBezTo>
                  <a:cubicBezTo>
                    <a:pt x="972987" y="2018114"/>
                    <a:pt x="919368" y="1964495"/>
                    <a:pt x="919368" y="1898352"/>
                  </a:cubicBezTo>
                  <a:lnTo>
                    <a:pt x="919368" y="1609406"/>
                  </a:lnTo>
                  <a:lnTo>
                    <a:pt x="765901" y="1609406"/>
                  </a:lnTo>
                  <a:lnTo>
                    <a:pt x="765901" y="1898351"/>
                  </a:lnTo>
                  <a:cubicBezTo>
                    <a:pt x="765901" y="1964494"/>
                    <a:pt x="712282" y="2018113"/>
                    <a:pt x="646139" y="2018113"/>
                  </a:cubicBezTo>
                  <a:cubicBezTo>
                    <a:pt x="579996" y="2018113"/>
                    <a:pt x="526377" y="1964494"/>
                    <a:pt x="526377" y="1898351"/>
                  </a:cubicBezTo>
                  <a:lnTo>
                    <a:pt x="526377" y="1609406"/>
                  </a:lnTo>
                  <a:lnTo>
                    <a:pt x="458213" y="1609406"/>
                  </a:lnTo>
                  <a:cubicBezTo>
                    <a:pt x="374779" y="1609406"/>
                    <a:pt x="307141" y="1541769"/>
                    <a:pt x="307141" y="1458335"/>
                  </a:cubicBezTo>
                  <a:lnTo>
                    <a:pt x="307141" y="1156202"/>
                  </a:lnTo>
                  <a:lnTo>
                    <a:pt x="307141" y="854070"/>
                  </a:lnTo>
                  <a:close/>
                  <a:moveTo>
                    <a:pt x="1554528" y="683951"/>
                  </a:moveTo>
                  <a:cubicBezTo>
                    <a:pt x="1620671" y="683951"/>
                    <a:pt x="1674290" y="737570"/>
                    <a:pt x="1674290" y="803713"/>
                  </a:cubicBezTo>
                  <a:lnTo>
                    <a:pt x="1674290" y="1299148"/>
                  </a:lnTo>
                  <a:cubicBezTo>
                    <a:pt x="1674290" y="1365291"/>
                    <a:pt x="1620671" y="1418910"/>
                    <a:pt x="1554528" y="1418910"/>
                  </a:cubicBezTo>
                  <a:cubicBezTo>
                    <a:pt x="1488385" y="1418910"/>
                    <a:pt x="1434766" y="1365291"/>
                    <a:pt x="1434766" y="1299148"/>
                  </a:cubicBezTo>
                  <a:lnTo>
                    <a:pt x="1434766" y="803713"/>
                  </a:lnTo>
                  <a:cubicBezTo>
                    <a:pt x="1434766" y="737570"/>
                    <a:pt x="1488385" y="683951"/>
                    <a:pt x="1554528" y="683951"/>
                  </a:cubicBezTo>
                  <a:close/>
                  <a:moveTo>
                    <a:pt x="119762" y="683950"/>
                  </a:moveTo>
                  <a:cubicBezTo>
                    <a:pt x="185905" y="683950"/>
                    <a:pt x="239524" y="737569"/>
                    <a:pt x="239524" y="803712"/>
                  </a:cubicBezTo>
                  <a:lnTo>
                    <a:pt x="239524" y="1299147"/>
                  </a:lnTo>
                  <a:cubicBezTo>
                    <a:pt x="239524" y="1365290"/>
                    <a:pt x="185905" y="1418909"/>
                    <a:pt x="119762" y="1418909"/>
                  </a:cubicBezTo>
                  <a:cubicBezTo>
                    <a:pt x="53619" y="1418909"/>
                    <a:pt x="0" y="1365290"/>
                    <a:pt x="0" y="1299147"/>
                  </a:cubicBezTo>
                  <a:lnTo>
                    <a:pt x="0" y="803712"/>
                  </a:lnTo>
                  <a:cubicBezTo>
                    <a:pt x="0" y="737569"/>
                    <a:pt x="53619" y="683950"/>
                    <a:pt x="119762" y="683950"/>
                  </a:cubicBezTo>
                  <a:close/>
                  <a:moveTo>
                    <a:pt x="1058285" y="381191"/>
                  </a:moveTo>
                  <a:cubicBezTo>
                    <a:pt x="1028091" y="381191"/>
                    <a:pt x="1003614" y="405668"/>
                    <a:pt x="1003614" y="435862"/>
                  </a:cubicBezTo>
                  <a:cubicBezTo>
                    <a:pt x="1003614" y="466056"/>
                    <a:pt x="1028091" y="490533"/>
                    <a:pt x="1058285" y="490533"/>
                  </a:cubicBezTo>
                  <a:cubicBezTo>
                    <a:pt x="1088479" y="490533"/>
                    <a:pt x="1112956" y="466056"/>
                    <a:pt x="1112956" y="435862"/>
                  </a:cubicBezTo>
                  <a:cubicBezTo>
                    <a:pt x="1112956" y="405668"/>
                    <a:pt x="1088479" y="381191"/>
                    <a:pt x="1058285" y="381191"/>
                  </a:cubicBezTo>
                  <a:close/>
                  <a:moveTo>
                    <a:pt x="620445" y="381191"/>
                  </a:moveTo>
                  <a:cubicBezTo>
                    <a:pt x="590251" y="381191"/>
                    <a:pt x="565774" y="405668"/>
                    <a:pt x="565774" y="435862"/>
                  </a:cubicBezTo>
                  <a:cubicBezTo>
                    <a:pt x="565774" y="466056"/>
                    <a:pt x="590251" y="490533"/>
                    <a:pt x="620445" y="490533"/>
                  </a:cubicBezTo>
                  <a:cubicBezTo>
                    <a:pt x="650639" y="490533"/>
                    <a:pt x="675116" y="466056"/>
                    <a:pt x="675116" y="435862"/>
                  </a:cubicBezTo>
                  <a:cubicBezTo>
                    <a:pt x="675116" y="405668"/>
                    <a:pt x="650639" y="381191"/>
                    <a:pt x="620445" y="381191"/>
                  </a:cubicBezTo>
                  <a:close/>
                  <a:moveTo>
                    <a:pt x="508384" y="1373"/>
                  </a:moveTo>
                  <a:cubicBezTo>
                    <a:pt x="515956" y="3701"/>
                    <a:pt x="522639" y="8917"/>
                    <a:pt x="526639" y="16470"/>
                  </a:cubicBezTo>
                  <a:lnTo>
                    <a:pt x="615978" y="185144"/>
                  </a:lnTo>
                  <a:cubicBezTo>
                    <a:pt x="687009" y="148129"/>
                    <a:pt x="767930" y="128483"/>
                    <a:pt x="853439" y="128483"/>
                  </a:cubicBezTo>
                  <a:cubicBezTo>
                    <a:pt x="932860" y="128483"/>
                    <a:pt x="1008322" y="145431"/>
                    <a:pt x="1075718" y="177325"/>
                  </a:cubicBezTo>
                  <a:lnTo>
                    <a:pt x="1150798" y="40824"/>
                  </a:lnTo>
                  <a:cubicBezTo>
                    <a:pt x="1154917" y="33335"/>
                    <a:pt x="1161682" y="28224"/>
                    <a:pt x="1169289" y="26016"/>
                  </a:cubicBezTo>
                  <a:cubicBezTo>
                    <a:pt x="1176896" y="23808"/>
                    <a:pt x="1185346" y="24501"/>
                    <a:pt x="1192835" y="28621"/>
                  </a:cubicBezTo>
                  <a:cubicBezTo>
                    <a:pt x="1207813" y="36859"/>
                    <a:pt x="1213277" y="55680"/>
                    <a:pt x="1205038" y="70658"/>
                  </a:cubicBezTo>
                  <a:lnTo>
                    <a:pt x="1130773" y="205677"/>
                  </a:lnTo>
                  <a:cubicBezTo>
                    <a:pt x="1280708" y="293097"/>
                    <a:pt x="1383706" y="450928"/>
                    <a:pt x="1395615" y="633899"/>
                  </a:cubicBezTo>
                  <a:lnTo>
                    <a:pt x="311263" y="633899"/>
                  </a:lnTo>
                  <a:cubicBezTo>
                    <a:pt x="322782" y="456918"/>
                    <a:pt x="419524" y="303459"/>
                    <a:pt x="560939" y="213488"/>
                  </a:cubicBezTo>
                  <a:lnTo>
                    <a:pt x="471935" y="45445"/>
                  </a:lnTo>
                  <a:cubicBezTo>
                    <a:pt x="463934" y="30339"/>
                    <a:pt x="469694" y="11606"/>
                    <a:pt x="484800" y="3605"/>
                  </a:cubicBezTo>
                  <a:cubicBezTo>
                    <a:pt x="492353" y="-395"/>
                    <a:pt x="500812" y="-955"/>
                    <a:pt x="508384" y="137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003184" y="3889527"/>
            <a:ext cx="3935899" cy="2140356"/>
            <a:chOff x="4003184" y="3889527"/>
            <a:chExt cx="3935899" cy="2140356"/>
          </a:xfrm>
        </p:grpSpPr>
        <p:sp>
          <p:nvSpPr>
            <p:cNvPr id="4" name="矩形 3"/>
            <p:cNvSpPr/>
            <p:nvPr/>
          </p:nvSpPr>
          <p:spPr>
            <a:xfrm>
              <a:off x="4252916" y="3889527"/>
              <a:ext cx="3686167" cy="2140356"/>
            </a:xfrm>
            <a:prstGeom prst="rect">
              <a:avLst/>
            </a:prstGeom>
            <a:solidFill>
              <a:srgbClr val="0DC0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rgbClr val="CCECFF"/>
                </a:solidFill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 rot="16200000">
              <a:off x="3982820" y="4832432"/>
              <a:ext cx="295275" cy="254547"/>
            </a:xfrm>
            <a:prstGeom prst="triangle">
              <a:avLst/>
            </a:prstGeom>
            <a:solidFill>
              <a:srgbClr val="0DC0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CCECFF"/>
                </a:solidFill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451224" y="4430209"/>
              <a:ext cx="3228646" cy="1110732"/>
              <a:chOff x="501393" y="4550245"/>
              <a:chExt cx="3228646" cy="1110732"/>
            </a:xfrm>
          </p:grpSpPr>
          <p:sp>
            <p:nvSpPr>
              <p:cNvPr id="19" name="矩形 18"/>
              <p:cNvSpPr/>
              <p:nvPr/>
            </p:nvSpPr>
            <p:spPr>
              <a:xfrm flipH="1">
                <a:off x="501393" y="4550245"/>
                <a:ext cx="2341245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zh-CN" altLang="en-US" sz="2400" kern="1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title</a:t>
                </a:r>
                <a:endParaRPr lang="zh-CN" altLang="en-US" sz="2400" kern="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 flipH="1">
                <a:off x="501393" y="5010737"/>
                <a:ext cx="3228646" cy="6502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en-US" altLang="zh-CN" sz="1400" kern="100" dirty="0">
                    <a:solidFill>
                      <a:schemeClr val="bg1">
                        <a:lumMod val="8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words here according to your need to draw the text box size</a:t>
                </a:r>
                <a:endParaRPr lang="en-US" altLang="zh-CN" sz="1400" kern="100" dirty="0">
                  <a:solidFill>
                    <a:schemeClr val="bg1">
                      <a:lumMod val="8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4610709" y="4088463"/>
              <a:ext cx="417484" cy="420331"/>
              <a:chOff x="3771900" y="3200400"/>
              <a:chExt cx="2011680" cy="2025396"/>
            </a:xfrm>
            <a:solidFill>
              <a:schemeClr val="bg1"/>
            </a:solidFill>
          </p:grpSpPr>
          <p:sp>
            <p:nvSpPr>
              <p:cNvPr id="23" name="任意多边形 22"/>
              <p:cNvSpPr/>
              <p:nvPr/>
            </p:nvSpPr>
            <p:spPr>
              <a:xfrm>
                <a:off x="3775166" y="3370217"/>
                <a:ext cx="770708" cy="796834"/>
              </a:xfrm>
              <a:custGeom>
                <a:avLst/>
                <a:gdLst>
                  <a:gd name="connsiteX0" fmla="*/ 0 w 770708"/>
                  <a:gd name="connsiteY0" fmla="*/ 104503 h 796834"/>
                  <a:gd name="connsiteX1" fmla="*/ 0 w 770708"/>
                  <a:gd name="connsiteY1" fmla="*/ 796834 h 796834"/>
                  <a:gd name="connsiteX2" fmla="*/ 770708 w 770708"/>
                  <a:gd name="connsiteY2" fmla="*/ 770709 h 796834"/>
                  <a:gd name="connsiteX3" fmla="*/ 770708 w 770708"/>
                  <a:gd name="connsiteY3" fmla="*/ 0 h 796834"/>
                  <a:gd name="connsiteX4" fmla="*/ 0 w 770708"/>
                  <a:gd name="connsiteY4" fmla="*/ 104503 h 796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0708" h="796834">
                    <a:moveTo>
                      <a:pt x="0" y="104503"/>
                    </a:moveTo>
                    <a:lnTo>
                      <a:pt x="0" y="796834"/>
                    </a:lnTo>
                    <a:lnTo>
                      <a:pt x="770708" y="770709"/>
                    </a:lnTo>
                    <a:lnTo>
                      <a:pt x="770708" y="0"/>
                    </a:lnTo>
                    <a:lnTo>
                      <a:pt x="0" y="104503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4704588" y="3200400"/>
                <a:ext cx="1078992" cy="937260"/>
              </a:xfrm>
              <a:custGeom>
                <a:avLst/>
                <a:gdLst>
                  <a:gd name="connsiteX0" fmla="*/ 0 w 1078992"/>
                  <a:gd name="connsiteY0" fmla="*/ 155448 h 937260"/>
                  <a:gd name="connsiteX1" fmla="*/ 1078992 w 1078992"/>
                  <a:gd name="connsiteY1" fmla="*/ 0 h 937260"/>
                  <a:gd name="connsiteX2" fmla="*/ 1078992 w 1078992"/>
                  <a:gd name="connsiteY2" fmla="*/ 928116 h 937260"/>
                  <a:gd name="connsiteX3" fmla="*/ 9144 w 1078992"/>
                  <a:gd name="connsiteY3" fmla="*/ 937260 h 937260"/>
                  <a:gd name="connsiteX4" fmla="*/ 0 w 1078992"/>
                  <a:gd name="connsiteY4" fmla="*/ 155448 h 937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8992" h="937260">
                    <a:moveTo>
                      <a:pt x="0" y="155448"/>
                    </a:moveTo>
                    <a:lnTo>
                      <a:pt x="1078992" y="0"/>
                    </a:lnTo>
                    <a:lnTo>
                      <a:pt x="1078992" y="928116"/>
                    </a:lnTo>
                    <a:lnTo>
                      <a:pt x="9144" y="937260"/>
                    </a:lnTo>
                    <a:lnTo>
                      <a:pt x="0" y="155448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任意多边形 24"/>
              <p:cNvSpPr/>
              <p:nvPr/>
            </p:nvSpPr>
            <p:spPr>
              <a:xfrm>
                <a:off x="3771900" y="4279392"/>
                <a:ext cx="772668" cy="786384"/>
              </a:xfrm>
              <a:custGeom>
                <a:avLst/>
                <a:gdLst>
                  <a:gd name="connsiteX0" fmla="*/ 0 w 772668"/>
                  <a:gd name="connsiteY0" fmla="*/ 0 h 786384"/>
                  <a:gd name="connsiteX1" fmla="*/ 772668 w 772668"/>
                  <a:gd name="connsiteY1" fmla="*/ 13716 h 786384"/>
                  <a:gd name="connsiteX2" fmla="*/ 772668 w 772668"/>
                  <a:gd name="connsiteY2" fmla="*/ 786384 h 786384"/>
                  <a:gd name="connsiteX3" fmla="*/ 4572 w 772668"/>
                  <a:gd name="connsiteY3" fmla="*/ 667512 h 786384"/>
                  <a:gd name="connsiteX4" fmla="*/ 0 w 772668"/>
                  <a:gd name="connsiteY4" fmla="*/ 0 h 78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2668" h="786384">
                    <a:moveTo>
                      <a:pt x="0" y="0"/>
                    </a:moveTo>
                    <a:lnTo>
                      <a:pt x="772668" y="13716"/>
                    </a:lnTo>
                    <a:lnTo>
                      <a:pt x="772668" y="786384"/>
                    </a:lnTo>
                    <a:lnTo>
                      <a:pt x="4572" y="6675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任意多边形 25"/>
              <p:cNvSpPr/>
              <p:nvPr/>
            </p:nvSpPr>
            <p:spPr>
              <a:xfrm>
                <a:off x="4704587" y="4293109"/>
                <a:ext cx="1076201" cy="932687"/>
              </a:xfrm>
              <a:custGeom>
                <a:avLst/>
                <a:gdLst>
                  <a:gd name="connsiteX0" fmla="*/ 0 w 1092708"/>
                  <a:gd name="connsiteY0" fmla="*/ 0 h 932688"/>
                  <a:gd name="connsiteX1" fmla="*/ 0 w 1092708"/>
                  <a:gd name="connsiteY1" fmla="*/ 795528 h 932688"/>
                  <a:gd name="connsiteX2" fmla="*/ 1092708 w 1092708"/>
                  <a:gd name="connsiteY2" fmla="*/ 932688 h 932688"/>
                  <a:gd name="connsiteX3" fmla="*/ 1092708 w 1092708"/>
                  <a:gd name="connsiteY3" fmla="*/ 9144 h 932688"/>
                  <a:gd name="connsiteX4" fmla="*/ 0 w 1092708"/>
                  <a:gd name="connsiteY4" fmla="*/ 0 h 93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2708" h="932688">
                    <a:moveTo>
                      <a:pt x="0" y="0"/>
                    </a:moveTo>
                    <a:lnTo>
                      <a:pt x="0" y="795528"/>
                    </a:lnTo>
                    <a:lnTo>
                      <a:pt x="1092708" y="932688"/>
                    </a:lnTo>
                    <a:lnTo>
                      <a:pt x="1092708" y="914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7999989" y="1693560"/>
            <a:ext cx="3686168" cy="2394903"/>
            <a:chOff x="7999989" y="1693560"/>
            <a:chExt cx="3686168" cy="2394903"/>
          </a:xfrm>
        </p:grpSpPr>
        <p:sp>
          <p:nvSpPr>
            <p:cNvPr id="3" name="矩形 2"/>
            <p:cNvSpPr/>
            <p:nvPr/>
          </p:nvSpPr>
          <p:spPr>
            <a:xfrm>
              <a:off x="7999989" y="1693560"/>
              <a:ext cx="3686168" cy="2140356"/>
            </a:xfrm>
            <a:prstGeom prst="rect">
              <a:avLst/>
            </a:prstGeom>
            <a:solidFill>
              <a:srgbClr val="059CF9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 dirty="0">
                <a:solidFill>
                  <a:srgbClr val="CCECFF"/>
                </a:solidFill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 rot="10800000">
              <a:off x="9690697" y="3833916"/>
              <a:ext cx="295275" cy="254547"/>
            </a:xfrm>
            <a:prstGeom prst="triangle">
              <a:avLst/>
            </a:prstGeom>
            <a:solidFill>
              <a:srgbClr val="059C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8086505" y="2207572"/>
              <a:ext cx="3354705" cy="1137180"/>
              <a:chOff x="8385761" y="2186153"/>
              <a:chExt cx="3354705" cy="1137180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8385761" y="2186153"/>
                <a:ext cx="2227580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kern="100" dirty="0">
                    <a:solidFill>
                      <a:schemeClr val="bg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title</a:t>
                </a:r>
                <a:endParaRPr lang="zh-CN" altLang="en-US" sz="2400" kern="1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8385761" y="2673198"/>
                <a:ext cx="3354705" cy="6501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>
                  <a:lnSpc>
                    <a:spcPct val="130000"/>
                  </a:lnSpc>
                </a:pPr>
                <a:r>
                  <a:rPr lang="en-US" altLang="zh-CN" sz="1400" kern="100" dirty="0">
                    <a:solidFill>
                      <a:schemeClr val="bg1">
                        <a:lumMod val="9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Add your words here according to your need to draw the text box size</a:t>
                </a:r>
                <a:endParaRPr lang="en-US" altLang="zh-CN" sz="1400" kern="100" dirty="0">
                  <a:solidFill>
                    <a:schemeClr val="bg1">
                      <a:lumMod val="9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10868604" y="1881493"/>
              <a:ext cx="406503" cy="490026"/>
              <a:chOff x="4141788" y="809625"/>
              <a:chExt cx="3600450" cy="4340225"/>
            </a:xfrm>
            <a:solidFill>
              <a:schemeClr val="bg1"/>
            </a:solidFill>
          </p:grpSpPr>
          <p:sp>
            <p:nvSpPr>
              <p:cNvPr id="28" name="Freeform 7"/>
              <p:cNvSpPr/>
              <p:nvPr/>
            </p:nvSpPr>
            <p:spPr bwMode="auto">
              <a:xfrm>
                <a:off x="4141788" y="1774825"/>
                <a:ext cx="3600450" cy="3375025"/>
              </a:xfrm>
              <a:custGeom>
                <a:avLst/>
                <a:gdLst>
                  <a:gd name="T0" fmla="*/ 923 w 958"/>
                  <a:gd name="T1" fmla="*/ 114 h 898"/>
                  <a:gd name="T2" fmla="*/ 721 w 958"/>
                  <a:gd name="T3" fmla="*/ 0 h 898"/>
                  <a:gd name="T4" fmla="*/ 508 w 958"/>
                  <a:gd name="T5" fmla="*/ 65 h 898"/>
                  <a:gd name="T6" fmla="*/ 326 w 958"/>
                  <a:gd name="T7" fmla="*/ 3 h 898"/>
                  <a:gd name="T8" fmla="*/ 0 w 958"/>
                  <a:gd name="T9" fmla="*/ 341 h 898"/>
                  <a:gd name="T10" fmla="*/ 107 w 958"/>
                  <a:gd name="T11" fmla="*/ 734 h 898"/>
                  <a:gd name="T12" fmla="*/ 301 w 958"/>
                  <a:gd name="T13" fmla="*/ 898 h 898"/>
                  <a:gd name="T14" fmla="*/ 494 w 958"/>
                  <a:gd name="T15" fmla="*/ 849 h 898"/>
                  <a:gd name="T16" fmla="*/ 681 w 958"/>
                  <a:gd name="T17" fmla="*/ 894 h 898"/>
                  <a:gd name="T18" fmla="*/ 958 w 958"/>
                  <a:gd name="T19" fmla="*/ 583 h 898"/>
                  <a:gd name="T20" fmla="*/ 956 w 958"/>
                  <a:gd name="T21" fmla="*/ 567 h 898"/>
                  <a:gd name="T22" fmla="*/ 956 w 958"/>
                  <a:gd name="T23" fmla="*/ 559 h 898"/>
                  <a:gd name="T24" fmla="*/ 812 w 958"/>
                  <a:gd name="T25" fmla="*/ 327 h 898"/>
                  <a:gd name="T26" fmla="*/ 920 w 958"/>
                  <a:gd name="T27" fmla="*/ 116 h 898"/>
                  <a:gd name="T28" fmla="*/ 923 w 958"/>
                  <a:gd name="T29" fmla="*/ 114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8" h="898">
                    <a:moveTo>
                      <a:pt x="923" y="114"/>
                    </a:moveTo>
                    <a:cubicBezTo>
                      <a:pt x="877" y="57"/>
                      <a:pt x="816" y="0"/>
                      <a:pt x="721" y="0"/>
                    </a:cubicBezTo>
                    <a:cubicBezTo>
                      <a:pt x="655" y="0"/>
                      <a:pt x="599" y="65"/>
                      <a:pt x="508" y="65"/>
                    </a:cubicBezTo>
                    <a:cubicBezTo>
                      <a:pt x="435" y="65"/>
                      <a:pt x="405" y="3"/>
                      <a:pt x="326" y="3"/>
                    </a:cubicBezTo>
                    <a:cubicBezTo>
                      <a:pt x="162" y="3"/>
                      <a:pt x="0" y="150"/>
                      <a:pt x="0" y="341"/>
                    </a:cubicBezTo>
                    <a:cubicBezTo>
                      <a:pt x="0" y="442"/>
                      <a:pt x="33" y="598"/>
                      <a:pt x="107" y="734"/>
                    </a:cubicBezTo>
                    <a:cubicBezTo>
                      <a:pt x="161" y="834"/>
                      <a:pt x="227" y="898"/>
                      <a:pt x="301" y="898"/>
                    </a:cubicBezTo>
                    <a:cubicBezTo>
                      <a:pt x="355" y="898"/>
                      <a:pt x="418" y="849"/>
                      <a:pt x="494" y="849"/>
                    </a:cubicBezTo>
                    <a:cubicBezTo>
                      <a:pt x="560" y="849"/>
                      <a:pt x="621" y="894"/>
                      <a:pt x="681" y="894"/>
                    </a:cubicBezTo>
                    <a:cubicBezTo>
                      <a:pt x="825" y="894"/>
                      <a:pt x="958" y="707"/>
                      <a:pt x="958" y="583"/>
                    </a:cubicBezTo>
                    <a:cubicBezTo>
                      <a:pt x="958" y="576"/>
                      <a:pt x="956" y="572"/>
                      <a:pt x="956" y="567"/>
                    </a:cubicBezTo>
                    <a:cubicBezTo>
                      <a:pt x="956" y="559"/>
                      <a:pt x="956" y="559"/>
                      <a:pt x="956" y="559"/>
                    </a:cubicBezTo>
                    <a:cubicBezTo>
                      <a:pt x="863" y="509"/>
                      <a:pt x="812" y="434"/>
                      <a:pt x="812" y="327"/>
                    </a:cubicBezTo>
                    <a:cubicBezTo>
                      <a:pt x="812" y="240"/>
                      <a:pt x="850" y="164"/>
                      <a:pt x="920" y="116"/>
                    </a:cubicBezTo>
                    <a:cubicBezTo>
                      <a:pt x="923" y="114"/>
                      <a:pt x="923" y="114"/>
                      <a:pt x="923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Freeform 8"/>
              <p:cNvSpPr/>
              <p:nvPr/>
            </p:nvSpPr>
            <p:spPr bwMode="auto">
              <a:xfrm>
                <a:off x="6021388" y="809625"/>
                <a:ext cx="792163" cy="1135063"/>
              </a:xfrm>
              <a:custGeom>
                <a:avLst/>
                <a:gdLst>
                  <a:gd name="T0" fmla="*/ 5 w 211"/>
                  <a:gd name="T1" fmla="*/ 302 h 302"/>
                  <a:gd name="T2" fmla="*/ 211 w 211"/>
                  <a:gd name="T3" fmla="*/ 47 h 302"/>
                  <a:gd name="T4" fmla="*/ 208 w 211"/>
                  <a:gd name="T5" fmla="*/ 6 h 302"/>
                  <a:gd name="T6" fmla="*/ 207 w 211"/>
                  <a:gd name="T7" fmla="*/ 0 h 302"/>
                  <a:gd name="T8" fmla="*/ 0 w 211"/>
                  <a:gd name="T9" fmla="*/ 249 h 302"/>
                  <a:gd name="T10" fmla="*/ 5 w 211"/>
                  <a:gd name="T11" fmla="*/ 295 h 302"/>
                  <a:gd name="T12" fmla="*/ 5 w 211"/>
                  <a:gd name="T13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302">
                    <a:moveTo>
                      <a:pt x="5" y="302"/>
                    </a:moveTo>
                    <a:cubicBezTo>
                      <a:pt x="112" y="268"/>
                      <a:pt x="211" y="188"/>
                      <a:pt x="211" y="47"/>
                    </a:cubicBezTo>
                    <a:cubicBezTo>
                      <a:pt x="211" y="36"/>
                      <a:pt x="210" y="22"/>
                      <a:pt x="208" y="6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98" y="30"/>
                      <a:pt x="0" y="115"/>
                      <a:pt x="0" y="249"/>
                    </a:cubicBezTo>
                    <a:cubicBezTo>
                      <a:pt x="0" y="262"/>
                      <a:pt x="1" y="278"/>
                      <a:pt x="5" y="295"/>
                    </a:cubicBezTo>
                    <a:cubicBezTo>
                      <a:pt x="5" y="302"/>
                      <a:pt x="5" y="302"/>
                      <a:pt x="5" y="3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000">
        <p14:prism/>
      </p:transition>
    </mc:Choice>
    <mc:Fallback>
      <p:transition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5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5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2" presetClass="entr" presetSubtype="8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3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3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" presetClass="entr" presetSubtype="1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3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3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9" presetID="2" presetClass="entr" presetSubtype="2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4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4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5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5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4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图片 42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" t="137" r="31402" b="14998"/>
          <a:stretch>
            <a:fillRect/>
          </a:stretch>
        </p:blipFill>
        <p:spPr>
          <a:xfrm rot="16200000">
            <a:off x="2667003" y="-2666999"/>
            <a:ext cx="6857998" cy="12192001"/>
          </a:xfrm>
          <a:custGeom>
            <a:avLst/>
            <a:gdLst>
              <a:gd name="connsiteX0" fmla="*/ 6857998 w 6857998"/>
              <a:gd name="connsiteY0" fmla="*/ 0 h 12032343"/>
              <a:gd name="connsiteX1" fmla="*/ 6857998 w 6857998"/>
              <a:gd name="connsiteY1" fmla="*/ 12032343 h 12032343"/>
              <a:gd name="connsiteX2" fmla="*/ 0 w 6857998"/>
              <a:gd name="connsiteY2" fmla="*/ 12032343 h 12032343"/>
              <a:gd name="connsiteX3" fmla="*/ 0 w 6857998"/>
              <a:gd name="connsiteY3" fmla="*/ 0 h 1203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7998" h="12032343">
                <a:moveTo>
                  <a:pt x="6857998" y="0"/>
                </a:moveTo>
                <a:lnTo>
                  <a:pt x="6857998" y="12032343"/>
                </a:lnTo>
                <a:lnTo>
                  <a:pt x="0" y="12032343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2" name="组合 1"/>
          <p:cNvGrpSpPr/>
          <p:nvPr/>
        </p:nvGrpSpPr>
        <p:grpSpPr>
          <a:xfrm>
            <a:off x="4235299" y="2637473"/>
            <a:ext cx="3721403" cy="1817312"/>
            <a:chOff x="4235299" y="2637473"/>
            <a:chExt cx="3721403" cy="1817312"/>
          </a:xfrm>
        </p:grpSpPr>
        <p:sp>
          <p:nvSpPr>
            <p:cNvPr id="21" name="文本框 20"/>
            <p:cNvSpPr txBox="1"/>
            <p:nvPr/>
          </p:nvSpPr>
          <p:spPr>
            <a:xfrm>
              <a:off x="4462259" y="2637473"/>
              <a:ext cx="3245742" cy="836540"/>
            </a:xfrm>
            <a:custGeom>
              <a:avLst/>
              <a:gdLst/>
              <a:ahLst/>
              <a:cxnLst/>
              <a:rect l="l" t="t" r="r" b="b"/>
              <a:pathLst>
                <a:path w="3245742" h="836540">
                  <a:moveTo>
                    <a:pt x="771663" y="195077"/>
                  </a:moveTo>
                  <a:cubicBezTo>
                    <a:pt x="750321" y="349352"/>
                    <a:pt x="736918" y="462151"/>
                    <a:pt x="731454" y="533475"/>
                  </a:cubicBezTo>
                  <a:lnTo>
                    <a:pt x="803574" y="533475"/>
                  </a:lnTo>
                  <a:cubicBezTo>
                    <a:pt x="792973" y="442219"/>
                    <a:pt x="782336" y="329420"/>
                    <a:pt x="771663" y="195077"/>
                  </a:cubicBezTo>
                  <a:close/>
                  <a:moveTo>
                    <a:pt x="1276308" y="153275"/>
                  </a:moveTo>
                  <a:lnTo>
                    <a:pt x="1276308" y="332427"/>
                  </a:lnTo>
                  <a:cubicBezTo>
                    <a:pt x="1299864" y="332427"/>
                    <a:pt x="1316369" y="329192"/>
                    <a:pt x="1325824" y="322723"/>
                  </a:cubicBezTo>
                  <a:cubicBezTo>
                    <a:pt x="1335279" y="316253"/>
                    <a:pt x="1340007" y="295269"/>
                    <a:pt x="1340007" y="259771"/>
                  </a:cubicBezTo>
                  <a:lnTo>
                    <a:pt x="1340007" y="215480"/>
                  </a:lnTo>
                  <a:cubicBezTo>
                    <a:pt x="1340007" y="189935"/>
                    <a:pt x="1335445" y="173181"/>
                    <a:pt x="1326322" y="165218"/>
                  </a:cubicBezTo>
                  <a:cubicBezTo>
                    <a:pt x="1317198" y="157256"/>
                    <a:pt x="1300527" y="153275"/>
                    <a:pt x="1276308" y="153275"/>
                  </a:cubicBezTo>
                  <a:close/>
                  <a:moveTo>
                    <a:pt x="209508" y="153275"/>
                  </a:moveTo>
                  <a:lnTo>
                    <a:pt x="209508" y="332427"/>
                  </a:lnTo>
                  <a:cubicBezTo>
                    <a:pt x="233064" y="332427"/>
                    <a:pt x="249569" y="329192"/>
                    <a:pt x="259024" y="322723"/>
                  </a:cubicBezTo>
                  <a:cubicBezTo>
                    <a:pt x="268479" y="316253"/>
                    <a:pt x="273207" y="295269"/>
                    <a:pt x="273207" y="259771"/>
                  </a:cubicBezTo>
                  <a:lnTo>
                    <a:pt x="273207" y="215480"/>
                  </a:lnTo>
                  <a:cubicBezTo>
                    <a:pt x="273207" y="189935"/>
                    <a:pt x="268645" y="173181"/>
                    <a:pt x="259522" y="165218"/>
                  </a:cubicBezTo>
                  <a:cubicBezTo>
                    <a:pt x="250398" y="157256"/>
                    <a:pt x="233727" y="153275"/>
                    <a:pt x="209508" y="153275"/>
                  </a:cubicBezTo>
                  <a:close/>
                  <a:moveTo>
                    <a:pt x="2489327" y="123914"/>
                  </a:moveTo>
                  <a:cubicBezTo>
                    <a:pt x="2474398" y="123914"/>
                    <a:pt x="2464528" y="129637"/>
                    <a:pt x="2459718" y="141083"/>
                  </a:cubicBezTo>
                  <a:cubicBezTo>
                    <a:pt x="2454907" y="152528"/>
                    <a:pt x="2452502" y="178986"/>
                    <a:pt x="2452502" y="220457"/>
                  </a:cubicBezTo>
                  <a:lnTo>
                    <a:pt x="2452502" y="613596"/>
                  </a:lnTo>
                  <a:cubicBezTo>
                    <a:pt x="2452502" y="660374"/>
                    <a:pt x="2454741" y="688574"/>
                    <a:pt x="2459220" y="698195"/>
                  </a:cubicBezTo>
                  <a:cubicBezTo>
                    <a:pt x="2463699" y="707816"/>
                    <a:pt x="2473403" y="712627"/>
                    <a:pt x="2488332" y="712627"/>
                  </a:cubicBezTo>
                  <a:cubicBezTo>
                    <a:pt x="2503261" y="712627"/>
                    <a:pt x="2513048" y="706987"/>
                    <a:pt x="2517693" y="695707"/>
                  </a:cubicBezTo>
                  <a:cubicBezTo>
                    <a:pt x="2522338" y="684427"/>
                    <a:pt x="2524660" y="659047"/>
                    <a:pt x="2524660" y="619567"/>
                  </a:cubicBezTo>
                  <a:lnTo>
                    <a:pt x="2524660" y="220457"/>
                  </a:lnTo>
                  <a:cubicBezTo>
                    <a:pt x="2524660" y="177659"/>
                    <a:pt x="2522586" y="150870"/>
                    <a:pt x="2518440" y="140087"/>
                  </a:cubicBezTo>
                  <a:cubicBezTo>
                    <a:pt x="2514292" y="129305"/>
                    <a:pt x="2504588" y="123914"/>
                    <a:pt x="2489327" y="123914"/>
                  </a:cubicBezTo>
                  <a:close/>
                  <a:moveTo>
                    <a:pt x="1583420" y="15427"/>
                  </a:moveTo>
                  <a:lnTo>
                    <a:pt x="2041252" y="15427"/>
                  </a:lnTo>
                  <a:lnTo>
                    <a:pt x="2041252" y="176664"/>
                  </a:lnTo>
                  <a:lnTo>
                    <a:pt x="1916841" y="176664"/>
                  </a:lnTo>
                  <a:lnTo>
                    <a:pt x="1916841" y="821113"/>
                  </a:lnTo>
                  <a:lnTo>
                    <a:pt x="1707333" y="821113"/>
                  </a:lnTo>
                  <a:lnTo>
                    <a:pt x="1707333" y="176664"/>
                  </a:lnTo>
                  <a:lnTo>
                    <a:pt x="1583420" y="176664"/>
                  </a:lnTo>
                  <a:close/>
                  <a:moveTo>
                    <a:pt x="1066800" y="15427"/>
                  </a:moveTo>
                  <a:lnTo>
                    <a:pt x="1215098" y="15427"/>
                  </a:lnTo>
                  <a:cubicBezTo>
                    <a:pt x="1313964" y="15427"/>
                    <a:pt x="1380897" y="19243"/>
                    <a:pt x="1415898" y="26873"/>
                  </a:cubicBezTo>
                  <a:cubicBezTo>
                    <a:pt x="1450899" y="34504"/>
                    <a:pt x="1479430" y="53995"/>
                    <a:pt x="1501492" y="85346"/>
                  </a:cubicBezTo>
                  <a:cubicBezTo>
                    <a:pt x="1523555" y="116698"/>
                    <a:pt x="1534586" y="166711"/>
                    <a:pt x="1534586" y="235386"/>
                  </a:cubicBezTo>
                  <a:cubicBezTo>
                    <a:pt x="1534586" y="298089"/>
                    <a:pt x="1526789" y="340223"/>
                    <a:pt x="1511196" y="361788"/>
                  </a:cubicBezTo>
                  <a:cubicBezTo>
                    <a:pt x="1495604" y="383352"/>
                    <a:pt x="1464916" y="396291"/>
                    <a:pt x="1419132" y="400604"/>
                  </a:cubicBezTo>
                  <a:cubicBezTo>
                    <a:pt x="1460603" y="410889"/>
                    <a:pt x="1488471" y="424657"/>
                    <a:pt x="1502737" y="441908"/>
                  </a:cubicBezTo>
                  <a:cubicBezTo>
                    <a:pt x="1517002" y="459160"/>
                    <a:pt x="1525877" y="475002"/>
                    <a:pt x="1529360" y="489433"/>
                  </a:cubicBezTo>
                  <a:cubicBezTo>
                    <a:pt x="1532844" y="503865"/>
                    <a:pt x="1534586" y="543594"/>
                    <a:pt x="1534586" y="608619"/>
                  </a:cubicBezTo>
                  <a:lnTo>
                    <a:pt x="1534586" y="821113"/>
                  </a:lnTo>
                  <a:lnTo>
                    <a:pt x="1340007" y="821113"/>
                  </a:lnTo>
                  <a:lnTo>
                    <a:pt x="1340007" y="553381"/>
                  </a:lnTo>
                  <a:cubicBezTo>
                    <a:pt x="1340007" y="510251"/>
                    <a:pt x="1336606" y="483545"/>
                    <a:pt x="1329805" y="473260"/>
                  </a:cubicBezTo>
                  <a:cubicBezTo>
                    <a:pt x="1323004" y="462975"/>
                    <a:pt x="1305172" y="457833"/>
                    <a:pt x="1276308" y="457833"/>
                  </a:cubicBezTo>
                  <a:lnTo>
                    <a:pt x="1276308" y="821113"/>
                  </a:lnTo>
                  <a:lnTo>
                    <a:pt x="1066800" y="821113"/>
                  </a:lnTo>
                  <a:close/>
                  <a:moveTo>
                    <a:pt x="611794" y="15427"/>
                  </a:moveTo>
                  <a:lnTo>
                    <a:pt x="914611" y="15427"/>
                  </a:lnTo>
                  <a:lnTo>
                    <a:pt x="1034419" y="821113"/>
                  </a:lnTo>
                  <a:lnTo>
                    <a:pt x="820307" y="821113"/>
                  </a:lnTo>
                  <a:lnTo>
                    <a:pt x="809064" y="676299"/>
                  </a:lnTo>
                  <a:lnTo>
                    <a:pt x="734122" y="676299"/>
                  </a:lnTo>
                  <a:lnTo>
                    <a:pt x="721525" y="821113"/>
                  </a:lnTo>
                  <a:lnTo>
                    <a:pt x="504925" y="821113"/>
                  </a:lnTo>
                  <a:close/>
                  <a:moveTo>
                    <a:pt x="0" y="15427"/>
                  </a:moveTo>
                  <a:lnTo>
                    <a:pt x="148298" y="15427"/>
                  </a:lnTo>
                  <a:cubicBezTo>
                    <a:pt x="247164" y="15427"/>
                    <a:pt x="314097" y="19243"/>
                    <a:pt x="349098" y="26873"/>
                  </a:cubicBezTo>
                  <a:cubicBezTo>
                    <a:pt x="384099" y="34504"/>
                    <a:pt x="412630" y="53995"/>
                    <a:pt x="434692" y="85346"/>
                  </a:cubicBezTo>
                  <a:cubicBezTo>
                    <a:pt x="456755" y="116698"/>
                    <a:pt x="467786" y="166711"/>
                    <a:pt x="467786" y="235386"/>
                  </a:cubicBezTo>
                  <a:cubicBezTo>
                    <a:pt x="467786" y="298089"/>
                    <a:pt x="459989" y="340223"/>
                    <a:pt x="444396" y="361788"/>
                  </a:cubicBezTo>
                  <a:cubicBezTo>
                    <a:pt x="428804" y="383352"/>
                    <a:pt x="398116" y="396291"/>
                    <a:pt x="352332" y="400604"/>
                  </a:cubicBezTo>
                  <a:cubicBezTo>
                    <a:pt x="393803" y="410889"/>
                    <a:pt x="421671" y="424657"/>
                    <a:pt x="435937" y="441908"/>
                  </a:cubicBezTo>
                  <a:cubicBezTo>
                    <a:pt x="450202" y="459160"/>
                    <a:pt x="459077" y="475002"/>
                    <a:pt x="462560" y="489433"/>
                  </a:cubicBezTo>
                  <a:cubicBezTo>
                    <a:pt x="466044" y="503865"/>
                    <a:pt x="467786" y="543594"/>
                    <a:pt x="467786" y="608619"/>
                  </a:cubicBezTo>
                  <a:lnTo>
                    <a:pt x="467786" y="821113"/>
                  </a:lnTo>
                  <a:lnTo>
                    <a:pt x="273207" y="821113"/>
                  </a:lnTo>
                  <a:lnTo>
                    <a:pt x="273207" y="553381"/>
                  </a:lnTo>
                  <a:cubicBezTo>
                    <a:pt x="273207" y="510251"/>
                    <a:pt x="269806" y="483545"/>
                    <a:pt x="263005" y="473260"/>
                  </a:cubicBezTo>
                  <a:cubicBezTo>
                    <a:pt x="256204" y="462975"/>
                    <a:pt x="238372" y="457833"/>
                    <a:pt x="209508" y="457833"/>
                  </a:cubicBezTo>
                  <a:lnTo>
                    <a:pt x="209508" y="821113"/>
                  </a:lnTo>
                  <a:lnTo>
                    <a:pt x="0" y="821113"/>
                  </a:lnTo>
                  <a:close/>
                  <a:moveTo>
                    <a:pt x="3002891" y="0"/>
                  </a:moveTo>
                  <a:cubicBezTo>
                    <a:pt x="3082846" y="0"/>
                    <a:pt x="3143310" y="19823"/>
                    <a:pt x="3184283" y="59469"/>
                  </a:cubicBezTo>
                  <a:cubicBezTo>
                    <a:pt x="3225255" y="99115"/>
                    <a:pt x="3245742" y="149294"/>
                    <a:pt x="3245742" y="210006"/>
                  </a:cubicBezTo>
                  <a:cubicBezTo>
                    <a:pt x="3245742" y="256121"/>
                    <a:pt x="3234212" y="304890"/>
                    <a:pt x="3211151" y="356314"/>
                  </a:cubicBezTo>
                  <a:cubicBezTo>
                    <a:pt x="3188091" y="407737"/>
                    <a:pt x="3120159" y="516887"/>
                    <a:pt x="3007355" y="683763"/>
                  </a:cubicBezTo>
                  <a:lnTo>
                    <a:pt x="3227827" y="683763"/>
                  </a:lnTo>
                  <a:lnTo>
                    <a:pt x="3227827" y="821113"/>
                  </a:lnTo>
                  <a:lnTo>
                    <a:pt x="2785421" y="821113"/>
                  </a:lnTo>
                  <a:lnTo>
                    <a:pt x="2785545" y="706157"/>
                  </a:lnTo>
                  <a:cubicBezTo>
                    <a:pt x="2916592" y="491839"/>
                    <a:pt x="2994473" y="359217"/>
                    <a:pt x="3019189" y="308291"/>
                  </a:cubicBezTo>
                  <a:cubicBezTo>
                    <a:pt x="3043905" y="257365"/>
                    <a:pt x="3056264" y="217637"/>
                    <a:pt x="3056264" y="189105"/>
                  </a:cubicBezTo>
                  <a:cubicBezTo>
                    <a:pt x="3056264" y="167209"/>
                    <a:pt x="3052526" y="150870"/>
                    <a:pt x="3045051" y="140087"/>
                  </a:cubicBezTo>
                  <a:cubicBezTo>
                    <a:pt x="3037576" y="129305"/>
                    <a:pt x="3026198" y="123914"/>
                    <a:pt x="3010916" y="123914"/>
                  </a:cubicBezTo>
                  <a:cubicBezTo>
                    <a:pt x="2995634" y="123914"/>
                    <a:pt x="2984256" y="129886"/>
                    <a:pt x="2976781" y="141829"/>
                  </a:cubicBezTo>
                  <a:cubicBezTo>
                    <a:pt x="2969306" y="153772"/>
                    <a:pt x="2965568" y="177493"/>
                    <a:pt x="2965568" y="212992"/>
                  </a:cubicBezTo>
                  <a:lnTo>
                    <a:pt x="2965568" y="289629"/>
                  </a:lnTo>
                  <a:lnTo>
                    <a:pt x="2785421" y="289629"/>
                  </a:lnTo>
                  <a:lnTo>
                    <a:pt x="2785421" y="260268"/>
                  </a:lnTo>
                  <a:cubicBezTo>
                    <a:pt x="2785421" y="215149"/>
                    <a:pt x="2787743" y="179567"/>
                    <a:pt x="2792388" y="153524"/>
                  </a:cubicBezTo>
                  <a:cubicBezTo>
                    <a:pt x="2797032" y="127480"/>
                    <a:pt x="2808478" y="101852"/>
                    <a:pt x="2826725" y="76638"/>
                  </a:cubicBezTo>
                  <a:cubicBezTo>
                    <a:pt x="2844972" y="51424"/>
                    <a:pt x="2868693" y="32347"/>
                    <a:pt x="2897889" y="19409"/>
                  </a:cubicBezTo>
                  <a:cubicBezTo>
                    <a:pt x="2927084" y="6470"/>
                    <a:pt x="2962085" y="0"/>
                    <a:pt x="3002891" y="0"/>
                  </a:cubicBezTo>
                  <a:close/>
                  <a:moveTo>
                    <a:pt x="2484849" y="0"/>
                  </a:moveTo>
                  <a:cubicBezTo>
                    <a:pt x="2528973" y="0"/>
                    <a:pt x="2568453" y="7714"/>
                    <a:pt x="2603288" y="23141"/>
                  </a:cubicBezTo>
                  <a:cubicBezTo>
                    <a:pt x="2638123" y="38568"/>
                    <a:pt x="2664166" y="57395"/>
                    <a:pt x="2681418" y="79624"/>
                  </a:cubicBezTo>
                  <a:cubicBezTo>
                    <a:pt x="2698670" y="101852"/>
                    <a:pt x="2710364" y="126900"/>
                    <a:pt x="2716502" y="154768"/>
                  </a:cubicBezTo>
                  <a:cubicBezTo>
                    <a:pt x="2722640" y="182636"/>
                    <a:pt x="2725708" y="227092"/>
                    <a:pt x="2725708" y="288136"/>
                  </a:cubicBezTo>
                  <a:lnTo>
                    <a:pt x="2725708" y="556864"/>
                  </a:lnTo>
                  <a:cubicBezTo>
                    <a:pt x="2725708" y="617909"/>
                    <a:pt x="2722391" y="662365"/>
                    <a:pt x="2715755" y="690233"/>
                  </a:cubicBezTo>
                  <a:cubicBezTo>
                    <a:pt x="2709120" y="718101"/>
                    <a:pt x="2695352" y="744144"/>
                    <a:pt x="2674451" y="768363"/>
                  </a:cubicBezTo>
                  <a:cubicBezTo>
                    <a:pt x="2653550" y="792582"/>
                    <a:pt x="2628336" y="809999"/>
                    <a:pt x="2598809" y="820616"/>
                  </a:cubicBezTo>
                  <a:cubicBezTo>
                    <a:pt x="2569282" y="831232"/>
                    <a:pt x="2536272" y="836540"/>
                    <a:pt x="2499778" y="836540"/>
                  </a:cubicBezTo>
                  <a:cubicBezTo>
                    <a:pt x="2451672" y="836540"/>
                    <a:pt x="2411695" y="830983"/>
                    <a:pt x="2379846" y="819869"/>
                  </a:cubicBezTo>
                  <a:cubicBezTo>
                    <a:pt x="2347996" y="808755"/>
                    <a:pt x="2322617" y="791420"/>
                    <a:pt x="2303706" y="767865"/>
                  </a:cubicBezTo>
                  <a:cubicBezTo>
                    <a:pt x="2284796" y="744310"/>
                    <a:pt x="2271359" y="719511"/>
                    <a:pt x="2263397" y="693467"/>
                  </a:cubicBezTo>
                  <a:cubicBezTo>
                    <a:pt x="2255435" y="667424"/>
                    <a:pt x="2251454" y="626037"/>
                    <a:pt x="2251454" y="569305"/>
                  </a:cubicBezTo>
                  <a:lnTo>
                    <a:pt x="2251454" y="288136"/>
                  </a:lnTo>
                  <a:cubicBezTo>
                    <a:pt x="2251454" y="214153"/>
                    <a:pt x="2257840" y="158749"/>
                    <a:pt x="2270613" y="121923"/>
                  </a:cubicBezTo>
                  <a:cubicBezTo>
                    <a:pt x="2283386" y="85098"/>
                    <a:pt x="2308765" y="55571"/>
                    <a:pt x="2346752" y="33343"/>
                  </a:cubicBezTo>
                  <a:cubicBezTo>
                    <a:pt x="2384739" y="11115"/>
                    <a:pt x="2430771" y="0"/>
                    <a:pt x="24848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sz="8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4482325" y="3620133"/>
              <a:ext cx="3227351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24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4235299" y="4145790"/>
              <a:ext cx="3721403" cy="308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>
                      <a:lumMod val="8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CLICK TO ADD THE CONTENTS OF THE TITLE</a:t>
              </a:r>
              <a:endParaRPr lang="zh-CN" altLang="en-US" sz="1200" dirty="0">
                <a:solidFill>
                  <a:schemeClr val="bg1">
                    <a:lumMod val="8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560221" y="3193142"/>
            <a:ext cx="471716" cy="471716"/>
            <a:chOff x="1629099" y="3193142"/>
            <a:chExt cx="471716" cy="471716"/>
          </a:xfrm>
        </p:grpSpPr>
        <p:sp>
          <p:nvSpPr>
            <p:cNvPr id="15" name="椭圆 14"/>
            <p:cNvSpPr/>
            <p:nvPr/>
          </p:nvSpPr>
          <p:spPr>
            <a:xfrm>
              <a:off x="1629099" y="3193142"/>
              <a:ext cx="471716" cy="471716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燕尾形 15"/>
            <p:cNvSpPr/>
            <p:nvPr/>
          </p:nvSpPr>
          <p:spPr>
            <a:xfrm>
              <a:off x="1782407" y="3346450"/>
              <a:ext cx="165100" cy="165100"/>
            </a:xfrm>
            <a:prstGeom prst="chevron">
              <a:avLst>
                <a:gd name="adj" fmla="val 70455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0160064" y="3193142"/>
            <a:ext cx="471716" cy="471716"/>
            <a:chOff x="10228942" y="3193142"/>
            <a:chExt cx="471716" cy="471716"/>
          </a:xfrm>
        </p:grpSpPr>
        <p:sp>
          <p:nvSpPr>
            <p:cNvPr id="18" name="椭圆 17"/>
            <p:cNvSpPr/>
            <p:nvPr/>
          </p:nvSpPr>
          <p:spPr>
            <a:xfrm>
              <a:off x="10228942" y="3193142"/>
              <a:ext cx="471716" cy="471716"/>
            </a:xfrm>
            <a:prstGeom prst="ellipse">
              <a:avLst/>
            </a:prstGeom>
            <a:noFill/>
            <a:ln w="19050">
              <a:solidFill>
                <a:schemeClr val="bg1">
                  <a:lumMod val="95000"/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燕尾形 18"/>
            <p:cNvSpPr/>
            <p:nvPr/>
          </p:nvSpPr>
          <p:spPr>
            <a:xfrm flipH="1">
              <a:off x="10382250" y="3346450"/>
              <a:ext cx="165100" cy="165100"/>
            </a:xfrm>
            <a:prstGeom prst="chevron">
              <a:avLst>
                <a:gd name="adj" fmla="val 70455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5000">
        <p14:warp dir="in"/>
      </p:transition>
    </mc:Choice>
    <mc:Fallback>
      <p:transition spd="slow" advTm="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8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" presetClass="entr" presetSubtype="2" fill="hold" nodeType="after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8173</Words>
  <Application>WPS Presentation</Application>
  <PresentationFormat>宽屏</PresentationFormat>
  <Paragraphs>525</Paragraphs>
  <Slides>30</Slides>
  <Notes>30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Arial</vt:lpstr>
      <vt:lpstr>SimSun</vt:lpstr>
      <vt:lpstr>Wingdings</vt:lpstr>
      <vt:lpstr>Haettenschweiler</vt:lpstr>
      <vt:lpstr>Microsoft YaHei</vt:lpstr>
      <vt:lpstr>Impact</vt:lpstr>
      <vt:lpstr>Calibri</vt:lpstr>
      <vt:lpstr>等线</vt:lpstr>
      <vt:lpstr>Arial Unicode MS</vt:lpstr>
      <vt:lpstr>等线 Light</vt:lpstr>
      <vt:lpstr>Gill Sans</vt:lpstr>
      <vt:lpstr>等线</vt:lpstr>
      <vt:lpstr>创艺简细圆</vt:lpstr>
      <vt:lpstr>Andantino script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PPT_幻雨</dc:creator>
  <cp:lastModifiedBy>electus</cp:lastModifiedBy>
  <cp:revision>71</cp:revision>
  <dcterms:created xsi:type="dcterms:W3CDTF">2016-01-22T02:38:00Z</dcterms:created>
  <dcterms:modified xsi:type="dcterms:W3CDTF">2019-10-27T11:25:18Z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1033-11.2.0.8991</vt:lpwstr>
  </property>
</Properties>
</file>